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7099300" cy="102235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FF"/>
    <a:srgbClr val="CCECFF"/>
    <a:srgbClr val="FF9900"/>
    <a:srgbClr val="ED948B"/>
    <a:srgbClr val="FFFF66"/>
    <a:srgbClr val="800000"/>
    <a:srgbClr val="FFFF00"/>
    <a:srgbClr val="FFFF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7" autoAdjust="0"/>
    <p:restoredTop sz="93733" autoAdjust="0"/>
  </p:normalViewPr>
  <p:slideViewPr>
    <p:cSldViewPr>
      <p:cViewPr varScale="1">
        <p:scale>
          <a:sx n="96" d="100"/>
          <a:sy n="96" d="100"/>
        </p:scale>
        <p:origin x="82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913" y="63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ja-JP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26CC657-A9CE-4261-B411-F6B0097B47B8}" type="datetimeFigureOut">
              <a:rPr lang="ja-JP" altLang="en-US"/>
              <a:pPr/>
              <a:t>2023/7/31</a:t>
            </a:fld>
            <a:endParaRPr lang="en-US" altLang="ja-JP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11294"/>
            <a:ext cx="3076575" cy="51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ja-JP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11294"/>
            <a:ext cx="3076575" cy="51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69CF1AF-C37D-46CA-A468-49B8BB4F9BB3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69817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0"/>
            <a:ext cx="3076575" cy="51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55647"/>
            <a:ext cx="5680075" cy="46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1294"/>
            <a:ext cx="3076575" cy="51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11294"/>
            <a:ext cx="3076575" cy="51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fld id="{B1573510-2C33-4309-9127-10EF3F5EE7F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502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73510-2C33-4309-9127-10EF3F5EE7F9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371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概念図です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73510-2C33-4309-9127-10EF3F5EE7F9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125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75" y="0"/>
            <a:ext cx="9140825" cy="381000"/>
          </a:xfrm>
          <a:prstGeom prst="rect">
            <a:avLst/>
          </a:prstGeom>
          <a:gradFill rotWithShape="0">
            <a:gsLst>
              <a:gs pos="0">
                <a:srgbClr val="145214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7A1F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/>
            <a:r>
              <a:rPr lang="ja-JP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中村匡秀：スマートホームとスマートシティ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21550" y="0"/>
            <a:ext cx="1822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/>
            <a:r>
              <a:rPr lang="ja-JP" altLang="en-US" sz="16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神戸大学公開講座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76200"/>
          </a:xfrm>
          <a:prstGeom prst="rect">
            <a:avLst/>
          </a:prstGeom>
          <a:gradFill rotWithShape="0">
            <a:gsLst>
              <a:gs pos="0">
                <a:srgbClr val="99FF33"/>
              </a:gs>
              <a:gs pos="100000">
                <a:srgbClr val="47761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219200" y="6667500"/>
            <a:ext cx="7924800" cy="0"/>
          </a:xfrm>
          <a:prstGeom prst="line">
            <a:avLst/>
          </a:prstGeom>
          <a:noFill/>
          <a:ln w="28575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09600" y="6629400"/>
            <a:ext cx="8534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9" name="Picture 12" descr="logo_in1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88950"/>
            <a:ext cx="838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1E89B0-99F1-4E4C-9336-BF4F2462FAEF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DAAE00-D70F-4D9C-9F62-DC30E69A8CA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55374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1D7CB-E14B-484C-AD54-D3FCD1D6F873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F0A2D-EAE7-434E-B88B-5CF328D1B4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777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20955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1341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2196E-95EE-4BC1-A7C5-75881C2595AE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8DE4A-0363-4A51-9D2D-511FA4314A1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84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EE57-C2D3-418F-A87E-719D8CCBD85A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B1702-1328-441D-B737-C2B94A2E6AF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59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A9B81-2374-4F6A-B7DB-2F2A7EF9A83B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B077F-56BC-4204-B88A-722069358AB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58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D7037-243C-4BBB-8266-31899CCA00C8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FB463-F47E-4529-AB41-9563136760B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775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1900C-EF8C-47D6-BE6D-4E1D4541C3B8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0F1B2-68E3-471E-956D-09614C1B8F6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71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AEA61-E2A3-4057-8D18-8C175F682154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863EA-DC82-4803-84D6-B58328180AA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80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EA11-7D61-4288-8EE6-1197CF9EE7D7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126E1-1A25-4DD1-AA87-AE242AD0128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73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D197A-C698-4A91-A424-402F483A7DAB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DE59D-1F04-49DF-9287-324685ECC74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14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FC48E-82D9-4DDD-BC43-19FE805227CA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75479-990E-4D93-8F64-8281B2C892A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803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7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fld id="{6B79D978-E3B1-471C-BD37-926CF261AFDA}" type="datetime1">
              <a:rPr lang="ja-JP" altLang="en-US"/>
              <a:pPr>
                <a:defRPr/>
              </a:pPr>
              <a:t>2023/7/31</a:t>
            </a:fld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913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7E527C10-4985-4E73-9038-AD9102CB5589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0825" cy="381000"/>
          </a:xfrm>
          <a:prstGeom prst="rect">
            <a:avLst/>
          </a:prstGeom>
          <a:gradFill rotWithShape="0">
            <a:gsLst>
              <a:gs pos="0">
                <a:srgbClr val="145214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7A1F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/>
            <a:r>
              <a:rPr lang="ja-JP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データ構造論 </a:t>
            </a:r>
            <a:r>
              <a:rPr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Smart Alarm</a:t>
            </a:r>
            <a:endParaRPr lang="ja-JP" altLang="en-US" sz="1600" b="1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82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76200"/>
          </a:xfrm>
          <a:prstGeom prst="rect">
            <a:avLst/>
          </a:prstGeom>
          <a:gradFill rotWithShape="0">
            <a:gsLst>
              <a:gs pos="0">
                <a:srgbClr val="99FF33"/>
              </a:gs>
              <a:gs pos="100000">
                <a:srgbClr val="47761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219200" y="6667500"/>
            <a:ext cx="7924800" cy="0"/>
          </a:xfrm>
          <a:prstGeom prst="line">
            <a:avLst/>
          </a:prstGeom>
          <a:noFill/>
          <a:ln w="28575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09600" y="6629400"/>
            <a:ext cx="8534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5" name="Picture 12" descr="logo_in14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88950"/>
            <a:ext cx="533400" cy="46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u"/>
        <a:defRPr kumimoji="1" sz="2000">
          <a:solidFill>
            <a:srgbClr val="0070C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FFFF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/>
            <a:fld id="{48617A4E-1AA9-4E87-932F-921102FDA1B9}" type="slidenum">
              <a:rPr lang="en-US" altLang="ja-JP" sz="1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eaLnBrk="1" hangingPunct="1"/>
              <a:t>1</a:t>
            </a:fld>
            <a:endParaRPr lang="en-US" altLang="ja-JP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828800"/>
            <a:ext cx="8763000" cy="1143000"/>
          </a:xfrm>
        </p:spPr>
        <p:txBody>
          <a:bodyPr/>
          <a:lstStyle/>
          <a:p>
            <a:pPr algn="ctr"/>
            <a:r>
              <a:rPr lang="ja-JP" altLang="en-US" sz="4000" dirty="0"/>
              <a:t>データ構造論 </a:t>
            </a:r>
            <a:r>
              <a:rPr lang="en-US" altLang="ja-JP" sz="4000" dirty="0"/>
              <a:t>Smart Alarm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352800"/>
            <a:ext cx="8655756" cy="6096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ja-JP" sz="3200" dirty="0"/>
              <a:t>Team1 (Number One)</a:t>
            </a:r>
          </a:p>
          <a:p>
            <a:pPr marL="0" indent="0" algn="ctr">
              <a:buNone/>
            </a:pPr>
            <a:r>
              <a:rPr lang="en-US" altLang="ja-JP" dirty="0"/>
              <a:t>230t227t </a:t>
            </a:r>
            <a:r>
              <a:rPr lang="ja-JP" altLang="en-US" dirty="0"/>
              <a:t>金辻陽平 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230t230t</a:t>
            </a:r>
            <a:r>
              <a:rPr lang="ja-JP" altLang="en-US" dirty="0"/>
              <a:t>小堀颯大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231t260t</a:t>
            </a:r>
            <a:r>
              <a:rPr lang="ja-JP" altLang="en-US" dirty="0"/>
              <a:t>望月万里衣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234ti06t</a:t>
            </a:r>
            <a:r>
              <a:rPr lang="ja-JP" altLang="en-US" dirty="0"/>
              <a:t>ライネル・アウナプー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柏原優稀 </a:t>
            </a:r>
            <a:r>
              <a:rPr lang="en-US" altLang="ja-JP" dirty="0"/>
              <a:t>232t217t</a:t>
            </a:r>
          </a:p>
          <a:p>
            <a:pPr marL="0" indent="0" algn="ctr">
              <a:buNone/>
            </a:pPr>
            <a:r>
              <a:rPr lang="ja-JP" altLang="en-US" dirty="0"/>
              <a:t>アントン・カーラカイネン </a:t>
            </a:r>
            <a:r>
              <a:rPr lang="en-US" altLang="ja-JP" dirty="0"/>
              <a:t>230xi02x</a:t>
            </a:r>
            <a:endParaRPr lang="ja-JP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27900-3382-471C-96A6-329C8DED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本サービスで解決したい</a:t>
            </a:r>
            <a:r>
              <a:rPr kumimoji="1" lang="ja-JP" altLang="en-US" dirty="0"/>
              <a:t>課題点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D55F49-0173-42E1-935A-2C1B1A10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課題</a:t>
            </a:r>
            <a:endParaRPr kumimoji="1" lang="en-US" altLang="ja-JP" sz="3200" dirty="0"/>
          </a:p>
          <a:p>
            <a:pPr lvl="1"/>
            <a:r>
              <a:rPr lang="ja-JP" altLang="en-US" sz="2800" dirty="0"/>
              <a:t>日常生活における</a:t>
            </a:r>
            <a:r>
              <a:rPr lang="ja-JP" altLang="en-US" sz="2800" dirty="0">
                <a:solidFill>
                  <a:srgbClr val="FF0000"/>
                </a:solidFill>
              </a:rPr>
              <a:t>予定の管理</a:t>
            </a:r>
            <a:r>
              <a:rPr lang="ja-JP" altLang="en-US" sz="2800" dirty="0"/>
              <a:t>が大変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予定に対する</a:t>
            </a:r>
            <a:r>
              <a:rPr kumimoji="1" lang="ja-JP" altLang="en-US" sz="2800" dirty="0">
                <a:solidFill>
                  <a:srgbClr val="FF0000"/>
                </a:solidFill>
              </a:rPr>
              <a:t>準備時間の逆算</a:t>
            </a:r>
            <a:r>
              <a:rPr kumimoji="1" lang="ja-JP" altLang="en-US" sz="2800" dirty="0"/>
              <a:t>が面倒</a:t>
            </a:r>
            <a:endParaRPr kumimoji="1" lang="en-US" altLang="ja-JP" sz="2800" dirty="0"/>
          </a:p>
          <a:p>
            <a:pPr lvl="2"/>
            <a:r>
              <a:rPr lang="ja-JP" altLang="en-US" sz="2400" dirty="0"/>
              <a:t>→これらを一括に行えるアプリが欲しい！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1F00AC-E095-4602-8C06-E3B54AE4B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B1702-1328-441D-B737-C2B94A2E6AF5}" type="slidenum">
              <a:rPr lang="en-US" altLang="ja-JP" smtClean="0"/>
              <a:pPr/>
              <a:t>2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2B182C-37CB-4CC0-8215-68AF309F4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48" y="3529238"/>
            <a:ext cx="5274332" cy="29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05D88-D17C-4025-8070-4127AD4C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本サービスの機能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330E3-5907-4D13-91B8-41EDC757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スマートアラーム</a:t>
            </a:r>
            <a:endParaRPr lang="en-US" altLang="ja-JP" sz="2800" dirty="0"/>
          </a:p>
          <a:p>
            <a:pPr lvl="1"/>
            <a:r>
              <a:rPr lang="ja-JP" altLang="en-US" sz="2800" dirty="0"/>
              <a:t>予定を登録し、時間になれば通知</a:t>
            </a:r>
            <a:endParaRPr lang="en-US" altLang="ja-JP" sz="2800" dirty="0"/>
          </a:p>
          <a:p>
            <a:pPr lvl="1"/>
            <a:r>
              <a:rPr lang="ja-JP" altLang="en-US" sz="2800" dirty="0"/>
              <a:t>明日ある予定を確認</a:t>
            </a:r>
            <a:endParaRPr lang="en-US" altLang="ja-JP" sz="2800" dirty="0"/>
          </a:p>
          <a:p>
            <a:pPr lvl="1"/>
            <a:r>
              <a:rPr lang="ja-JP" altLang="en-US" sz="2800" dirty="0"/>
              <a:t>カレンダー画面から、月の予定を確認</a:t>
            </a:r>
            <a:endParaRPr lang="en-US" altLang="ja-JP" sz="2800" dirty="0"/>
          </a:p>
          <a:p>
            <a:pPr lvl="1"/>
            <a:r>
              <a:rPr lang="ja-JP" altLang="en-US" sz="2800" dirty="0"/>
              <a:t>最適な準備や出発時間の逆算</a:t>
            </a:r>
            <a:endParaRPr lang="en-US" altLang="ja-JP" sz="2800" dirty="0"/>
          </a:p>
          <a:p>
            <a:pPr lvl="1"/>
            <a:endParaRPr lang="ja-JP" altLang="en-US" sz="28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2E4F60-E8D6-4A11-8504-38C1A510F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B1702-1328-441D-B737-C2B94A2E6AF5}" type="slidenum">
              <a:rPr lang="en-US" altLang="ja-JP" smtClean="0"/>
              <a:pPr/>
              <a:t>3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CEC3F7-0597-4514-8DF8-7438097732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94703"/>
            <a:ext cx="5148064" cy="289578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013DEC-3EA9-448F-8D60-BBF838086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t="8000" r="25587" b="4074"/>
          <a:stretch/>
        </p:blipFill>
        <p:spPr>
          <a:xfrm>
            <a:off x="1115616" y="3781476"/>
            <a:ext cx="2644017" cy="27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697D4-760D-4AD7-B14B-A350CE53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説明</a:t>
            </a:r>
            <a:r>
              <a:rPr kumimoji="1" lang="en-US" altLang="ja-JP" dirty="0"/>
              <a:t>(1) </a:t>
            </a:r>
            <a:r>
              <a:rPr kumimoji="1" lang="ja-JP" altLang="en-US" dirty="0"/>
              <a:t>初期画面、カレンダー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B00BC-076E-40D4-9085-A78F1D0C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初期画面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それぞれの画面へ移動</a:t>
            </a:r>
            <a:endParaRPr kumimoji="1" lang="en-US" altLang="ja-JP" sz="2800" dirty="0"/>
          </a:p>
          <a:p>
            <a:pPr lvl="1"/>
            <a:endParaRPr lang="en-US" altLang="ja-JP" sz="2800" dirty="0"/>
          </a:p>
          <a:p>
            <a:r>
              <a:rPr kumimoji="1" lang="ja-JP" altLang="en-US" sz="2800" dirty="0"/>
              <a:t>カレンダー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月のカレンダーを表示する。</a:t>
            </a:r>
            <a:endParaRPr lang="en-US" altLang="ja-JP" sz="2800" dirty="0"/>
          </a:p>
          <a:p>
            <a:pPr lvl="2"/>
            <a:r>
              <a:rPr lang="ja-JP" altLang="en-US" sz="2800" dirty="0"/>
              <a:t>それぞれの日の予定を確認</a:t>
            </a:r>
            <a:endParaRPr lang="en-US" altLang="ja-JP" sz="2800" dirty="0"/>
          </a:p>
          <a:p>
            <a:pPr lvl="2"/>
            <a:r>
              <a:rPr kumimoji="1" lang="ja-JP" altLang="en-US" sz="2800" dirty="0"/>
              <a:t>予定の編集、削除、追加も</a:t>
            </a:r>
            <a:endParaRPr kumimoji="1" lang="en-US" altLang="ja-JP" sz="2800" dirty="0"/>
          </a:p>
          <a:p>
            <a:pPr lvl="1"/>
            <a:r>
              <a:rPr lang="ja-JP" altLang="en-US" sz="3000" dirty="0"/>
              <a:t>予定のある日はわかりやすく表示</a:t>
            </a:r>
            <a:endParaRPr lang="en-US" altLang="ja-JP" sz="3000" dirty="0"/>
          </a:p>
          <a:p>
            <a:pPr lvl="1"/>
            <a:endParaRPr kumimoji="1" lang="en-US" altLang="ja-JP" sz="3000" dirty="0"/>
          </a:p>
          <a:p>
            <a:pPr marL="457200" lvl="1" indent="0">
              <a:buNone/>
            </a:pPr>
            <a:endParaRPr kumimoji="1" lang="en-US" altLang="ja-JP" sz="3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39C306-C555-4A43-8DEF-9BE50D906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B1702-1328-441D-B737-C2B94A2E6AF5}" type="slidenum">
              <a:rPr lang="en-US" altLang="ja-JP" smtClean="0"/>
              <a:pPr/>
              <a:t>4</a:t>
            </a:fld>
            <a:endParaRPr lang="en-US" altLang="ja-JP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3EA0E51-4469-4372-BB97-C2F9698B5D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7650" r="31488" b="6951"/>
          <a:stretch/>
        </p:blipFill>
        <p:spPr>
          <a:xfrm>
            <a:off x="6228184" y="614365"/>
            <a:ext cx="2232248" cy="289717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3B58D4-5DE7-46DB-BECD-95D9DFC020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7" t="8000" r="31888" b="8000"/>
          <a:stretch/>
        </p:blipFill>
        <p:spPr>
          <a:xfrm>
            <a:off x="6804248" y="3645024"/>
            <a:ext cx="2221166" cy="28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A4A07-78F3-4873-AA12-E4983AB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説明</a:t>
            </a:r>
            <a:r>
              <a:rPr kumimoji="1" lang="en-US" altLang="ja-JP" dirty="0"/>
              <a:t>(2)</a:t>
            </a:r>
            <a:r>
              <a:rPr kumimoji="1" lang="ja-JP" altLang="en-US" dirty="0"/>
              <a:t>予定の確認、編集画面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471BC-D2D7-46DE-971F-F97FC146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9159552" cy="5334000"/>
          </a:xfrm>
        </p:spPr>
        <p:txBody>
          <a:bodyPr/>
          <a:lstStyle/>
          <a:p>
            <a:r>
              <a:rPr kumimoji="1" lang="ja-JP" altLang="en-US" sz="3200" dirty="0"/>
              <a:t>カレンダー画面から移動して予定を確認できる。</a:t>
            </a:r>
            <a:endParaRPr kumimoji="1" lang="en-US" altLang="ja-JP" sz="3200" dirty="0"/>
          </a:p>
          <a:p>
            <a:pPr lvl="1"/>
            <a:r>
              <a:rPr lang="ja-JP" altLang="en-US" sz="3200" dirty="0"/>
              <a:t>登録できる要素</a:t>
            </a:r>
            <a:endParaRPr lang="en-US" altLang="ja-JP" sz="3200" dirty="0"/>
          </a:p>
          <a:p>
            <a:pPr lvl="2"/>
            <a:r>
              <a:rPr lang="ja-JP" altLang="en-US" sz="3000" dirty="0"/>
              <a:t>名前</a:t>
            </a:r>
            <a:endParaRPr lang="en-US" altLang="ja-JP" sz="3000" dirty="0"/>
          </a:p>
          <a:p>
            <a:pPr lvl="2"/>
            <a:r>
              <a:rPr kumimoji="1" lang="ja-JP" altLang="en-US" sz="3000" dirty="0"/>
              <a:t>目的</a:t>
            </a:r>
            <a:endParaRPr kumimoji="1" lang="en-US" altLang="ja-JP" sz="3000" dirty="0"/>
          </a:p>
          <a:p>
            <a:pPr lvl="2"/>
            <a:r>
              <a:rPr lang="ja-JP" altLang="en-US" sz="3000" dirty="0"/>
              <a:t>時間</a:t>
            </a:r>
            <a:endParaRPr lang="en-US" altLang="ja-JP" sz="3000" dirty="0"/>
          </a:p>
          <a:p>
            <a:pPr lvl="2"/>
            <a:r>
              <a:rPr kumimoji="1" lang="ja-JP" altLang="en-US" sz="3000" dirty="0"/>
              <a:t>場所</a:t>
            </a:r>
            <a:endParaRPr kumimoji="1" lang="en-US" altLang="ja-JP" sz="3200" dirty="0"/>
          </a:p>
          <a:p>
            <a:pPr lvl="2"/>
            <a:endParaRPr kumimoji="1" lang="ja-JP" altLang="en-US" sz="3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22CAA0-00B6-4B9A-9850-028B2B06D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B1702-1328-441D-B737-C2B94A2E6AF5}" type="slidenum">
              <a:rPr lang="en-US" altLang="ja-JP" smtClean="0"/>
              <a:pPr/>
              <a:t>5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C2B0022-4C77-49AA-9F38-D055D1F42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8000" r="31100" b="8000"/>
          <a:stretch/>
        </p:blipFill>
        <p:spPr>
          <a:xfrm>
            <a:off x="4960776" y="1844824"/>
            <a:ext cx="345638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128C7-DF2F-4F3B-820F-4D5C7B74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説明</a:t>
            </a:r>
            <a:r>
              <a:rPr kumimoji="1" lang="en-US" altLang="ja-JP" dirty="0"/>
              <a:t>(3) </a:t>
            </a:r>
            <a:r>
              <a:rPr kumimoji="1" lang="ja-JP" altLang="en-US" dirty="0"/>
              <a:t>予定の通知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5790AE-6A30-42A8-9CD0-E4694524A1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B1702-1328-441D-B737-C2B94A2E6AF5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480BBA5-E227-4029-99EC-ED3186BB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予定の表示</a:t>
            </a:r>
            <a:endParaRPr lang="en-US" altLang="ja-JP" sz="2800" dirty="0"/>
          </a:p>
          <a:p>
            <a:pPr lvl="1"/>
            <a:r>
              <a:rPr kumimoji="1" lang="ja-JP" altLang="en-US" sz="2400" dirty="0"/>
              <a:t>前日夜に、明日の予定一覧が表示される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さらに、朝の起床時刻を確認し、アラームがセットできる</a:t>
            </a:r>
            <a:endParaRPr lang="en-US" altLang="ja-JP" sz="2400" dirty="0"/>
          </a:p>
          <a:p>
            <a:pPr lvl="1"/>
            <a:r>
              <a:rPr kumimoji="1" lang="ja-JP" altLang="en-US" sz="2400" dirty="0"/>
              <a:t>マップから目的地までの道順を確認できる</a:t>
            </a:r>
          </a:p>
        </p:txBody>
      </p:sp>
      <p:pic>
        <p:nvPicPr>
          <p:cNvPr id="9" name="コンテンツ プレースホルダー 5">
            <a:extLst>
              <a:ext uri="{FF2B5EF4-FFF2-40B4-BE49-F238E27FC236}">
                <a16:creationId xmlns:a16="http://schemas.microsoft.com/office/drawing/2014/main" id="{7CB539FF-AD6A-42C0-901F-8B9294505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6881" r="31100" b="7592"/>
          <a:stretch/>
        </p:blipFill>
        <p:spPr bwMode="auto">
          <a:xfrm>
            <a:off x="1619672" y="2924944"/>
            <a:ext cx="2592288" cy="3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98D3571-423A-4E70-87A5-DF2B8C393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2" t="9799" r="30701" b="5075"/>
          <a:stretch/>
        </p:blipFill>
        <p:spPr>
          <a:xfrm>
            <a:off x="4860032" y="2944518"/>
            <a:ext cx="2727354" cy="33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F7C84-7D32-4073-805C-66ADBB37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lang="ja-JP" altLang="en-US" dirty="0"/>
              <a:t>説明</a:t>
            </a:r>
            <a:r>
              <a:rPr lang="en-US" altLang="ja-JP" dirty="0"/>
              <a:t>(4) </a:t>
            </a:r>
            <a:r>
              <a:rPr lang="ja-JP" altLang="en-US" dirty="0"/>
              <a:t>所要時間の逆算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44646-BA5E-47E5-9A79-B01CA320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朝食や着替えなど、それぞれ必要な動作の時間を計測しておき、</a:t>
            </a:r>
            <a:r>
              <a:rPr kumimoji="1" lang="ja-JP" altLang="en-US" sz="2800" dirty="0">
                <a:solidFill>
                  <a:srgbClr val="FF0000"/>
                </a:solidFill>
              </a:rPr>
              <a:t>いつ準備すればよいかを計算できる。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lvl="1"/>
            <a:r>
              <a:rPr lang="ja-JP" altLang="en-US" sz="2800" dirty="0"/>
              <a:t>あらかじめ計測しておくことで、予測が可能になる。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8245A4-437E-448B-8F33-C0177695A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B1702-1328-441D-B737-C2B94A2E6AF5}" type="slidenum">
              <a:rPr lang="en-US" altLang="ja-JP" smtClean="0"/>
              <a:pPr/>
              <a:t>7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8C07075-4ED2-463C-B0B6-CAE4DC7F6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8000" r="31100" b="8000"/>
          <a:stretch/>
        </p:blipFill>
        <p:spPr>
          <a:xfrm>
            <a:off x="2912604" y="2540850"/>
            <a:ext cx="3240360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1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CF12B-1978-4186-95F0-3EB570F5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B557B-F9F3-4F30-A638-3ACB7933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本アプリは、</a:t>
            </a:r>
            <a:r>
              <a:rPr lang="ja-JP" altLang="en-US" sz="2800" dirty="0"/>
              <a:t>日常生活における</a:t>
            </a:r>
            <a:r>
              <a:rPr lang="ja-JP" altLang="en-US" sz="2800" dirty="0">
                <a:solidFill>
                  <a:srgbClr val="FF0000"/>
                </a:solidFill>
              </a:rPr>
              <a:t>予定の管理を効率的</a:t>
            </a:r>
            <a:r>
              <a:rPr lang="ja-JP" altLang="en-US" sz="2800" dirty="0"/>
              <a:t>に行うアプリである。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予定の</a:t>
            </a:r>
            <a:r>
              <a:rPr kumimoji="1" lang="ja-JP" altLang="en-US" sz="2800" dirty="0">
                <a:solidFill>
                  <a:srgbClr val="FF0000"/>
                </a:solidFill>
              </a:rPr>
              <a:t>追加、削除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lvl="1"/>
            <a:r>
              <a:rPr lang="ja-JP" altLang="en-US" sz="2800" dirty="0"/>
              <a:t>月ごとの</a:t>
            </a:r>
            <a:r>
              <a:rPr lang="ja-JP" altLang="en-US" sz="2800" dirty="0">
                <a:solidFill>
                  <a:srgbClr val="FF0000"/>
                </a:solidFill>
              </a:rPr>
              <a:t>予定の確認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sz="2800" dirty="0"/>
              <a:t>明日の</a:t>
            </a:r>
            <a:r>
              <a:rPr kumimoji="1" lang="ja-JP" altLang="en-US" sz="2800" dirty="0">
                <a:solidFill>
                  <a:srgbClr val="FF0000"/>
                </a:solidFill>
              </a:rPr>
              <a:t>予定の確認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lvl="1"/>
            <a:r>
              <a:rPr lang="ja-JP" altLang="en-US" sz="2800" dirty="0">
                <a:solidFill>
                  <a:srgbClr val="FF0000"/>
                </a:solidFill>
              </a:rPr>
              <a:t>アラーム</a:t>
            </a:r>
            <a:r>
              <a:rPr lang="ja-JP" altLang="en-US" sz="2800" dirty="0"/>
              <a:t>の設定</a:t>
            </a:r>
            <a:endParaRPr kumimoji="1" lang="en-US" altLang="ja-JP" sz="2800" dirty="0"/>
          </a:p>
          <a:p>
            <a:r>
              <a:rPr kumimoji="1" lang="ja-JP" altLang="en-US" sz="2800" dirty="0"/>
              <a:t>今後、</a:t>
            </a:r>
            <a:r>
              <a:rPr kumimoji="1" lang="ja-JP" altLang="en-US" sz="2800" dirty="0">
                <a:solidFill>
                  <a:srgbClr val="FF0000"/>
                </a:solidFill>
              </a:rPr>
              <a:t>地図表示</a:t>
            </a:r>
            <a:r>
              <a:rPr kumimoji="1" lang="ja-JP" altLang="en-US" sz="2800" dirty="0"/>
              <a:t>や</a:t>
            </a:r>
            <a:r>
              <a:rPr kumimoji="1" lang="ja-JP" altLang="en-US" sz="2800" dirty="0">
                <a:solidFill>
                  <a:srgbClr val="FF0000"/>
                </a:solidFill>
              </a:rPr>
              <a:t>所要時間の逆算</a:t>
            </a:r>
            <a:r>
              <a:rPr kumimoji="1" lang="ja-JP" altLang="en-US" sz="2800" dirty="0"/>
              <a:t>機能を追加することで、より便利なアプリケーションとなることが期待できる。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03ED0C-9819-4EA0-BBAD-2F5C41399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B1702-1328-441D-B737-C2B94A2E6AF5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23488"/>
      </p:ext>
    </p:extLst>
  </p:cSld>
  <p:clrMapOvr>
    <a:masterClrMapping/>
  </p:clrMapOvr>
</p:sld>
</file>

<file path=ppt/theme/theme1.xml><?xml version="1.0" encoding="utf-8"?>
<a:theme xmlns:a="http://schemas.openxmlformats.org/drawingml/2006/main" name="緑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latin typeface="+mj-lt"/>
          </a:defRPr>
        </a:defPPr>
      </a:lstStyle>
    </a:tx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2" id="{F52723F4-D675-45D6-8722-68C472488644}" vid="{5FAAEC43-F227-4C46-A9C5-1F0537874E74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CS27_Template_201602</Template>
  <TotalTime>1047</TotalTime>
  <Words>343</Words>
  <Application>Microsoft Office PowerPoint</Application>
  <PresentationFormat>画面に合わせる (4:3)</PresentationFormat>
  <Paragraphs>62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ＭＳ Ｐ明朝</vt:lpstr>
      <vt:lpstr>Osaka</vt:lpstr>
      <vt:lpstr>Arial</vt:lpstr>
      <vt:lpstr>Times</vt:lpstr>
      <vt:lpstr>Wingdings</vt:lpstr>
      <vt:lpstr>緑</vt:lpstr>
      <vt:lpstr>データ構造論 Smart Alarm</vt:lpstr>
      <vt:lpstr>本サービスで解決したい課題点</vt:lpstr>
      <vt:lpstr>本サービスの機能</vt:lpstr>
      <vt:lpstr>UI説明(1) 初期画面、カレンダー</vt:lpstr>
      <vt:lpstr>UI説明(2)予定の確認、編集画面</vt:lpstr>
      <vt:lpstr>UI説明(3) 予定の通知</vt:lpstr>
      <vt:lpstr>UI説明(4) 所要時間の逆算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最大重みクリーク抽出法における彩色による 上界の実験的評価</dc:title>
  <dc:creator>kenjiro</dc:creator>
  <cp:lastModifiedBy>kenjiro</cp:lastModifiedBy>
  <cp:revision>140</cp:revision>
  <cp:lastPrinted>2015-02-14T18:29:24Z</cp:lastPrinted>
  <dcterms:created xsi:type="dcterms:W3CDTF">2023-02-15T00:54:32Z</dcterms:created>
  <dcterms:modified xsi:type="dcterms:W3CDTF">2023-07-30T22:21:39Z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