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6480" autoAdjust="0"/>
  </p:normalViewPr>
  <p:slideViewPr>
    <p:cSldViewPr snapToGrid="0">
      <p:cViewPr varScale="1">
        <p:scale>
          <a:sx n="60" d="100"/>
          <a:sy n="60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5155B-3C59-4D1C-BE30-16AB251EDAA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6951-6E0B-49E0-B97F-BAE217EB5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9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66951-6E0B-49E0-B97F-BAE217EB59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09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口頭での回路の説明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66951-6E0B-49E0-B97F-BAE217EB593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60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RD = …</a:t>
            </a:r>
          </a:p>
          <a:p>
            <a:r>
              <a:rPr kumimoji="1" lang="ja-JP" altLang="en-US" dirty="0"/>
              <a:t>この時実際にテスターで抵抗値と静電容量を測定しておく</a:t>
            </a:r>
            <a:r>
              <a:rPr kumimoji="1"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66951-6E0B-49E0-B97F-BAE217EB593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40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0CD2F-26BB-45D0-8EA5-5A97F78F5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9D2DB7-06FA-4555-800B-7CB8105C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536DB-BB5F-4E36-9655-6756230D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B6549-720A-4C9B-83FF-F2596732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26ED5-F399-4A50-9739-B66F2CC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4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F4CC0-E721-401D-BC59-B654663E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7148B1-4A91-41CF-97BA-D938C392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9DF1D-FA2F-459E-B95F-796108BE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3314D-630A-4E2F-85FA-44215145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E93650-6AEE-44E2-ACE1-8CFFBEAB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40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4FD487-4800-4C8B-BEC9-ADB992400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08BBB4-EBE3-41FB-8147-8D09E2147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BA61B-C862-4DD4-8E76-B02F6B54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539D8-CCC6-4DFF-9728-BC574A2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69CCD-B27D-4004-B4AB-21DB7F1A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B8320-563A-4F17-9EBC-4B98A09C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D0B34B-161A-428C-96DE-2C952465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32F8D2-2994-49D0-86CE-E509A479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87628B-472B-4D18-BA32-38F9C29B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25CC5-8CBA-4A7D-A3A5-0BCF1976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7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E9B1-8DBA-4333-8CA8-7759CAFA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C09227-A3D1-4AAC-8549-02F8B3B7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8234A-12DD-481E-A2F2-E12A92BB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11B86-AB0E-44C8-B800-39F16438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3B80D9-93C5-4C42-B3C5-52AAA1D7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4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13199-DE3B-40D7-87E5-68EF349F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1BDF05-9322-4DC7-97F0-4897C78BD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001317-F8AF-4095-B526-B31C140C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C68B8-EE97-4A0D-8C9F-8F554F5C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0C2723-62C4-4208-8449-8B8A939E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9EA886-8C24-4A64-9B68-E4267E1A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43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67026-D059-4ED0-B379-BD3AD184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A74E7-0662-4A89-A163-FD6429C4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6D1387-E980-44B1-890B-378F1DCD1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1DF734-B4A1-4E12-9F4E-80414EF52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7D8D7B-94CA-447E-9B78-955C20226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5E54C6-9524-498A-B16F-A78A29F3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D47712-D404-4B26-A8C6-5887DB67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768D41-D2CE-44AB-8BF9-B7183BB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2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4278A-B9F3-4C6F-995D-44F6D2CC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D7E78D-180B-4DC1-893B-A4160D07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B91B0B-02A2-4EC9-B560-C5C0B007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3FE431-2FDC-4787-A2EF-A0BEA186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60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39C498-623B-4A7B-9F43-EC88C9E2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12011F-BB13-4561-9C15-51E55000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41A41C-0110-4686-BCC2-6922AA12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4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580CA-062C-4518-A09A-21374A15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3DDAE9-FA42-4EE7-B6DF-182F5427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2D09B0-AEF8-4CB6-ADEC-F2DB0C2DF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4C9B20-015E-4897-B1F9-6CD87B25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877157-D3A0-4001-AD45-9372232B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D2827A-6DDA-4276-B50C-1B7C7C0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6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BB509-92A0-430E-A4BA-293E10A2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64048B-A4D9-48AA-80AC-894B4726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562DE4-5CCC-4B77-B60B-BDEC4F1D6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647C1-C70D-4D2E-8355-81D79A64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B53B6-D8D8-46FF-8A29-16ADEC41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354910-BFB0-4C66-B29E-AC930318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4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E01ED9-B1BD-41C0-AE65-0E819434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C91CD-00F1-469F-B381-3BF7B31A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0F5BD2-7392-479B-84E3-6E12594B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08D8-3DED-43F5-B364-BF08DFFD863D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1B5AA-7CAE-4699-A6FE-84A504873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B3CF6-B001-4198-80EA-E76508A2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63BA-9F6D-4C2C-B042-56816E50B4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6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hyperlink" Target="https://www.chip1stop.com/pdf/product/TOSH/2SK1825_JA_DATASHEET_07110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732AC-7F44-46D6-83D8-BCA38D578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デザインプロジェクト</a:t>
            </a:r>
            <a:r>
              <a:rPr lang="en-US" altLang="ja-JP" dirty="0"/>
              <a:t>Ⅰ</a:t>
            </a:r>
            <a:br>
              <a:rPr lang="en-US" altLang="ja-JP" dirty="0"/>
            </a:br>
            <a:r>
              <a:rPr lang="ja-JP" altLang="en-US" sz="4800" dirty="0"/>
              <a:t>トランジスタ増幅回路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D76E14-C987-40A8-B3E1-92470045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16T2804J </a:t>
            </a:r>
            <a:r>
              <a:rPr lang="ja-JP" altLang="en-US" dirty="0"/>
              <a:t>入江一帆</a:t>
            </a:r>
            <a:endParaRPr lang="en-US" altLang="ja-JP" dirty="0"/>
          </a:p>
          <a:p>
            <a:r>
              <a:rPr lang="en-US" altLang="ja-JP" dirty="0"/>
              <a:t>16T2806E </a:t>
            </a:r>
            <a:r>
              <a:rPr lang="ja-JP" altLang="en-US" dirty="0"/>
              <a:t>齊藤陽平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717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5BBA7-7D12-4956-8D96-8B0D49A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CC47E-D627-4DA0-9688-D5B6A8E6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834"/>
            <a:ext cx="6011779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電界効果トランジスタの基本回路であるソース接地小信号増幅回路について基礎を理解</a:t>
            </a:r>
            <a:r>
              <a:rPr lang="ja-JP" altLang="en-US" dirty="0"/>
              <a:t>する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B2FCC50-92F6-46AC-A165-3822ECC8E16F}"/>
              </a:ext>
            </a:extLst>
          </p:cNvPr>
          <p:cNvGrpSpPr/>
          <p:nvPr/>
        </p:nvGrpSpPr>
        <p:grpSpPr>
          <a:xfrm>
            <a:off x="6194277" y="900630"/>
            <a:ext cx="5159522" cy="5759433"/>
            <a:chOff x="7718017" y="2292967"/>
            <a:chExt cx="3893581" cy="434629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D9DAAAD-FADC-4A35-A643-93F05AEA7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391" y="2292967"/>
              <a:ext cx="2438400" cy="405557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5E50949-EDF2-4361-9797-9CD7AC7A0A85}"/>
                </a:ext>
              </a:extLst>
            </p:cNvPr>
            <p:cNvSpPr/>
            <p:nvPr/>
          </p:nvSpPr>
          <p:spPr>
            <a:xfrm>
              <a:off x="7718017" y="6151518"/>
              <a:ext cx="3893581" cy="487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>
                  <a:hlinkClick r:id="rId4"/>
                </a:rPr>
                <a:t>https://www.chip1stop.com/pdf/product/TOSH/2SK1825_JA_DATASHEET_071101.PDF</a:t>
              </a:r>
              <a:r>
                <a:rPr lang="ja-JP" altLang="en-US" dirty="0"/>
                <a:t> より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1AFC3A5-3FAF-4404-B78A-EB8034197DE1}"/>
              </a:ext>
            </a:extLst>
          </p:cNvPr>
          <p:cNvGrpSpPr/>
          <p:nvPr/>
        </p:nvGrpSpPr>
        <p:grpSpPr>
          <a:xfrm>
            <a:off x="1262866" y="3450640"/>
            <a:ext cx="3910128" cy="2824178"/>
            <a:chOff x="1247605" y="3368973"/>
            <a:chExt cx="3910128" cy="282417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C1042FE-F78B-4A93-96D5-CF80C63B8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6651" y1="36842" x2="58486" y2="41917"/>
                          <a14:foregroundMark x1="46560" y1="36466" x2="47248" y2="706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44626" y="3368973"/>
              <a:ext cx="2314552" cy="282417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BE916EE-B729-4A94-A77B-E3EB7E5D2081}"/>
                </a:ext>
              </a:extLst>
            </p:cNvPr>
            <p:cNvSpPr txBox="1"/>
            <p:nvPr/>
          </p:nvSpPr>
          <p:spPr>
            <a:xfrm>
              <a:off x="1247605" y="4466398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ゲート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G)</a:t>
              </a:r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05C9C70-195F-45E8-A4B8-DC77776C21FC}"/>
                </a:ext>
              </a:extLst>
            </p:cNvPr>
            <p:cNvSpPr txBox="1"/>
            <p:nvPr/>
          </p:nvSpPr>
          <p:spPr>
            <a:xfrm>
              <a:off x="3698679" y="3781449"/>
              <a:ext cx="1459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ドレイン</a:t>
              </a:r>
              <a:r>
                <a:rPr lang="en-US" altLang="ja-JP" dirty="0"/>
                <a:t>(D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B350CF1-DB90-4778-A133-B323AC933575}"/>
                </a:ext>
              </a:extLst>
            </p:cNvPr>
            <p:cNvSpPr txBox="1"/>
            <p:nvPr/>
          </p:nvSpPr>
          <p:spPr>
            <a:xfrm>
              <a:off x="3866712" y="5644400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ソース</a:t>
              </a:r>
              <a:r>
                <a:rPr lang="en-US" altLang="ja-JP" dirty="0"/>
                <a:t>(S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58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566EA-C80E-418C-A003-ADDB0357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実験原理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A53ECD-2AC3-45FF-9D16-B171F687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257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8B461-3D29-4137-AF5F-24EE05A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  <a:r>
              <a:rPr lang="ja-JP" altLang="en-US" dirty="0"/>
              <a:t>原理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A0CC6EC-EA88-43F0-B9FD-E075E9498041}"/>
              </a:ext>
            </a:extLst>
          </p:cNvPr>
          <p:cNvGrpSpPr/>
          <p:nvPr/>
        </p:nvGrpSpPr>
        <p:grpSpPr>
          <a:xfrm>
            <a:off x="2340142" y="1690688"/>
            <a:ext cx="7511716" cy="4542600"/>
            <a:chOff x="2530642" y="1690688"/>
            <a:chExt cx="7511716" cy="45426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33FB7A2-0066-493A-9EAB-422E8B77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642" y="1690688"/>
              <a:ext cx="7511716" cy="4142490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D2C28B6-02E0-4068-AD15-14454CAF9D5E}"/>
                </a:ext>
              </a:extLst>
            </p:cNvPr>
            <p:cNvSpPr txBox="1"/>
            <p:nvPr/>
          </p:nvSpPr>
          <p:spPr>
            <a:xfrm>
              <a:off x="4307432" y="5833178"/>
              <a:ext cx="3958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図 </a:t>
              </a:r>
              <a:r>
                <a:rPr lang="en-US" altLang="ja-JP" sz="2000" dirty="0"/>
                <a:t>: </a:t>
              </a:r>
              <a:r>
                <a:rPr lang="ja-JP" altLang="en-US" sz="2000" dirty="0"/>
                <a:t>実験資料より</a:t>
              </a:r>
              <a:r>
                <a:rPr lang="en-US" altLang="ja-JP" sz="2000" dirty="0"/>
                <a:t>FET</a:t>
              </a:r>
              <a:r>
                <a:rPr lang="ja-JP" altLang="en-US" sz="2000" dirty="0"/>
                <a:t>の増幅回路</a:t>
              </a:r>
              <a:endParaRPr lang="en-US" altLang="ja-JP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64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8A7AA-3742-409B-A93D-7E6575C3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実験手順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4A12F8-B4A3-4BDF-A93C-299C17EE7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=4.7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=12[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ja-JP" altLang="en-US" sz="2400" dirty="0"/>
                  <a:t>として図の回路を作成する。</a:t>
                </a:r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4A12F8-B4A3-4BDF-A93C-299C17EE7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821" r="-2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91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0272-71DB-49DB-A4DC-B1DAD39A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FF2D5E-1F4F-4F7C-9D62-1D3679B2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7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ワイド画面</PresentationFormat>
  <Paragraphs>21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デザインプロジェクトⅠ トランジスタ増幅回路</vt:lpstr>
      <vt:lpstr>実験目的</vt:lpstr>
      <vt:lpstr>実験原理</vt:lpstr>
      <vt:lpstr>実験原理</vt:lpstr>
      <vt:lpstr>実験手順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デザインプロジェクトⅠ トランジスタ増幅回路</dc:title>
  <dc:creator>saito yohei</dc:creator>
  <cp:lastModifiedBy>saito yohei</cp:lastModifiedBy>
  <cp:revision>5</cp:revision>
  <dcterms:created xsi:type="dcterms:W3CDTF">2018-07-23T04:03:39Z</dcterms:created>
  <dcterms:modified xsi:type="dcterms:W3CDTF">2018-07-23T04:57:22Z</dcterms:modified>
</cp:coreProperties>
</file>