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15DA6-DFB9-474B-BB6B-A2F4FF201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E0119-7DE6-4DC5-87E8-BAA760827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2A83E-6A93-4BAB-AB9C-03F4E985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FACF8-E61E-49C7-9C17-7955FE23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0D0F3-0C2E-45F0-B9E3-41A5A9C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1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BA7E-9ACC-4D97-9190-232DD39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480BE-0088-4B14-A31A-76F91649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F35CD-CDDB-4B9F-AD0F-52DFA987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A88C7-63D0-4B67-AECE-CADC2391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CE5DE-F948-40EF-86BE-5E6BA51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1BA4A0-5E22-498B-A767-D8D2C583D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BFAC5-0939-4F56-A88E-F6166302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42AE2-9118-42F3-A7DB-A500044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E73F4-4C79-43AA-BAA7-1D3C1234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DC85B-CC45-402E-8A1A-FA80D22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70D5-11A7-41B0-B238-013CFD53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C31DC-359C-48F0-9315-39D2C8F7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2902E-7AD1-4342-901F-42F4044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66B47-BA49-4C09-9763-10169835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0DA33-DF60-4930-B1C3-E7E9E6D7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2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25159-16F7-469B-B116-42B8ACD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2C3FD-35DD-4CC8-A34E-9992C074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7B0BD-CBCC-4D30-A549-BE6AF652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93F90-82B9-4145-9E70-B32FE291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EB033-DA1D-475F-9945-5802837A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4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A0B1E-5D91-4DE3-949E-FAAAA972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D3C9C-7A86-4CB2-A2CA-3574ECA4E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46EC84-46CA-4745-96C7-49031F93D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B93AD-1530-4BB1-8120-BA7E7AC8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65D6D-E177-4DEF-BB16-124A6776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49760-CDFE-4024-86AF-C4BFF8FB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B0892-719D-4371-9E99-9BC8F9BC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39065-6138-4D28-A8F4-2655DCF7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1F51BE-92FA-4D23-93DC-B71EBB75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6F101-A2C9-458E-9300-216C56AF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244FB9-F80C-4267-8613-45245B81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7B4B7C-CA21-4A6D-83D0-3A82FDC0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30D10-65D9-4F45-9CF2-81F60CB1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A1295-6794-40FC-97E3-4736E7D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0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42B30-6F44-4588-BB06-5E8338DB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2D31F-449D-4515-B929-A96092C1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F905C1-EE93-4E38-9891-F543B883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52296-83B2-40A5-BE9A-FB0D81E9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7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569854-1CDE-4ADF-A65A-1AF7307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B70A4-BFD7-4AD2-A5F5-E7DCBCF8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2A1A9-02C3-4FFC-A8F5-049965F6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34E5-B7ED-4292-8577-FC2E12C9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DED7C-88B3-4F4E-89A0-7840DF31F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42FA9-2AE6-487F-A8A2-1947D5E4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6E5E5-1696-49F2-B157-41C1EA22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9C3C0-95CD-472D-BBC2-53F0E135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3711E-C4FF-4169-BDB3-4F19C35F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6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E330-47B5-4FA7-B384-F67649BE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B4C359-1A50-4220-9DCC-D4BA7DC29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74CE4-C577-4BEF-BE39-37079C3C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768E6-BC5B-457E-9BD0-9BDD4093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A7131-64F8-4445-B804-987871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095CE-759F-4229-9749-1DCA163E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317175-08A9-4ED8-82CA-685A348D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14C3A-679A-427D-9B82-6B2712A8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B5EB4-F4DD-4CC7-B944-39C88F1A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EF02-EF89-4B05-845E-12E40C3BE05A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D0E91-02A7-43F9-BFB2-F9FBC15D5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E521-2D12-4E31-A85F-07B91FD42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BAD3-DA83-4F5E-B5D0-6C6D987DAE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B06C21-F297-45B1-A324-C30ACC0D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7" y="1000539"/>
            <a:ext cx="2937490" cy="1820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A47B55-F16B-4242-8A43-8DDC4D729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8" y="1219200"/>
            <a:ext cx="3596039" cy="13833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094186-6E0E-43C1-9CB3-AE7536AA5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68" y="1334097"/>
            <a:ext cx="4031584" cy="11536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DC9A6B-1123-41EE-8227-712919F05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12" y="3232044"/>
            <a:ext cx="4749453" cy="13569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B13E39-9E2C-4259-A0F0-0F4392FCD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9" y="3229945"/>
            <a:ext cx="5032743" cy="13611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B88DC28-8BA4-44E7-BC74-B496D8E53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58" y="4971020"/>
            <a:ext cx="4591878" cy="1235092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C22254D0-C391-46E1-A20B-1BC9B9E97E7F}"/>
              </a:ext>
            </a:extLst>
          </p:cNvPr>
          <p:cNvSpPr/>
          <p:nvPr/>
        </p:nvSpPr>
        <p:spPr>
          <a:xfrm>
            <a:off x="2822713" y="1603150"/>
            <a:ext cx="854765" cy="6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Right rotation</a:t>
            </a:r>
            <a:endParaRPr lang="zh-CN" altLang="en-US" sz="1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0DC841A-DE29-445C-A3B4-F72751A22469}"/>
              </a:ext>
            </a:extLst>
          </p:cNvPr>
          <p:cNvSpPr/>
          <p:nvPr/>
        </p:nvSpPr>
        <p:spPr>
          <a:xfrm>
            <a:off x="6899493" y="1609302"/>
            <a:ext cx="854765" cy="6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Right rotation</a:t>
            </a:r>
            <a:endParaRPr lang="zh-CN" altLang="en-US" sz="1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62C3CEA-9D86-42BE-938E-6813E28F5695}"/>
              </a:ext>
            </a:extLst>
          </p:cNvPr>
          <p:cNvSpPr/>
          <p:nvPr/>
        </p:nvSpPr>
        <p:spPr>
          <a:xfrm>
            <a:off x="259247" y="3602789"/>
            <a:ext cx="854765" cy="6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Right rotation</a:t>
            </a:r>
            <a:endParaRPr lang="zh-CN" altLang="en-US" sz="1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6CDA9D2-434E-42EC-AEA5-9B90B66B58F3}"/>
              </a:ext>
            </a:extLst>
          </p:cNvPr>
          <p:cNvSpPr/>
          <p:nvPr/>
        </p:nvSpPr>
        <p:spPr>
          <a:xfrm>
            <a:off x="5905580" y="3602789"/>
            <a:ext cx="854765" cy="6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Left rotation</a:t>
            </a:r>
            <a:endParaRPr lang="zh-CN" altLang="en-US" sz="1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1B1E4F-FD46-4F40-B112-68B5AAFD4EEB}"/>
              </a:ext>
            </a:extLst>
          </p:cNvPr>
          <p:cNvSpPr/>
          <p:nvPr/>
        </p:nvSpPr>
        <p:spPr>
          <a:xfrm>
            <a:off x="2328720" y="5280817"/>
            <a:ext cx="854765" cy="61549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Left rotation</a:t>
            </a:r>
            <a:endParaRPr lang="zh-CN" altLang="en-US" sz="1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87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zhq xie</cp:lastModifiedBy>
  <cp:revision>2</cp:revision>
  <dcterms:created xsi:type="dcterms:W3CDTF">2017-11-02T10:13:34Z</dcterms:created>
  <dcterms:modified xsi:type="dcterms:W3CDTF">2017-11-02T10:14:59Z</dcterms:modified>
</cp:coreProperties>
</file>