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80" d="100"/>
          <a:sy n="80" d="100"/>
        </p:scale>
        <p:origin x="30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2E7A-B948-464F-9EB8-9FE93388DA66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5A9F-E51F-48F3-A1D3-83EDD286B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3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2E7A-B948-464F-9EB8-9FE93388DA66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5A9F-E51F-48F3-A1D3-83EDD286B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06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2E7A-B948-464F-9EB8-9FE93388DA66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5A9F-E51F-48F3-A1D3-83EDD286B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02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2E7A-B948-464F-9EB8-9FE93388DA66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5A9F-E51F-48F3-A1D3-83EDD286B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72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2E7A-B948-464F-9EB8-9FE93388DA66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5A9F-E51F-48F3-A1D3-83EDD286B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40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2E7A-B948-464F-9EB8-9FE93388DA66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5A9F-E51F-48F3-A1D3-83EDD286B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77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2E7A-B948-464F-9EB8-9FE93388DA66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5A9F-E51F-48F3-A1D3-83EDD286B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66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2E7A-B948-464F-9EB8-9FE93388DA66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5A9F-E51F-48F3-A1D3-83EDD286B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41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2E7A-B948-464F-9EB8-9FE93388DA66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5A9F-E51F-48F3-A1D3-83EDD286B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65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2E7A-B948-464F-9EB8-9FE93388DA66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5A9F-E51F-48F3-A1D3-83EDD286B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52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2E7A-B948-464F-9EB8-9FE93388DA66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5A9F-E51F-48F3-A1D3-83EDD286B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20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A2E7A-B948-464F-9EB8-9FE93388DA66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B5A9F-E51F-48F3-A1D3-83EDD286B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95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6728C34-90FE-4A99-BC56-5A9518480D35}"/>
              </a:ext>
            </a:extLst>
          </p:cNvPr>
          <p:cNvSpPr txBox="1"/>
          <p:nvPr/>
        </p:nvSpPr>
        <p:spPr>
          <a:xfrm>
            <a:off x="562510" y="1664556"/>
            <a:ext cx="14536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0C66596-FA5C-4342-B226-8889D1623FA5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05074" y="1390016"/>
            <a:ext cx="417443" cy="322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156A49D-1343-472C-A2A0-644CF61F20C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03210" y="1842759"/>
            <a:ext cx="419307" cy="314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808FF08-2A1C-49EB-B9E6-2AB0714DF659}"/>
              </a:ext>
            </a:extLst>
          </p:cNvPr>
          <p:cNvSpPr txBox="1"/>
          <p:nvPr/>
        </p:nvSpPr>
        <p:spPr>
          <a:xfrm>
            <a:off x="1122517" y="1265911"/>
            <a:ext cx="19754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C016D82-3E6D-44DE-9B82-FFED6B3EC4BF}"/>
              </a:ext>
            </a:extLst>
          </p:cNvPr>
          <p:cNvSpPr txBox="1"/>
          <p:nvPr/>
        </p:nvSpPr>
        <p:spPr>
          <a:xfrm>
            <a:off x="1122517" y="2033223"/>
            <a:ext cx="24226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8D26F28-9ED2-4160-A5F4-78E96FB39BEB}"/>
              </a:ext>
            </a:extLst>
          </p:cNvPr>
          <p:cNvSpPr txBox="1"/>
          <p:nvPr/>
        </p:nvSpPr>
        <p:spPr>
          <a:xfrm>
            <a:off x="1908951" y="1265911"/>
            <a:ext cx="34662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C877FF3-5A78-44B2-8A3E-AC4168D8A699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1320057" y="1390016"/>
            <a:ext cx="5888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53474D6-8AA6-4659-9460-690D7EAAAD62}"/>
              </a:ext>
            </a:extLst>
          </p:cNvPr>
          <p:cNvSpPr txBox="1"/>
          <p:nvPr/>
        </p:nvSpPr>
        <p:spPr>
          <a:xfrm>
            <a:off x="1908951" y="2033223"/>
            <a:ext cx="34662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4455356-FFC5-4A68-8159-7919C815E49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320057" y="2138138"/>
            <a:ext cx="588894" cy="19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709C733-39B9-40CC-B87A-6AAFD4B91793}"/>
              </a:ext>
            </a:extLst>
          </p:cNvPr>
          <p:cNvSpPr txBox="1"/>
          <p:nvPr/>
        </p:nvSpPr>
        <p:spPr>
          <a:xfrm>
            <a:off x="2523935" y="1644461"/>
            <a:ext cx="23108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10C6F1F-DE2C-4424-A330-D38518D75A67}"/>
              </a:ext>
            </a:extLst>
          </p:cNvPr>
          <p:cNvCxnSpPr>
            <a:cxnSpLocks/>
          </p:cNvCxnSpPr>
          <p:nvPr/>
        </p:nvCxnSpPr>
        <p:spPr>
          <a:xfrm>
            <a:off x="2106492" y="1369358"/>
            <a:ext cx="419307" cy="296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4941B5B-CE47-42C8-A30A-0901DC5F62ED}"/>
              </a:ext>
            </a:extLst>
          </p:cNvPr>
          <p:cNvCxnSpPr>
            <a:cxnSpLocks/>
          </p:cNvCxnSpPr>
          <p:nvPr/>
        </p:nvCxnSpPr>
        <p:spPr>
          <a:xfrm flipV="1">
            <a:off x="2106492" y="1798398"/>
            <a:ext cx="417443" cy="343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786EA7A-8B12-4067-BFB9-16603F76A36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217561" y="1514120"/>
            <a:ext cx="3726" cy="528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7FDA10A-5B0D-4C29-A92A-B4DB1D9C7FF2}"/>
              </a:ext>
            </a:extLst>
          </p:cNvPr>
          <p:cNvCxnSpPr>
            <a:cxnSpLocks/>
          </p:cNvCxnSpPr>
          <p:nvPr/>
        </p:nvCxnSpPr>
        <p:spPr>
          <a:xfrm flipV="1">
            <a:off x="1996539" y="1466796"/>
            <a:ext cx="0" cy="56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795DE15-383E-4EAC-81E5-07D34C70D90D}"/>
              </a:ext>
            </a:extLst>
          </p:cNvPr>
          <p:cNvCxnSpPr>
            <a:cxnSpLocks/>
          </p:cNvCxnSpPr>
          <p:nvPr/>
        </p:nvCxnSpPr>
        <p:spPr>
          <a:xfrm>
            <a:off x="1301422" y="1460130"/>
            <a:ext cx="652255" cy="618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0A41DEB-86BD-412F-8F98-461373742B0D}"/>
              </a:ext>
            </a:extLst>
          </p:cNvPr>
          <p:cNvSpPr txBox="1"/>
          <p:nvPr/>
        </p:nvSpPr>
        <p:spPr>
          <a:xfrm>
            <a:off x="615037" y="1432440"/>
            <a:ext cx="38925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654953F-74A4-4264-860E-969D26B8BF80}"/>
              </a:ext>
            </a:extLst>
          </p:cNvPr>
          <p:cNvSpPr txBox="1"/>
          <p:nvPr/>
        </p:nvSpPr>
        <p:spPr>
          <a:xfrm>
            <a:off x="1437230" y="1234562"/>
            <a:ext cx="33940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0/4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D5A8BE7-366E-4E53-94E4-223B202BE954}"/>
              </a:ext>
            </a:extLst>
          </p:cNvPr>
          <p:cNvSpPr txBox="1"/>
          <p:nvPr/>
        </p:nvSpPr>
        <p:spPr>
          <a:xfrm>
            <a:off x="2195346" y="1336311"/>
            <a:ext cx="385089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B3E13CB-8DB3-4767-AC57-770038705D08}"/>
              </a:ext>
            </a:extLst>
          </p:cNvPr>
          <p:cNvSpPr txBox="1"/>
          <p:nvPr/>
        </p:nvSpPr>
        <p:spPr>
          <a:xfrm>
            <a:off x="652777" y="1984581"/>
            <a:ext cx="41115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A974E4C-6205-45DC-A63B-78485B924162}"/>
              </a:ext>
            </a:extLst>
          </p:cNvPr>
          <p:cNvSpPr txBox="1"/>
          <p:nvPr/>
        </p:nvSpPr>
        <p:spPr>
          <a:xfrm>
            <a:off x="1554522" y="1620785"/>
            <a:ext cx="37993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0/8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DF1EAE7-FCCE-4263-B597-23E14EDEF0CA}"/>
              </a:ext>
            </a:extLst>
          </p:cNvPr>
          <p:cNvSpPr txBox="1"/>
          <p:nvPr/>
        </p:nvSpPr>
        <p:spPr>
          <a:xfrm>
            <a:off x="977624" y="1643638"/>
            <a:ext cx="34965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D9781AF-4AEE-4208-8C21-ACF9EAA56962}"/>
              </a:ext>
            </a:extLst>
          </p:cNvPr>
          <p:cNvSpPr txBox="1"/>
          <p:nvPr/>
        </p:nvSpPr>
        <p:spPr>
          <a:xfrm>
            <a:off x="1481957" y="2132237"/>
            <a:ext cx="35338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/9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7A6B076-DACC-4740-8F0B-1828ECB18D31}"/>
              </a:ext>
            </a:extLst>
          </p:cNvPr>
          <p:cNvSpPr txBox="1"/>
          <p:nvPr/>
        </p:nvSpPr>
        <p:spPr>
          <a:xfrm>
            <a:off x="2209121" y="1951525"/>
            <a:ext cx="39042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2EF6405-844C-438A-9815-6541B8AFF1A0}"/>
              </a:ext>
            </a:extLst>
          </p:cNvPr>
          <p:cNvSpPr txBox="1"/>
          <p:nvPr/>
        </p:nvSpPr>
        <p:spPr>
          <a:xfrm>
            <a:off x="1953247" y="1678542"/>
            <a:ext cx="35524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0/6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4B3B87BE-8B32-45BD-B2BF-5005D815652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511" y="158645"/>
            <a:ext cx="1945533" cy="955608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E4420016-E265-4F3B-8052-52DD9A965F51}"/>
              </a:ext>
            </a:extLst>
          </p:cNvPr>
          <p:cNvSpPr txBox="1"/>
          <p:nvPr/>
        </p:nvSpPr>
        <p:spPr>
          <a:xfrm>
            <a:off x="3117021" y="1664180"/>
            <a:ext cx="14536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3432D0B-C9F9-4514-9A9A-C9E434CEA763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3259586" y="1389640"/>
            <a:ext cx="417443" cy="3226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2FEA927-ED06-42AB-8130-8F1BCB37675A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3257721" y="1842385"/>
            <a:ext cx="419308" cy="314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11F0F28-2CC7-4219-8DCD-7CAC8D760B1B}"/>
              </a:ext>
            </a:extLst>
          </p:cNvPr>
          <p:cNvSpPr txBox="1"/>
          <p:nvPr/>
        </p:nvSpPr>
        <p:spPr>
          <a:xfrm>
            <a:off x="3677029" y="1265535"/>
            <a:ext cx="19754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44C4B83-8070-4CCD-81F2-52C9432B71F0}"/>
              </a:ext>
            </a:extLst>
          </p:cNvPr>
          <p:cNvSpPr txBox="1"/>
          <p:nvPr/>
        </p:nvSpPr>
        <p:spPr>
          <a:xfrm>
            <a:off x="3677029" y="2032847"/>
            <a:ext cx="24226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C668134-998F-423D-9563-0AE3302C59C1}"/>
              </a:ext>
            </a:extLst>
          </p:cNvPr>
          <p:cNvSpPr txBox="1"/>
          <p:nvPr/>
        </p:nvSpPr>
        <p:spPr>
          <a:xfrm>
            <a:off x="4463462" y="1265535"/>
            <a:ext cx="34662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FB3B8F2-D0C2-437F-A789-574A83DFE9C9}"/>
              </a:ext>
            </a:extLst>
          </p:cNvPr>
          <p:cNvCxnSpPr>
            <a:cxnSpLocks/>
            <a:stCxn id="52" idx="3"/>
            <a:endCxn id="54" idx="1"/>
          </p:cNvCxnSpPr>
          <p:nvPr/>
        </p:nvCxnSpPr>
        <p:spPr>
          <a:xfrm>
            <a:off x="3874569" y="1389640"/>
            <a:ext cx="5888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CFB60EED-4251-4D97-AB4B-DC4B379B1E5C}"/>
              </a:ext>
            </a:extLst>
          </p:cNvPr>
          <p:cNvSpPr txBox="1"/>
          <p:nvPr/>
        </p:nvSpPr>
        <p:spPr>
          <a:xfrm>
            <a:off x="4463462" y="2032847"/>
            <a:ext cx="34662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F1072BA-F751-49F2-A169-54B1639256E6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3874570" y="2137763"/>
            <a:ext cx="588892" cy="191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5829BCB2-943F-4A05-9033-AC3FF20D3385}"/>
              </a:ext>
            </a:extLst>
          </p:cNvPr>
          <p:cNvSpPr txBox="1"/>
          <p:nvPr/>
        </p:nvSpPr>
        <p:spPr>
          <a:xfrm>
            <a:off x="5000176" y="1628648"/>
            <a:ext cx="23108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D709166-CD9F-45AD-8674-E8325925CCD6}"/>
              </a:ext>
            </a:extLst>
          </p:cNvPr>
          <p:cNvCxnSpPr>
            <a:cxnSpLocks/>
          </p:cNvCxnSpPr>
          <p:nvPr/>
        </p:nvCxnSpPr>
        <p:spPr>
          <a:xfrm>
            <a:off x="4661004" y="1368982"/>
            <a:ext cx="419307" cy="296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586194F-940C-4FED-A1E1-1EB073F624D0}"/>
              </a:ext>
            </a:extLst>
          </p:cNvPr>
          <p:cNvCxnSpPr>
            <a:cxnSpLocks/>
          </p:cNvCxnSpPr>
          <p:nvPr/>
        </p:nvCxnSpPr>
        <p:spPr>
          <a:xfrm flipV="1">
            <a:off x="4661004" y="1798023"/>
            <a:ext cx="417443" cy="343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BAE4437-3A76-42C0-9FFD-0FE927072C89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3772073" y="1513744"/>
            <a:ext cx="3726" cy="5284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007EDDA-CD2F-4715-ACEE-4723169249E1}"/>
              </a:ext>
            </a:extLst>
          </p:cNvPr>
          <p:cNvCxnSpPr>
            <a:cxnSpLocks/>
          </p:cNvCxnSpPr>
          <p:nvPr/>
        </p:nvCxnSpPr>
        <p:spPr>
          <a:xfrm flipV="1">
            <a:off x="4600580" y="1466796"/>
            <a:ext cx="0" cy="56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EFB7A98D-71A4-4120-9B34-BCD241FF289C}"/>
              </a:ext>
            </a:extLst>
          </p:cNvPr>
          <p:cNvCxnSpPr>
            <a:cxnSpLocks/>
          </p:cNvCxnSpPr>
          <p:nvPr/>
        </p:nvCxnSpPr>
        <p:spPr>
          <a:xfrm>
            <a:off x="3855935" y="1459755"/>
            <a:ext cx="652255" cy="618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07662135-5C02-4D99-B792-DF23D0E69E08}"/>
              </a:ext>
            </a:extLst>
          </p:cNvPr>
          <p:cNvSpPr txBox="1"/>
          <p:nvPr/>
        </p:nvSpPr>
        <p:spPr>
          <a:xfrm>
            <a:off x="3255391" y="1424094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88F05F6-85EB-4B07-BAD1-065AF903ED1C}"/>
              </a:ext>
            </a:extLst>
          </p:cNvPr>
          <p:cNvSpPr txBox="1"/>
          <p:nvPr/>
        </p:nvSpPr>
        <p:spPr>
          <a:xfrm>
            <a:off x="4032975" y="1241115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F435507-EE11-4781-8E06-97D6CB85B162}"/>
              </a:ext>
            </a:extLst>
          </p:cNvPr>
          <p:cNvSpPr txBox="1"/>
          <p:nvPr/>
        </p:nvSpPr>
        <p:spPr>
          <a:xfrm>
            <a:off x="4783067" y="1384590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21E2EA0-0CAA-4138-83B0-C10CC982E20A}"/>
              </a:ext>
            </a:extLst>
          </p:cNvPr>
          <p:cNvSpPr txBox="1"/>
          <p:nvPr/>
        </p:nvSpPr>
        <p:spPr>
          <a:xfrm>
            <a:off x="3317125" y="2003986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699D6281-AB72-4075-9378-0FDC140C9F29}"/>
              </a:ext>
            </a:extLst>
          </p:cNvPr>
          <p:cNvSpPr txBox="1"/>
          <p:nvPr/>
        </p:nvSpPr>
        <p:spPr>
          <a:xfrm>
            <a:off x="4103791" y="1639009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46BC0BC5-42E0-4F37-8824-EEA3AD46EAFF}"/>
              </a:ext>
            </a:extLst>
          </p:cNvPr>
          <p:cNvSpPr txBox="1"/>
          <p:nvPr/>
        </p:nvSpPr>
        <p:spPr>
          <a:xfrm>
            <a:off x="3613669" y="1683933"/>
            <a:ext cx="132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F877D0C-A81D-44CE-9A08-23C3BCAD1895}"/>
              </a:ext>
            </a:extLst>
          </p:cNvPr>
          <p:cNvSpPr txBox="1"/>
          <p:nvPr/>
        </p:nvSpPr>
        <p:spPr>
          <a:xfrm>
            <a:off x="4056736" y="2136090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917AFBE-9B37-4917-A5BD-49DD840AD750}"/>
              </a:ext>
            </a:extLst>
          </p:cNvPr>
          <p:cNvSpPr txBox="1"/>
          <p:nvPr/>
        </p:nvSpPr>
        <p:spPr>
          <a:xfrm>
            <a:off x="4783068" y="1969470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F312A55-46E7-4D38-9E4F-5D7E31D6661F}"/>
              </a:ext>
            </a:extLst>
          </p:cNvPr>
          <p:cNvSpPr txBox="1"/>
          <p:nvPr/>
        </p:nvSpPr>
        <p:spPr>
          <a:xfrm>
            <a:off x="4544960" y="1678542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E186E1D9-3CFF-47C3-8D56-B72412CA3D35}"/>
                  </a:ext>
                </a:extLst>
              </p:cNvPr>
              <p:cNvSpPr txBox="1"/>
              <p:nvPr/>
            </p:nvSpPr>
            <p:spPr>
              <a:xfrm>
                <a:off x="331715" y="1205142"/>
                <a:ext cx="380814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13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1013" dirty="0"/>
                  <a:t>:</a:t>
                </a:r>
                <a:endParaRPr lang="zh-CN" altLang="en-US" sz="1013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E186E1D9-3CFF-47C3-8D56-B72412CA3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15" y="1205142"/>
                <a:ext cx="380814" cy="248209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F7AE94D3-D1A6-4C5E-8455-06A413D46694}"/>
                  </a:ext>
                </a:extLst>
              </p:cNvPr>
              <p:cNvSpPr txBox="1"/>
              <p:nvPr/>
            </p:nvSpPr>
            <p:spPr>
              <a:xfrm>
                <a:off x="2889431" y="1205827"/>
                <a:ext cx="392984" cy="260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13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13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013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1013" dirty="0"/>
                  <a:t>:</a:t>
                </a:r>
                <a:endParaRPr lang="zh-CN" altLang="en-US" sz="1013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F7AE94D3-D1A6-4C5E-8455-06A413D46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431" y="1205827"/>
                <a:ext cx="392984" cy="260969"/>
              </a:xfrm>
              <a:prstGeom prst="rect">
                <a:avLst/>
              </a:prstGeom>
              <a:blipFill>
                <a:blip r:embed="rId4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文本框 98">
            <a:extLst>
              <a:ext uri="{FF2B5EF4-FFF2-40B4-BE49-F238E27FC236}">
                <a16:creationId xmlns:a16="http://schemas.microsoft.com/office/drawing/2014/main" id="{00EAD18B-DB91-4CD1-87F2-3C3C4495EF3C}"/>
              </a:ext>
            </a:extLst>
          </p:cNvPr>
          <p:cNvSpPr txBox="1"/>
          <p:nvPr/>
        </p:nvSpPr>
        <p:spPr>
          <a:xfrm>
            <a:off x="5600717" y="1620785"/>
            <a:ext cx="885188" cy="21358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788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Flow value = 2</a:t>
            </a:r>
            <a:endParaRPr lang="zh-CN" altLang="en-US" sz="788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57" name="文本框 456">
            <a:extLst>
              <a:ext uri="{FF2B5EF4-FFF2-40B4-BE49-F238E27FC236}">
                <a16:creationId xmlns:a16="http://schemas.microsoft.com/office/drawing/2014/main" id="{814DC11B-A7AB-4D76-80F8-A0DFD1B41530}"/>
              </a:ext>
            </a:extLst>
          </p:cNvPr>
          <p:cNvSpPr txBox="1"/>
          <p:nvPr/>
        </p:nvSpPr>
        <p:spPr>
          <a:xfrm>
            <a:off x="562510" y="2795297"/>
            <a:ext cx="14536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458" name="直接箭头连接符 457">
            <a:extLst>
              <a:ext uri="{FF2B5EF4-FFF2-40B4-BE49-F238E27FC236}">
                <a16:creationId xmlns:a16="http://schemas.microsoft.com/office/drawing/2014/main" id="{C9AF0E66-DBB4-4F74-8B6B-2A8B02A48E5C}"/>
              </a:ext>
            </a:extLst>
          </p:cNvPr>
          <p:cNvCxnSpPr>
            <a:cxnSpLocks/>
            <a:endCxn id="460" idx="1"/>
          </p:cNvCxnSpPr>
          <p:nvPr/>
        </p:nvCxnSpPr>
        <p:spPr>
          <a:xfrm flipV="1">
            <a:off x="705074" y="2520757"/>
            <a:ext cx="417443" cy="322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接箭头连接符 458">
            <a:extLst>
              <a:ext uri="{FF2B5EF4-FFF2-40B4-BE49-F238E27FC236}">
                <a16:creationId xmlns:a16="http://schemas.microsoft.com/office/drawing/2014/main" id="{2F74DED7-80FD-42D7-A91A-66A7F46385AE}"/>
              </a:ext>
            </a:extLst>
          </p:cNvPr>
          <p:cNvCxnSpPr>
            <a:cxnSpLocks/>
            <a:endCxn id="461" idx="1"/>
          </p:cNvCxnSpPr>
          <p:nvPr/>
        </p:nvCxnSpPr>
        <p:spPr>
          <a:xfrm>
            <a:off x="703210" y="2973500"/>
            <a:ext cx="419307" cy="314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文本框 459">
            <a:extLst>
              <a:ext uri="{FF2B5EF4-FFF2-40B4-BE49-F238E27FC236}">
                <a16:creationId xmlns:a16="http://schemas.microsoft.com/office/drawing/2014/main" id="{0401348B-976D-497F-8E6F-BDB5C97419BD}"/>
              </a:ext>
            </a:extLst>
          </p:cNvPr>
          <p:cNvSpPr txBox="1"/>
          <p:nvPr/>
        </p:nvSpPr>
        <p:spPr>
          <a:xfrm>
            <a:off x="1122517" y="2396652"/>
            <a:ext cx="19754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61" name="文本框 460">
            <a:extLst>
              <a:ext uri="{FF2B5EF4-FFF2-40B4-BE49-F238E27FC236}">
                <a16:creationId xmlns:a16="http://schemas.microsoft.com/office/drawing/2014/main" id="{F6B41730-A005-4482-828A-CA25B116A549}"/>
              </a:ext>
            </a:extLst>
          </p:cNvPr>
          <p:cNvSpPr txBox="1"/>
          <p:nvPr/>
        </p:nvSpPr>
        <p:spPr>
          <a:xfrm>
            <a:off x="1122517" y="3163964"/>
            <a:ext cx="24226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62" name="文本框 461">
            <a:extLst>
              <a:ext uri="{FF2B5EF4-FFF2-40B4-BE49-F238E27FC236}">
                <a16:creationId xmlns:a16="http://schemas.microsoft.com/office/drawing/2014/main" id="{D864A8CD-6956-4B94-AB6B-149E9A4A1549}"/>
              </a:ext>
            </a:extLst>
          </p:cNvPr>
          <p:cNvSpPr txBox="1"/>
          <p:nvPr/>
        </p:nvSpPr>
        <p:spPr>
          <a:xfrm>
            <a:off x="1908951" y="2396652"/>
            <a:ext cx="34662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463" name="直接箭头连接符 462">
            <a:extLst>
              <a:ext uri="{FF2B5EF4-FFF2-40B4-BE49-F238E27FC236}">
                <a16:creationId xmlns:a16="http://schemas.microsoft.com/office/drawing/2014/main" id="{3950BA71-DE1A-4967-8905-46271B0D938F}"/>
              </a:ext>
            </a:extLst>
          </p:cNvPr>
          <p:cNvCxnSpPr>
            <a:cxnSpLocks/>
            <a:stCxn id="460" idx="3"/>
            <a:endCxn id="462" idx="1"/>
          </p:cNvCxnSpPr>
          <p:nvPr/>
        </p:nvCxnSpPr>
        <p:spPr>
          <a:xfrm>
            <a:off x="1320057" y="2520757"/>
            <a:ext cx="5888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文本框 463">
            <a:extLst>
              <a:ext uri="{FF2B5EF4-FFF2-40B4-BE49-F238E27FC236}">
                <a16:creationId xmlns:a16="http://schemas.microsoft.com/office/drawing/2014/main" id="{4F6BD73E-1E7C-456C-B184-C76B98A4338E}"/>
              </a:ext>
            </a:extLst>
          </p:cNvPr>
          <p:cNvSpPr txBox="1"/>
          <p:nvPr/>
        </p:nvSpPr>
        <p:spPr>
          <a:xfrm>
            <a:off x="1908951" y="3163964"/>
            <a:ext cx="34662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465" name="直接箭头连接符 464">
            <a:extLst>
              <a:ext uri="{FF2B5EF4-FFF2-40B4-BE49-F238E27FC236}">
                <a16:creationId xmlns:a16="http://schemas.microsoft.com/office/drawing/2014/main" id="{C531E77E-067D-4152-9527-85F20F5F428A}"/>
              </a:ext>
            </a:extLst>
          </p:cNvPr>
          <p:cNvCxnSpPr>
            <a:cxnSpLocks/>
            <a:endCxn id="464" idx="1"/>
          </p:cNvCxnSpPr>
          <p:nvPr/>
        </p:nvCxnSpPr>
        <p:spPr>
          <a:xfrm>
            <a:off x="1320057" y="3268879"/>
            <a:ext cx="588894" cy="19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文本框 465">
            <a:extLst>
              <a:ext uri="{FF2B5EF4-FFF2-40B4-BE49-F238E27FC236}">
                <a16:creationId xmlns:a16="http://schemas.microsoft.com/office/drawing/2014/main" id="{97820FED-3C34-4EE2-AF70-678976AF394B}"/>
              </a:ext>
            </a:extLst>
          </p:cNvPr>
          <p:cNvSpPr txBox="1"/>
          <p:nvPr/>
        </p:nvSpPr>
        <p:spPr>
          <a:xfrm>
            <a:off x="2523935" y="2775202"/>
            <a:ext cx="23108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467" name="直接箭头连接符 466">
            <a:extLst>
              <a:ext uri="{FF2B5EF4-FFF2-40B4-BE49-F238E27FC236}">
                <a16:creationId xmlns:a16="http://schemas.microsoft.com/office/drawing/2014/main" id="{BC2D9C21-95C1-4ED4-9FC1-1D80A270B25A}"/>
              </a:ext>
            </a:extLst>
          </p:cNvPr>
          <p:cNvCxnSpPr>
            <a:cxnSpLocks/>
          </p:cNvCxnSpPr>
          <p:nvPr/>
        </p:nvCxnSpPr>
        <p:spPr>
          <a:xfrm>
            <a:off x="2106492" y="2500099"/>
            <a:ext cx="419307" cy="296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接箭头连接符 467">
            <a:extLst>
              <a:ext uri="{FF2B5EF4-FFF2-40B4-BE49-F238E27FC236}">
                <a16:creationId xmlns:a16="http://schemas.microsoft.com/office/drawing/2014/main" id="{EB2EBB14-DD23-4E9B-BD71-78AC5DFD9E15}"/>
              </a:ext>
            </a:extLst>
          </p:cNvPr>
          <p:cNvCxnSpPr>
            <a:cxnSpLocks/>
          </p:cNvCxnSpPr>
          <p:nvPr/>
        </p:nvCxnSpPr>
        <p:spPr>
          <a:xfrm flipV="1">
            <a:off x="2106492" y="2929139"/>
            <a:ext cx="417443" cy="343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接箭头连接符 468">
            <a:extLst>
              <a:ext uri="{FF2B5EF4-FFF2-40B4-BE49-F238E27FC236}">
                <a16:creationId xmlns:a16="http://schemas.microsoft.com/office/drawing/2014/main" id="{BCACB539-9717-430D-BE3E-818E42E87663}"/>
              </a:ext>
            </a:extLst>
          </p:cNvPr>
          <p:cNvCxnSpPr>
            <a:cxnSpLocks/>
            <a:stCxn id="460" idx="2"/>
          </p:cNvCxnSpPr>
          <p:nvPr/>
        </p:nvCxnSpPr>
        <p:spPr>
          <a:xfrm flipH="1">
            <a:off x="1217561" y="2644861"/>
            <a:ext cx="3726" cy="528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接箭头连接符 469">
            <a:extLst>
              <a:ext uri="{FF2B5EF4-FFF2-40B4-BE49-F238E27FC236}">
                <a16:creationId xmlns:a16="http://schemas.microsoft.com/office/drawing/2014/main" id="{D765D1C9-060D-424B-82F1-42233BBC1B89}"/>
              </a:ext>
            </a:extLst>
          </p:cNvPr>
          <p:cNvCxnSpPr>
            <a:cxnSpLocks/>
          </p:cNvCxnSpPr>
          <p:nvPr/>
        </p:nvCxnSpPr>
        <p:spPr>
          <a:xfrm flipV="1">
            <a:off x="1996539" y="2597537"/>
            <a:ext cx="0" cy="56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接箭头连接符 470">
            <a:extLst>
              <a:ext uri="{FF2B5EF4-FFF2-40B4-BE49-F238E27FC236}">
                <a16:creationId xmlns:a16="http://schemas.microsoft.com/office/drawing/2014/main" id="{3A00C21B-644D-42B7-8AEB-08B0CDAC3B1D}"/>
              </a:ext>
            </a:extLst>
          </p:cNvPr>
          <p:cNvCxnSpPr>
            <a:cxnSpLocks/>
          </p:cNvCxnSpPr>
          <p:nvPr/>
        </p:nvCxnSpPr>
        <p:spPr>
          <a:xfrm>
            <a:off x="1301422" y="2590871"/>
            <a:ext cx="652255" cy="618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文本框 471">
            <a:extLst>
              <a:ext uri="{FF2B5EF4-FFF2-40B4-BE49-F238E27FC236}">
                <a16:creationId xmlns:a16="http://schemas.microsoft.com/office/drawing/2014/main" id="{C174D066-665D-4816-94E9-3724507CECA1}"/>
              </a:ext>
            </a:extLst>
          </p:cNvPr>
          <p:cNvSpPr txBox="1"/>
          <p:nvPr/>
        </p:nvSpPr>
        <p:spPr>
          <a:xfrm>
            <a:off x="615037" y="2563181"/>
            <a:ext cx="38925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73" name="文本框 472">
            <a:extLst>
              <a:ext uri="{FF2B5EF4-FFF2-40B4-BE49-F238E27FC236}">
                <a16:creationId xmlns:a16="http://schemas.microsoft.com/office/drawing/2014/main" id="{D2D7EF59-F8A5-4653-B721-E2EF251B48F4}"/>
              </a:ext>
            </a:extLst>
          </p:cNvPr>
          <p:cNvSpPr txBox="1"/>
          <p:nvPr/>
        </p:nvSpPr>
        <p:spPr>
          <a:xfrm>
            <a:off x="1437230" y="2365303"/>
            <a:ext cx="33940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74" name="文本框 473">
            <a:extLst>
              <a:ext uri="{FF2B5EF4-FFF2-40B4-BE49-F238E27FC236}">
                <a16:creationId xmlns:a16="http://schemas.microsoft.com/office/drawing/2014/main" id="{4C7C921C-0F4E-4CB9-9888-354B963A4ACF}"/>
              </a:ext>
            </a:extLst>
          </p:cNvPr>
          <p:cNvSpPr txBox="1"/>
          <p:nvPr/>
        </p:nvSpPr>
        <p:spPr>
          <a:xfrm>
            <a:off x="2195346" y="2467052"/>
            <a:ext cx="385089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75" name="文本框 474">
            <a:extLst>
              <a:ext uri="{FF2B5EF4-FFF2-40B4-BE49-F238E27FC236}">
                <a16:creationId xmlns:a16="http://schemas.microsoft.com/office/drawing/2014/main" id="{80C1B515-D688-4166-9074-E2E28E7396A7}"/>
              </a:ext>
            </a:extLst>
          </p:cNvPr>
          <p:cNvSpPr txBox="1"/>
          <p:nvPr/>
        </p:nvSpPr>
        <p:spPr>
          <a:xfrm>
            <a:off x="652777" y="3115322"/>
            <a:ext cx="41115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76" name="文本框 475">
            <a:extLst>
              <a:ext uri="{FF2B5EF4-FFF2-40B4-BE49-F238E27FC236}">
                <a16:creationId xmlns:a16="http://schemas.microsoft.com/office/drawing/2014/main" id="{D7F136F2-FCD4-468F-BCD2-816E508EB1DE}"/>
              </a:ext>
            </a:extLst>
          </p:cNvPr>
          <p:cNvSpPr txBox="1"/>
          <p:nvPr/>
        </p:nvSpPr>
        <p:spPr>
          <a:xfrm>
            <a:off x="1554522" y="2751526"/>
            <a:ext cx="37993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0/8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77" name="文本框 476">
            <a:extLst>
              <a:ext uri="{FF2B5EF4-FFF2-40B4-BE49-F238E27FC236}">
                <a16:creationId xmlns:a16="http://schemas.microsoft.com/office/drawing/2014/main" id="{3D3C8FEE-DC58-49FB-A13D-EC8BCAC0B127}"/>
              </a:ext>
            </a:extLst>
          </p:cNvPr>
          <p:cNvSpPr txBox="1"/>
          <p:nvPr/>
        </p:nvSpPr>
        <p:spPr>
          <a:xfrm>
            <a:off x="977624" y="2774379"/>
            <a:ext cx="34965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2/2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78" name="文本框 477">
            <a:extLst>
              <a:ext uri="{FF2B5EF4-FFF2-40B4-BE49-F238E27FC236}">
                <a16:creationId xmlns:a16="http://schemas.microsoft.com/office/drawing/2014/main" id="{5C140780-007A-4841-8C62-D02ED59A9B5F}"/>
              </a:ext>
            </a:extLst>
          </p:cNvPr>
          <p:cNvSpPr txBox="1"/>
          <p:nvPr/>
        </p:nvSpPr>
        <p:spPr>
          <a:xfrm>
            <a:off x="1481957" y="3262978"/>
            <a:ext cx="35338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2/9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79" name="文本框 478">
            <a:extLst>
              <a:ext uri="{FF2B5EF4-FFF2-40B4-BE49-F238E27FC236}">
                <a16:creationId xmlns:a16="http://schemas.microsoft.com/office/drawing/2014/main" id="{B87EC07D-12EC-42A7-8848-44CCA4D04C8D}"/>
              </a:ext>
            </a:extLst>
          </p:cNvPr>
          <p:cNvSpPr txBox="1"/>
          <p:nvPr/>
        </p:nvSpPr>
        <p:spPr>
          <a:xfrm>
            <a:off x="2209121" y="3082266"/>
            <a:ext cx="39042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80" name="文本框 479">
            <a:extLst>
              <a:ext uri="{FF2B5EF4-FFF2-40B4-BE49-F238E27FC236}">
                <a16:creationId xmlns:a16="http://schemas.microsoft.com/office/drawing/2014/main" id="{1D25F791-34D4-4A80-BECC-F3C774A8A5F2}"/>
              </a:ext>
            </a:extLst>
          </p:cNvPr>
          <p:cNvSpPr txBox="1"/>
          <p:nvPr/>
        </p:nvSpPr>
        <p:spPr>
          <a:xfrm>
            <a:off x="1953247" y="2809283"/>
            <a:ext cx="35524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0/6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81" name="文本框 480">
            <a:extLst>
              <a:ext uri="{FF2B5EF4-FFF2-40B4-BE49-F238E27FC236}">
                <a16:creationId xmlns:a16="http://schemas.microsoft.com/office/drawing/2014/main" id="{E559AFDE-6F11-4F2A-BC54-994C7FDF9FB0}"/>
              </a:ext>
            </a:extLst>
          </p:cNvPr>
          <p:cNvSpPr txBox="1"/>
          <p:nvPr/>
        </p:nvSpPr>
        <p:spPr>
          <a:xfrm>
            <a:off x="3117021" y="2794921"/>
            <a:ext cx="14536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482" name="直接箭头连接符 481">
            <a:extLst>
              <a:ext uri="{FF2B5EF4-FFF2-40B4-BE49-F238E27FC236}">
                <a16:creationId xmlns:a16="http://schemas.microsoft.com/office/drawing/2014/main" id="{DDC8EEAB-89E7-44D6-BB7B-C4A68C20EFAD}"/>
              </a:ext>
            </a:extLst>
          </p:cNvPr>
          <p:cNvCxnSpPr>
            <a:cxnSpLocks/>
            <a:endCxn id="484" idx="1"/>
          </p:cNvCxnSpPr>
          <p:nvPr/>
        </p:nvCxnSpPr>
        <p:spPr>
          <a:xfrm flipV="1">
            <a:off x="3259586" y="2520381"/>
            <a:ext cx="417442" cy="3226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接箭头连接符 482">
            <a:extLst>
              <a:ext uri="{FF2B5EF4-FFF2-40B4-BE49-F238E27FC236}">
                <a16:creationId xmlns:a16="http://schemas.microsoft.com/office/drawing/2014/main" id="{6664E1EF-F4D5-41AB-A4E3-AF4EEB4DF710}"/>
              </a:ext>
            </a:extLst>
          </p:cNvPr>
          <p:cNvCxnSpPr>
            <a:cxnSpLocks/>
            <a:endCxn id="485" idx="1"/>
          </p:cNvCxnSpPr>
          <p:nvPr/>
        </p:nvCxnSpPr>
        <p:spPr>
          <a:xfrm>
            <a:off x="3257721" y="2973126"/>
            <a:ext cx="419308" cy="314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文本框 483">
            <a:extLst>
              <a:ext uri="{FF2B5EF4-FFF2-40B4-BE49-F238E27FC236}">
                <a16:creationId xmlns:a16="http://schemas.microsoft.com/office/drawing/2014/main" id="{E8DBF29D-3452-424D-85F3-D26B05A740DF}"/>
              </a:ext>
            </a:extLst>
          </p:cNvPr>
          <p:cNvSpPr txBox="1"/>
          <p:nvPr/>
        </p:nvSpPr>
        <p:spPr>
          <a:xfrm>
            <a:off x="3677028" y="2396276"/>
            <a:ext cx="23301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85" name="文本框 484">
            <a:extLst>
              <a:ext uri="{FF2B5EF4-FFF2-40B4-BE49-F238E27FC236}">
                <a16:creationId xmlns:a16="http://schemas.microsoft.com/office/drawing/2014/main" id="{0CB50BEE-F6F0-4D33-A1B6-93B06F9855E6}"/>
              </a:ext>
            </a:extLst>
          </p:cNvPr>
          <p:cNvSpPr txBox="1"/>
          <p:nvPr/>
        </p:nvSpPr>
        <p:spPr>
          <a:xfrm>
            <a:off x="3677029" y="3163588"/>
            <a:ext cx="24226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86" name="文本框 485">
            <a:extLst>
              <a:ext uri="{FF2B5EF4-FFF2-40B4-BE49-F238E27FC236}">
                <a16:creationId xmlns:a16="http://schemas.microsoft.com/office/drawing/2014/main" id="{8EA0D41F-15BF-4493-9D48-33209E723814}"/>
              </a:ext>
            </a:extLst>
          </p:cNvPr>
          <p:cNvSpPr txBox="1"/>
          <p:nvPr/>
        </p:nvSpPr>
        <p:spPr>
          <a:xfrm>
            <a:off x="4463462" y="2396276"/>
            <a:ext cx="34662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487" name="直接箭头连接符 486">
            <a:extLst>
              <a:ext uri="{FF2B5EF4-FFF2-40B4-BE49-F238E27FC236}">
                <a16:creationId xmlns:a16="http://schemas.microsoft.com/office/drawing/2014/main" id="{A2FDC57A-D391-46E4-928A-F2D87758E02B}"/>
              </a:ext>
            </a:extLst>
          </p:cNvPr>
          <p:cNvCxnSpPr>
            <a:cxnSpLocks/>
            <a:stCxn id="484" idx="3"/>
            <a:endCxn id="486" idx="1"/>
          </p:cNvCxnSpPr>
          <p:nvPr/>
        </p:nvCxnSpPr>
        <p:spPr>
          <a:xfrm>
            <a:off x="3910039" y="2520381"/>
            <a:ext cx="55342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文本框 487">
            <a:extLst>
              <a:ext uri="{FF2B5EF4-FFF2-40B4-BE49-F238E27FC236}">
                <a16:creationId xmlns:a16="http://schemas.microsoft.com/office/drawing/2014/main" id="{08B5ADA2-4C57-4B56-9D3B-3C404CD41C58}"/>
              </a:ext>
            </a:extLst>
          </p:cNvPr>
          <p:cNvSpPr txBox="1"/>
          <p:nvPr/>
        </p:nvSpPr>
        <p:spPr>
          <a:xfrm>
            <a:off x="4463463" y="3163588"/>
            <a:ext cx="22363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489" name="直接箭头连接符 488">
            <a:extLst>
              <a:ext uri="{FF2B5EF4-FFF2-40B4-BE49-F238E27FC236}">
                <a16:creationId xmlns:a16="http://schemas.microsoft.com/office/drawing/2014/main" id="{F7138FC4-2A22-4C34-B165-A4F4110654D4}"/>
              </a:ext>
            </a:extLst>
          </p:cNvPr>
          <p:cNvCxnSpPr>
            <a:cxnSpLocks/>
            <a:endCxn id="488" idx="1"/>
          </p:cNvCxnSpPr>
          <p:nvPr/>
        </p:nvCxnSpPr>
        <p:spPr>
          <a:xfrm>
            <a:off x="3874570" y="3268504"/>
            <a:ext cx="588893" cy="19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文本框 489">
            <a:extLst>
              <a:ext uri="{FF2B5EF4-FFF2-40B4-BE49-F238E27FC236}">
                <a16:creationId xmlns:a16="http://schemas.microsoft.com/office/drawing/2014/main" id="{6AEA3244-EB56-45DE-9FBF-684CBC4D84D4}"/>
              </a:ext>
            </a:extLst>
          </p:cNvPr>
          <p:cNvSpPr txBox="1"/>
          <p:nvPr/>
        </p:nvSpPr>
        <p:spPr>
          <a:xfrm>
            <a:off x="5001256" y="2770280"/>
            <a:ext cx="23108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491" name="直接箭头连接符 490">
            <a:extLst>
              <a:ext uri="{FF2B5EF4-FFF2-40B4-BE49-F238E27FC236}">
                <a16:creationId xmlns:a16="http://schemas.microsoft.com/office/drawing/2014/main" id="{8DD71851-8A6E-46B2-958E-17282CE83537}"/>
              </a:ext>
            </a:extLst>
          </p:cNvPr>
          <p:cNvCxnSpPr>
            <a:cxnSpLocks/>
          </p:cNvCxnSpPr>
          <p:nvPr/>
        </p:nvCxnSpPr>
        <p:spPr>
          <a:xfrm>
            <a:off x="4661004" y="2499723"/>
            <a:ext cx="419307" cy="2964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接箭头连接符 491">
            <a:extLst>
              <a:ext uri="{FF2B5EF4-FFF2-40B4-BE49-F238E27FC236}">
                <a16:creationId xmlns:a16="http://schemas.microsoft.com/office/drawing/2014/main" id="{C7D47C36-474E-48B6-B188-645FA0641890}"/>
              </a:ext>
            </a:extLst>
          </p:cNvPr>
          <p:cNvCxnSpPr>
            <a:cxnSpLocks/>
          </p:cNvCxnSpPr>
          <p:nvPr/>
        </p:nvCxnSpPr>
        <p:spPr>
          <a:xfrm flipV="1">
            <a:off x="4661004" y="2928764"/>
            <a:ext cx="417443" cy="343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接箭头连接符 494">
            <a:extLst>
              <a:ext uri="{FF2B5EF4-FFF2-40B4-BE49-F238E27FC236}">
                <a16:creationId xmlns:a16="http://schemas.microsoft.com/office/drawing/2014/main" id="{44A1C95D-EB35-4AD9-985E-82AC8E090ACD}"/>
              </a:ext>
            </a:extLst>
          </p:cNvPr>
          <p:cNvCxnSpPr>
            <a:cxnSpLocks/>
          </p:cNvCxnSpPr>
          <p:nvPr/>
        </p:nvCxnSpPr>
        <p:spPr>
          <a:xfrm>
            <a:off x="3855935" y="2590496"/>
            <a:ext cx="652255" cy="618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文本框 495">
            <a:extLst>
              <a:ext uri="{FF2B5EF4-FFF2-40B4-BE49-F238E27FC236}">
                <a16:creationId xmlns:a16="http://schemas.microsoft.com/office/drawing/2014/main" id="{ED2AEC3E-7351-4349-94F2-942E92B212A3}"/>
              </a:ext>
            </a:extLst>
          </p:cNvPr>
          <p:cNvSpPr txBox="1"/>
          <p:nvPr/>
        </p:nvSpPr>
        <p:spPr>
          <a:xfrm>
            <a:off x="3263315" y="2555318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7" name="文本框 496">
            <a:extLst>
              <a:ext uri="{FF2B5EF4-FFF2-40B4-BE49-F238E27FC236}">
                <a16:creationId xmlns:a16="http://schemas.microsoft.com/office/drawing/2014/main" id="{0FAB1449-75E1-481A-9327-50D92B4DF64F}"/>
              </a:ext>
            </a:extLst>
          </p:cNvPr>
          <p:cNvSpPr txBox="1"/>
          <p:nvPr/>
        </p:nvSpPr>
        <p:spPr>
          <a:xfrm>
            <a:off x="4032975" y="2371856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8" name="文本框 497">
            <a:extLst>
              <a:ext uri="{FF2B5EF4-FFF2-40B4-BE49-F238E27FC236}">
                <a16:creationId xmlns:a16="http://schemas.microsoft.com/office/drawing/2014/main" id="{A9858EDD-2FEE-4F19-9680-1854C64D8465}"/>
              </a:ext>
            </a:extLst>
          </p:cNvPr>
          <p:cNvSpPr txBox="1"/>
          <p:nvPr/>
        </p:nvSpPr>
        <p:spPr>
          <a:xfrm>
            <a:off x="4783067" y="2515331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9" name="文本框 498">
            <a:extLst>
              <a:ext uri="{FF2B5EF4-FFF2-40B4-BE49-F238E27FC236}">
                <a16:creationId xmlns:a16="http://schemas.microsoft.com/office/drawing/2014/main" id="{F7F5724D-9996-4D65-9395-60181C7F0355}"/>
              </a:ext>
            </a:extLst>
          </p:cNvPr>
          <p:cNvSpPr txBox="1"/>
          <p:nvPr/>
        </p:nvSpPr>
        <p:spPr>
          <a:xfrm>
            <a:off x="3317125" y="3134727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00" name="文本框 499">
            <a:extLst>
              <a:ext uri="{FF2B5EF4-FFF2-40B4-BE49-F238E27FC236}">
                <a16:creationId xmlns:a16="http://schemas.microsoft.com/office/drawing/2014/main" id="{7395303B-3F3B-4E8E-A542-8DE09C3EED6E}"/>
              </a:ext>
            </a:extLst>
          </p:cNvPr>
          <p:cNvSpPr txBox="1"/>
          <p:nvPr/>
        </p:nvSpPr>
        <p:spPr>
          <a:xfrm>
            <a:off x="4103791" y="2769750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01" name="文本框 500">
            <a:extLst>
              <a:ext uri="{FF2B5EF4-FFF2-40B4-BE49-F238E27FC236}">
                <a16:creationId xmlns:a16="http://schemas.microsoft.com/office/drawing/2014/main" id="{7045EDAC-1341-4899-BBB2-927719CDB8AC}"/>
              </a:ext>
            </a:extLst>
          </p:cNvPr>
          <p:cNvSpPr txBox="1"/>
          <p:nvPr/>
        </p:nvSpPr>
        <p:spPr>
          <a:xfrm>
            <a:off x="3613669" y="2814674"/>
            <a:ext cx="132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02" name="文本框 501">
            <a:extLst>
              <a:ext uri="{FF2B5EF4-FFF2-40B4-BE49-F238E27FC236}">
                <a16:creationId xmlns:a16="http://schemas.microsoft.com/office/drawing/2014/main" id="{4F08B834-9EE8-414B-A3BA-7EF6E60A1EAC}"/>
              </a:ext>
            </a:extLst>
          </p:cNvPr>
          <p:cNvSpPr txBox="1"/>
          <p:nvPr/>
        </p:nvSpPr>
        <p:spPr>
          <a:xfrm>
            <a:off x="4056736" y="3266831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03" name="文本框 502">
            <a:extLst>
              <a:ext uri="{FF2B5EF4-FFF2-40B4-BE49-F238E27FC236}">
                <a16:creationId xmlns:a16="http://schemas.microsoft.com/office/drawing/2014/main" id="{0952DD60-0757-4D36-B329-5B330F11FC69}"/>
              </a:ext>
            </a:extLst>
          </p:cNvPr>
          <p:cNvSpPr txBox="1"/>
          <p:nvPr/>
        </p:nvSpPr>
        <p:spPr>
          <a:xfrm>
            <a:off x="4787095" y="3043130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04" name="文本框 503">
            <a:extLst>
              <a:ext uri="{FF2B5EF4-FFF2-40B4-BE49-F238E27FC236}">
                <a16:creationId xmlns:a16="http://schemas.microsoft.com/office/drawing/2014/main" id="{13EB0DD7-B1CB-4F50-BB19-E47EB773E8B6}"/>
              </a:ext>
            </a:extLst>
          </p:cNvPr>
          <p:cNvSpPr txBox="1"/>
          <p:nvPr/>
        </p:nvSpPr>
        <p:spPr>
          <a:xfrm>
            <a:off x="4538009" y="2826827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5" name="文本框 504">
                <a:extLst>
                  <a:ext uri="{FF2B5EF4-FFF2-40B4-BE49-F238E27FC236}">
                    <a16:creationId xmlns:a16="http://schemas.microsoft.com/office/drawing/2014/main" id="{56A4C234-C62F-4146-B99E-93566C96B94C}"/>
                  </a:ext>
                </a:extLst>
              </p:cNvPr>
              <p:cNvSpPr txBox="1"/>
              <p:nvPr/>
            </p:nvSpPr>
            <p:spPr>
              <a:xfrm>
                <a:off x="331715" y="2335883"/>
                <a:ext cx="380814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13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1013" dirty="0"/>
                  <a:t>:</a:t>
                </a:r>
                <a:endParaRPr lang="zh-CN" altLang="en-US" sz="1013" dirty="0"/>
              </a:p>
            </p:txBody>
          </p:sp>
        </mc:Choice>
        <mc:Fallback xmlns="">
          <p:sp>
            <p:nvSpPr>
              <p:cNvPr id="505" name="文本框 504">
                <a:extLst>
                  <a:ext uri="{FF2B5EF4-FFF2-40B4-BE49-F238E27FC236}">
                    <a16:creationId xmlns:a16="http://schemas.microsoft.com/office/drawing/2014/main" id="{56A4C234-C62F-4146-B99E-93566C96B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15" y="2335883"/>
                <a:ext cx="380814" cy="248209"/>
              </a:xfrm>
              <a:prstGeom prst="rect">
                <a:avLst/>
              </a:prstGeom>
              <a:blipFill>
                <a:blip r:embed="rId5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6" name="文本框 505">
                <a:extLst>
                  <a:ext uri="{FF2B5EF4-FFF2-40B4-BE49-F238E27FC236}">
                    <a16:creationId xmlns:a16="http://schemas.microsoft.com/office/drawing/2014/main" id="{E7CC7153-1F18-4446-864C-36F0624021F0}"/>
                  </a:ext>
                </a:extLst>
              </p:cNvPr>
              <p:cNvSpPr txBox="1"/>
              <p:nvPr/>
            </p:nvSpPr>
            <p:spPr>
              <a:xfrm>
                <a:off x="2889431" y="2336568"/>
                <a:ext cx="392984" cy="260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13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13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013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1013" dirty="0"/>
                  <a:t>:</a:t>
                </a:r>
                <a:endParaRPr lang="zh-CN" altLang="en-US" sz="1013" dirty="0"/>
              </a:p>
            </p:txBody>
          </p:sp>
        </mc:Choice>
        <mc:Fallback xmlns="">
          <p:sp>
            <p:nvSpPr>
              <p:cNvPr id="506" name="文本框 505">
                <a:extLst>
                  <a:ext uri="{FF2B5EF4-FFF2-40B4-BE49-F238E27FC236}">
                    <a16:creationId xmlns:a16="http://schemas.microsoft.com/office/drawing/2014/main" id="{E7CC7153-1F18-4446-864C-36F062402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431" y="2336568"/>
                <a:ext cx="392984" cy="260969"/>
              </a:xfrm>
              <a:prstGeom prst="rect">
                <a:avLst/>
              </a:prstGeom>
              <a:blipFill>
                <a:blip r:embed="rId6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7" name="文本框 506">
            <a:extLst>
              <a:ext uri="{FF2B5EF4-FFF2-40B4-BE49-F238E27FC236}">
                <a16:creationId xmlns:a16="http://schemas.microsoft.com/office/drawing/2014/main" id="{BFB19267-51D4-4781-9EE6-1B394042CC2D}"/>
              </a:ext>
            </a:extLst>
          </p:cNvPr>
          <p:cNvSpPr txBox="1"/>
          <p:nvPr/>
        </p:nvSpPr>
        <p:spPr>
          <a:xfrm>
            <a:off x="5600717" y="2751526"/>
            <a:ext cx="885188" cy="21358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788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Flow value = 6</a:t>
            </a:r>
            <a:endParaRPr lang="zh-CN" altLang="en-US" sz="788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08" name="直接箭头连接符 507">
            <a:extLst>
              <a:ext uri="{FF2B5EF4-FFF2-40B4-BE49-F238E27FC236}">
                <a16:creationId xmlns:a16="http://schemas.microsoft.com/office/drawing/2014/main" id="{AABD91B3-0B6D-4403-97DE-FE7762CB1DAF}"/>
              </a:ext>
            </a:extLst>
          </p:cNvPr>
          <p:cNvCxnSpPr>
            <a:cxnSpLocks/>
          </p:cNvCxnSpPr>
          <p:nvPr/>
        </p:nvCxnSpPr>
        <p:spPr>
          <a:xfrm flipV="1">
            <a:off x="3815312" y="2597162"/>
            <a:ext cx="0" cy="56515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接箭头连接符 509">
            <a:extLst>
              <a:ext uri="{FF2B5EF4-FFF2-40B4-BE49-F238E27FC236}">
                <a16:creationId xmlns:a16="http://schemas.microsoft.com/office/drawing/2014/main" id="{B0897F5A-0BF8-46BE-A769-5B08A416E1A5}"/>
              </a:ext>
            </a:extLst>
          </p:cNvPr>
          <p:cNvCxnSpPr>
            <a:cxnSpLocks/>
          </p:cNvCxnSpPr>
          <p:nvPr/>
        </p:nvCxnSpPr>
        <p:spPr>
          <a:xfrm flipV="1">
            <a:off x="4587250" y="2624239"/>
            <a:ext cx="0" cy="56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连接符: 曲线 518">
            <a:extLst>
              <a:ext uri="{FF2B5EF4-FFF2-40B4-BE49-F238E27FC236}">
                <a16:creationId xmlns:a16="http://schemas.microsoft.com/office/drawing/2014/main" id="{44E85027-8EA3-417C-A601-13A8A343A3EA}"/>
              </a:ext>
            </a:extLst>
          </p:cNvPr>
          <p:cNvCxnSpPr>
            <a:cxnSpLocks/>
            <a:stCxn id="484" idx="0"/>
            <a:endCxn id="481" idx="0"/>
          </p:cNvCxnSpPr>
          <p:nvPr/>
        </p:nvCxnSpPr>
        <p:spPr>
          <a:xfrm rot="16200000" flipH="1" flipV="1">
            <a:off x="3292295" y="2293681"/>
            <a:ext cx="398645" cy="603833"/>
          </a:xfrm>
          <a:prstGeom prst="curvedConnector3">
            <a:avLst>
              <a:gd name="adj1" fmla="val 16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文本框 524">
            <a:extLst>
              <a:ext uri="{FF2B5EF4-FFF2-40B4-BE49-F238E27FC236}">
                <a16:creationId xmlns:a16="http://schemas.microsoft.com/office/drawing/2014/main" id="{917FE483-5F54-4E6B-96F9-8FC26592EAB1}"/>
              </a:ext>
            </a:extLst>
          </p:cNvPr>
          <p:cNvSpPr txBox="1"/>
          <p:nvPr/>
        </p:nvSpPr>
        <p:spPr>
          <a:xfrm>
            <a:off x="3306239" y="2310952"/>
            <a:ext cx="132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26" name="连接符: 曲线 525">
            <a:extLst>
              <a:ext uri="{FF2B5EF4-FFF2-40B4-BE49-F238E27FC236}">
                <a16:creationId xmlns:a16="http://schemas.microsoft.com/office/drawing/2014/main" id="{B79A34EB-C356-4168-802E-73089CB3F651}"/>
              </a:ext>
            </a:extLst>
          </p:cNvPr>
          <p:cNvCxnSpPr>
            <a:cxnSpLocks/>
            <a:stCxn id="488" idx="2"/>
            <a:endCxn id="485" idx="2"/>
          </p:cNvCxnSpPr>
          <p:nvPr/>
        </p:nvCxnSpPr>
        <p:spPr>
          <a:xfrm rot="5400000">
            <a:off x="4186722" y="3023239"/>
            <a:ext cx="12700" cy="777117"/>
          </a:xfrm>
          <a:prstGeom prst="curvedConnector3">
            <a:avLst>
              <a:gd name="adj1" fmla="val 137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文本框 528">
            <a:extLst>
              <a:ext uri="{FF2B5EF4-FFF2-40B4-BE49-F238E27FC236}">
                <a16:creationId xmlns:a16="http://schemas.microsoft.com/office/drawing/2014/main" id="{2DD408A0-D157-4087-9BD1-63C5383A3E05}"/>
              </a:ext>
            </a:extLst>
          </p:cNvPr>
          <p:cNvSpPr txBox="1"/>
          <p:nvPr/>
        </p:nvSpPr>
        <p:spPr>
          <a:xfrm>
            <a:off x="4092437" y="3410234"/>
            <a:ext cx="132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30" name="连接符: 曲线 529">
            <a:extLst>
              <a:ext uri="{FF2B5EF4-FFF2-40B4-BE49-F238E27FC236}">
                <a16:creationId xmlns:a16="http://schemas.microsoft.com/office/drawing/2014/main" id="{90F0DD48-B99B-43D5-9605-BEB1A55ED0ED}"/>
              </a:ext>
            </a:extLst>
          </p:cNvPr>
          <p:cNvCxnSpPr>
            <a:cxnSpLocks/>
            <a:stCxn id="490" idx="2"/>
            <a:endCxn id="488" idx="3"/>
          </p:cNvCxnSpPr>
          <p:nvPr/>
        </p:nvCxnSpPr>
        <p:spPr>
          <a:xfrm rot="5400000">
            <a:off x="4767346" y="2938240"/>
            <a:ext cx="269204" cy="4297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文本框 544">
            <a:extLst>
              <a:ext uri="{FF2B5EF4-FFF2-40B4-BE49-F238E27FC236}">
                <a16:creationId xmlns:a16="http://schemas.microsoft.com/office/drawing/2014/main" id="{E571641C-4812-4DE8-B40E-CB93C4F7FE12}"/>
              </a:ext>
            </a:extLst>
          </p:cNvPr>
          <p:cNvSpPr txBox="1"/>
          <p:nvPr/>
        </p:nvSpPr>
        <p:spPr>
          <a:xfrm>
            <a:off x="4952954" y="3141234"/>
            <a:ext cx="132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46" name="文本框 545">
            <a:extLst>
              <a:ext uri="{FF2B5EF4-FFF2-40B4-BE49-F238E27FC236}">
                <a16:creationId xmlns:a16="http://schemas.microsoft.com/office/drawing/2014/main" id="{2B9EA30C-9220-4A9E-8010-CE67C5AB6687}"/>
              </a:ext>
            </a:extLst>
          </p:cNvPr>
          <p:cNvSpPr txBox="1"/>
          <p:nvPr/>
        </p:nvSpPr>
        <p:spPr>
          <a:xfrm>
            <a:off x="562510" y="4075053"/>
            <a:ext cx="14536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47" name="直接箭头连接符 546">
            <a:extLst>
              <a:ext uri="{FF2B5EF4-FFF2-40B4-BE49-F238E27FC236}">
                <a16:creationId xmlns:a16="http://schemas.microsoft.com/office/drawing/2014/main" id="{427F225B-1216-4BBF-953C-E038AA21D675}"/>
              </a:ext>
            </a:extLst>
          </p:cNvPr>
          <p:cNvCxnSpPr>
            <a:cxnSpLocks/>
            <a:endCxn id="549" idx="1"/>
          </p:cNvCxnSpPr>
          <p:nvPr/>
        </p:nvCxnSpPr>
        <p:spPr>
          <a:xfrm flipV="1">
            <a:off x="705074" y="3800513"/>
            <a:ext cx="417443" cy="322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接箭头连接符 547">
            <a:extLst>
              <a:ext uri="{FF2B5EF4-FFF2-40B4-BE49-F238E27FC236}">
                <a16:creationId xmlns:a16="http://schemas.microsoft.com/office/drawing/2014/main" id="{4A538A26-ECAE-4F5B-B37D-45AA2E8508B2}"/>
              </a:ext>
            </a:extLst>
          </p:cNvPr>
          <p:cNvCxnSpPr>
            <a:cxnSpLocks/>
            <a:endCxn id="550" idx="1"/>
          </p:cNvCxnSpPr>
          <p:nvPr/>
        </p:nvCxnSpPr>
        <p:spPr>
          <a:xfrm>
            <a:off x="703210" y="4253256"/>
            <a:ext cx="419307" cy="314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文本框 548">
            <a:extLst>
              <a:ext uri="{FF2B5EF4-FFF2-40B4-BE49-F238E27FC236}">
                <a16:creationId xmlns:a16="http://schemas.microsoft.com/office/drawing/2014/main" id="{FA0B617F-1362-4B1F-BD4D-86DBB0E1CFE9}"/>
              </a:ext>
            </a:extLst>
          </p:cNvPr>
          <p:cNvSpPr txBox="1"/>
          <p:nvPr/>
        </p:nvSpPr>
        <p:spPr>
          <a:xfrm>
            <a:off x="1122517" y="3676408"/>
            <a:ext cx="19754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50" name="文本框 549">
            <a:extLst>
              <a:ext uri="{FF2B5EF4-FFF2-40B4-BE49-F238E27FC236}">
                <a16:creationId xmlns:a16="http://schemas.microsoft.com/office/drawing/2014/main" id="{8190162A-A016-4624-B813-698CCE1F092E}"/>
              </a:ext>
            </a:extLst>
          </p:cNvPr>
          <p:cNvSpPr txBox="1"/>
          <p:nvPr/>
        </p:nvSpPr>
        <p:spPr>
          <a:xfrm>
            <a:off x="1122517" y="4443720"/>
            <a:ext cx="24226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51" name="文本框 550">
            <a:extLst>
              <a:ext uri="{FF2B5EF4-FFF2-40B4-BE49-F238E27FC236}">
                <a16:creationId xmlns:a16="http://schemas.microsoft.com/office/drawing/2014/main" id="{44ADC73F-366B-47DD-8042-AF18E42CD091}"/>
              </a:ext>
            </a:extLst>
          </p:cNvPr>
          <p:cNvSpPr txBox="1"/>
          <p:nvPr/>
        </p:nvSpPr>
        <p:spPr>
          <a:xfrm>
            <a:off x="1908951" y="3676408"/>
            <a:ext cx="34662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52" name="直接箭头连接符 551">
            <a:extLst>
              <a:ext uri="{FF2B5EF4-FFF2-40B4-BE49-F238E27FC236}">
                <a16:creationId xmlns:a16="http://schemas.microsoft.com/office/drawing/2014/main" id="{83E9E335-652F-4065-A285-353D7D205E6D}"/>
              </a:ext>
            </a:extLst>
          </p:cNvPr>
          <p:cNvCxnSpPr>
            <a:cxnSpLocks/>
            <a:stCxn id="549" idx="3"/>
            <a:endCxn id="551" idx="1"/>
          </p:cNvCxnSpPr>
          <p:nvPr/>
        </p:nvCxnSpPr>
        <p:spPr>
          <a:xfrm>
            <a:off x="1320057" y="3800513"/>
            <a:ext cx="5888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" name="文本框 552">
            <a:extLst>
              <a:ext uri="{FF2B5EF4-FFF2-40B4-BE49-F238E27FC236}">
                <a16:creationId xmlns:a16="http://schemas.microsoft.com/office/drawing/2014/main" id="{512EE4F9-8408-404C-9449-9017197F77D8}"/>
              </a:ext>
            </a:extLst>
          </p:cNvPr>
          <p:cNvSpPr txBox="1"/>
          <p:nvPr/>
        </p:nvSpPr>
        <p:spPr>
          <a:xfrm>
            <a:off x="1908951" y="4443720"/>
            <a:ext cx="34662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54" name="直接箭头连接符 553">
            <a:extLst>
              <a:ext uri="{FF2B5EF4-FFF2-40B4-BE49-F238E27FC236}">
                <a16:creationId xmlns:a16="http://schemas.microsoft.com/office/drawing/2014/main" id="{6701E66C-D05E-42B2-8F36-322AF54599FD}"/>
              </a:ext>
            </a:extLst>
          </p:cNvPr>
          <p:cNvCxnSpPr>
            <a:cxnSpLocks/>
            <a:endCxn id="553" idx="1"/>
          </p:cNvCxnSpPr>
          <p:nvPr/>
        </p:nvCxnSpPr>
        <p:spPr>
          <a:xfrm>
            <a:off x="1320057" y="4548635"/>
            <a:ext cx="588894" cy="19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文本框 554">
            <a:extLst>
              <a:ext uri="{FF2B5EF4-FFF2-40B4-BE49-F238E27FC236}">
                <a16:creationId xmlns:a16="http://schemas.microsoft.com/office/drawing/2014/main" id="{A337DA6B-7E3F-40D5-B1A1-14EB93181459}"/>
              </a:ext>
            </a:extLst>
          </p:cNvPr>
          <p:cNvSpPr txBox="1"/>
          <p:nvPr/>
        </p:nvSpPr>
        <p:spPr>
          <a:xfrm>
            <a:off x="2523935" y="4054958"/>
            <a:ext cx="23108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56" name="直接箭头连接符 555">
            <a:extLst>
              <a:ext uri="{FF2B5EF4-FFF2-40B4-BE49-F238E27FC236}">
                <a16:creationId xmlns:a16="http://schemas.microsoft.com/office/drawing/2014/main" id="{B9CBE491-B4B2-4253-A15B-F31B71ABBB40}"/>
              </a:ext>
            </a:extLst>
          </p:cNvPr>
          <p:cNvCxnSpPr>
            <a:cxnSpLocks/>
          </p:cNvCxnSpPr>
          <p:nvPr/>
        </p:nvCxnSpPr>
        <p:spPr>
          <a:xfrm>
            <a:off x="2106492" y="3779855"/>
            <a:ext cx="419307" cy="296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接箭头连接符 556">
            <a:extLst>
              <a:ext uri="{FF2B5EF4-FFF2-40B4-BE49-F238E27FC236}">
                <a16:creationId xmlns:a16="http://schemas.microsoft.com/office/drawing/2014/main" id="{9207A2FE-BEAB-44B3-9334-BE253DD0E068}"/>
              </a:ext>
            </a:extLst>
          </p:cNvPr>
          <p:cNvCxnSpPr>
            <a:cxnSpLocks/>
          </p:cNvCxnSpPr>
          <p:nvPr/>
        </p:nvCxnSpPr>
        <p:spPr>
          <a:xfrm flipV="1">
            <a:off x="2106492" y="4208895"/>
            <a:ext cx="417443" cy="343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接箭头连接符 557">
            <a:extLst>
              <a:ext uri="{FF2B5EF4-FFF2-40B4-BE49-F238E27FC236}">
                <a16:creationId xmlns:a16="http://schemas.microsoft.com/office/drawing/2014/main" id="{4C9912D1-BBD2-435B-AACE-6A7C09241FCC}"/>
              </a:ext>
            </a:extLst>
          </p:cNvPr>
          <p:cNvCxnSpPr>
            <a:cxnSpLocks/>
            <a:stCxn id="549" idx="2"/>
          </p:cNvCxnSpPr>
          <p:nvPr/>
        </p:nvCxnSpPr>
        <p:spPr>
          <a:xfrm flipH="1">
            <a:off x="1217561" y="3924617"/>
            <a:ext cx="3726" cy="528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接箭头连接符 558">
            <a:extLst>
              <a:ext uri="{FF2B5EF4-FFF2-40B4-BE49-F238E27FC236}">
                <a16:creationId xmlns:a16="http://schemas.microsoft.com/office/drawing/2014/main" id="{F979DBBB-9916-484B-B44F-93D26727174F}"/>
              </a:ext>
            </a:extLst>
          </p:cNvPr>
          <p:cNvCxnSpPr>
            <a:cxnSpLocks/>
          </p:cNvCxnSpPr>
          <p:nvPr/>
        </p:nvCxnSpPr>
        <p:spPr>
          <a:xfrm flipV="1">
            <a:off x="1996539" y="3877293"/>
            <a:ext cx="0" cy="56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接箭头连接符 559">
            <a:extLst>
              <a:ext uri="{FF2B5EF4-FFF2-40B4-BE49-F238E27FC236}">
                <a16:creationId xmlns:a16="http://schemas.microsoft.com/office/drawing/2014/main" id="{EBE2A3A7-85BA-4B13-987B-E2205020E12B}"/>
              </a:ext>
            </a:extLst>
          </p:cNvPr>
          <p:cNvCxnSpPr>
            <a:cxnSpLocks/>
          </p:cNvCxnSpPr>
          <p:nvPr/>
        </p:nvCxnSpPr>
        <p:spPr>
          <a:xfrm>
            <a:off x="1301422" y="3870627"/>
            <a:ext cx="652255" cy="618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文本框 560">
            <a:extLst>
              <a:ext uri="{FF2B5EF4-FFF2-40B4-BE49-F238E27FC236}">
                <a16:creationId xmlns:a16="http://schemas.microsoft.com/office/drawing/2014/main" id="{BD7A1603-1DEC-401A-9F03-AA394AD97DB6}"/>
              </a:ext>
            </a:extLst>
          </p:cNvPr>
          <p:cNvSpPr txBox="1"/>
          <p:nvPr/>
        </p:nvSpPr>
        <p:spPr>
          <a:xfrm>
            <a:off x="569744" y="3818568"/>
            <a:ext cx="44790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62" name="文本框 561">
            <a:extLst>
              <a:ext uri="{FF2B5EF4-FFF2-40B4-BE49-F238E27FC236}">
                <a16:creationId xmlns:a16="http://schemas.microsoft.com/office/drawing/2014/main" id="{2071A8AC-4392-4DA9-B9B1-D7CDF0E20F49}"/>
              </a:ext>
            </a:extLst>
          </p:cNvPr>
          <p:cNvSpPr txBox="1"/>
          <p:nvPr/>
        </p:nvSpPr>
        <p:spPr>
          <a:xfrm>
            <a:off x="1437230" y="3645059"/>
            <a:ext cx="33940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4/4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63" name="文本框 562">
            <a:extLst>
              <a:ext uri="{FF2B5EF4-FFF2-40B4-BE49-F238E27FC236}">
                <a16:creationId xmlns:a16="http://schemas.microsoft.com/office/drawing/2014/main" id="{FC41D48C-FD75-4AAA-98E8-DC80814E3B87}"/>
              </a:ext>
            </a:extLst>
          </p:cNvPr>
          <p:cNvSpPr txBox="1"/>
          <p:nvPr/>
        </p:nvSpPr>
        <p:spPr>
          <a:xfrm>
            <a:off x="2195346" y="3746808"/>
            <a:ext cx="385089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64" name="文本框 563">
            <a:extLst>
              <a:ext uri="{FF2B5EF4-FFF2-40B4-BE49-F238E27FC236}">
                <a16:creationId xmlns:a16="http://schemas.microsoft.com/office/drawing/2014/main" id="{DA02C025-B579-4DF4-B1C3-DD05A763824A}"/>
              </a:ext>
            </a:extLst>
          </p:cNvPr>
          <p:cNvSpPr txBox="1"/>
          <p:nvPr/>
        </p:nvSpPr>
        <p:spPr>
          <a:xfrm>
            <a:off x="652777" y="4395078"/>
            <a:ext cx="41115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65" name="文本框 564">
            <a:extLst>
              <a:ext uri="{FF2B5EF4-FFF2-40B4-BE49-F238E27FC236}">
                <a16:creationId xmlns:a16="http://schemas.microsoft.com/office/drawing/2014/main" id="{2D269C1E-E948-4CF8-B258-53249EE00911}"/>
              </a:ext>
            </a:extLst>
          </p:cNvPr>
          <p:cNvSpPr txBox="1"/>
          <p:nvPr/>
        </p:nvSpPr>
        <p:spPr>
          <a:xfrm>
            <a:off x="1554522" y="4031282"/>
            <a:ext cx="37993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/8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66" name="文本框 565">
            <a:extLst>
              <a:ext uri="{FF2B5EF4-FFF2-40B4-BE49-F238E27FC236}">
                <a16:creationId xmlns:a16="http://schemas.microsoft.com/office/drawing/2014/main" id="{2DDD6582-6702-44C3-831F-51E5ED15E9F1}"/>
              </a:ext>
            </a:extLst>
          </p:cNvPr>
          <p:cNvSpPr txBox="1"/>
          <p:nvPr/>
        </p:nvSpPr>
        <p:spPr>
          <a:xfrm>
            <a:off x="977624" y="4054135"/>
            <a:ext cx="34965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2/2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67" name="文本框 566">
            <a:extLst>
              <a:ext uri="{FF2B5EF4-FFF2-40B4-BE49-F238E27FC236}">
                <a16:creationId xmlns:a16="http://schemas.microsoft.com/office/drawing/2014/main" id="{877572B4-1DDD-4048-8E83-C396EE477C2D}"/>
              </a:ext>
            </a:extLst>
          </p:cNvPr>
          <p:cNvSpPr txBox="1"/>
          <p:nvPr/>
        </p:nvSpPr>
        <p:spPr>
          <a:xfrm>
            <a:off x="1481957" y="4542734"/>
            <a:ext cx="35338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2/9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68" name="文本框 567">
            <a:extLst>
              <a:ext uri="{FF2B5EF4-FFF2-40B4-BE49-F238E27FC236}">
                <a16:creationId xmlns:a16="http://schemas.microsoft.com/office/drawing/2014/main" id="{9EDB43F9-7A96-49C9-B069-CCBE770F6731}"/>
              </a:ext>
            </a:extLst>
          </p:cNvPr>
          <p:cNvSpPr txBox="1"/>
          <p:nvPr/>
        </p:nvSpPr>
        <p:spPr>
          <a:xfrm>
            <a:off x="2209121" y="4362022"/>
            <a:ext cx="39042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69" name="文本框 568">
            <a:extLst>
              <a:ext uri="{FF2B5EF4-FFF2-40B4-BE49-F238E27FC236}">
                <a16:creationId xmlns:a16="http://schemas.microsoft.com/office/drawing/2014/main" id="{BCEFE4F7-A191-4CFB-A40A-333C0B6AAF52}"/>
              </a:ext>
            </a:extLst>
          </p:cNvPr>
          <p:cNvSpPr txBox="1"/>
          <p:nvPr/>
        </p:nvSpPr>
        <p:spPr>
          <a:xfrm>
            <a:off x="1953247" y="4089039"/>
            <a:ext cx="35524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0/6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70" name="文本框 569">
            <a:extLst>
              <a:ext uri="{FF2B5EF4-FFF2-40B4-BE49-F238E27FC236}">
                <a16:creationId xmlns:a16="http://schemas.microsoft.com/office/drawing/2014/main" id="{0F389003-32B8-43F0-9AFB-58375304BABA}"/>
              </a:ext>
            </a:extLst>
          </p:cNvPr>
          <p:cNvSpPr txBox="1"/>
          <p:nvPr/>
        </p:nvSpPr>
        <p:spPr>
          <a:xfrm>
            <a:off x="3117021" y="4074677"/>
            <a:ext cx="14536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71" name="直接箭头连接符 570">
            <a:extLst>
              <a:ext uri="{FF2B5EF4-FFF2-40B4-BE49-F238E27FC236}">
                <a16:creationId xmlns:a16="http://schemas.microsoft.com/office/drawing/2014/main" id="{0D8195C0-C5FA-4176-9A41-1C5E599BD12F}"/>
              </a:ext>
            </a:extLst>
          </p:cNvPr>
          <p:cNvCxnSpPr>
            <a:cxnSpLocks/>
            <a:endCxn id="573" idx="1"/>
          </p:cNvCxnSpPr>
          <p:nvPr/>
        </p:nvCxnSpPr>
        <p:spPr>
          <a:xfrm flipV="1">
            <a:off x="3259586" y="3800137"/>
            <a:ext cx="417443" cy="3226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接箭头连接符 571">
            <a:extLst>
              <a:ext uri="{FF2B5EF4-FFF2-40B4-BE49-F238E27FC236}">
                <a16:creationId xmlns:a16="http://schemas.microsoft.com/office/drawing/2014/main" id="{35D689BB-FB18-45E1-B8AB-A4BA029A5027}"/>
              </a:ext>
            </a:extLst>
          </p:cNvPr>
          <p:cNvCxnSpPr>
            <a:cxnSpLocks/>
            <a:endCxn id="574" idx="1"/>
          </p:cNvCxnSpPr>
          <p:nvPr/>
        </p:nvCxnSpPr>
        <p:spPr>
          <a:xfrm>
            <a:off x="3257721" y="4252882"/>
            <a:ext cx="419308" cy="314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文本框 572">
            <a:extLst>
              <a:ext uri="{FF2B5EF4-FFF2-40B4-BE49-F238E27FC236}">
                <a16:creationId xmlns:a16="http://schemas.microsoft.com/office/drawing/2014/main" id="{CCA107AA-6261-4C0B-87CF-644445B87764}"/>
              </a:ext>
            </a:extLst>
          </p:cNvPr>
          <p:cNvSpPr txBox="1"/>
          <p:nvPr/>
        </p:nvSpPr>
        <p:spPr>
          <a:xfrm>
            <a:off x="3677029" y="3676032"/>
            <a:ext cx="22363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74" name="文本框 573">
            <a:extLst>
              <a:ext uri="{FF2B5EF4-FFF2-40B4-BE49-F238E27FC236}">
                <a16:creationId xmlns:a16="http://schemas.microsoft.com/office/drawing/2014/main" id="{842542A4-D66C-4854-B432-2E34814A2495}"/>
              </a:ext>
            </a:extLst>
          </p:cNvPr>
          <p:cNvSpPr txBox="1"/>
          <p:nvPr/>
        </p:nvSpPr>
        <p:spPr>
          <a:xfrm>
            <a:off x="3677029" y="4443344"/>
            <a:ext cx="24226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75" name="文本框 574">
            <a:extLst>
              <a:ext uri="{FF2B5EF4-FFF2-40B4-BE49-F238E27FC236}">
                <a16:creationId xmlns:a16="http://schemas.microsoft.com/office/drawing/2014/main" id="{D62A6E74-4E61-4034-AF86-4C1916D702C9}"/>
              </a:ext>
            </a:extLst>
          </p:cNvPr>
          <p:cNvSpPr txBox="1"/>
          <p:nvPr/>
        </p:nvSpPr>
        <p:spPr>
          <a:xfrm>
            <a:off x="4463462" y="3676032"/>
            <a:ext cx="23923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77" name="文本框 576">
            <a:extLst>
              <a:ext uri="{FF2B5EF4-FFF2-40B4-BE49-F238E27FC236}">
                <a16:creationId xmlns:a16="http://schemas.microsoft.com/office/drawing/2014/main" id="{AB12EC66-B60E-4064-A3D9-FB6AB4136408}"/>
              </a:ext>
            </a:extLst>
          </p:cNvPr>
          <p:cNvSpPr txBox="1"/>
          <p:nvPr/>
        </p:nvSpPr>
        <p:spPr>
          <a:xfrm>
            <a:off x="4463463" y="4443344"/>
            <a:ext cx="22363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78" name="直接箭头连接符 577">
            <a:extLst>
              <a:ext uri="{FF2B5EF4-FFF2-40B4-BE49-F238E27FC236}">
                <a16:creationId xmlns:a16="http://schemas.microsoft.com/office/drawing/2014/main" id="{5387BF46-80DE-49EE-8667-99A30C127F45}"/>
              </a:ext>
            </a:extLst>
          </p:cNvPr>
          <p:cNvCxnSpPr>
            <a:cxnSpLocks/>
            <a:endCxn id="577" idx="1"/>
          </p:cNvCxnSpPr>
          <p:nvPr/>
        </p:nvCxnSpPr>
        <p:spPr>
          <a:xfrm>
            <a:off x="3874570" y="4548260"/>
            <a:ext cx="588893" cy="19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文本框 578">
            <a:extLst>
              <a:ext uri="{FF2B5EF4-FFF2-40B4-BE49-F238E27FC236}">
                <a16:creationId xmlns:a16="http://schemas.microsoft.com/office/drawing/2014/main" id="{E9A9EA99-ECCF-429A-9A99-ED13AF296179}"/>
              </a:ext>
            </a:extLst>
          </p:cNvPr>
          <p:cNvSpPr txBox="1"/>
          <p:nvPr/>
        </p:nvSpPr>
        <p:spPr>
          <a:xfrm>
            <a:off x="5001256" y="4050036"/>
            <a:ext cx="23108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80" name="直接箭头连接符 579">
            <a:extLst>
              <a:ext uri="{FF2B5EF4-FFF2-40B4-BE49-F238E27FC236}">
                <a16:creationId xmlns:a16="http://schemas.microsoft.com/office/drawing/2014/main" id="{14E04DD4-180F-4032-9CB2-9582A2C7A136}"/>
              </a:ext>
            </a:extLst>
          </p:cNvPr>
          <p:cNvCxnSpPr>
            <a:cxnSpLocks/>
          </p:cNvCxnSpPr>
          <p:nvPr/>
        </p:nvCxnSpPr>
        <p:spPr>
          <a:xfrm>
            <a:off x="4661004" y="3779479"/>
            <a:ext cx="419307" cy="296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接箭头连接符 580">
            <a:extLst>
              <a:ext uri="{FF2B5EF4-FFF2-40B4-BE49-F238E27FC236}">
                <a16:creationId xmlns:a16="http://schemas.microsoft.com/office/drawing/2014/main" id="{68ADF89F-BFBB-41DD-8E02-620DFEC36625}"/>
              </a:ext>
            </a:extLst>
          </p:cNvPr>
          <p:cNvCxnSpPr>
            <a:cxnSpLocks/>
          </p:cNvCxnSpPr>
          <p:nvPr/>
        </p:nvCxnSpPr>
        <p:spPr>
          <a:xfrm flipV="1">
            <a:off x="4661004" y="4208520"/>
            <a:ext cx="417443" cy="343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接箭头连接符 581">
            <a:extLst>
              <a:ext uri="{FF2B5EF4-FFF2-40B4-BE49-F238E27FC236}">
                <a16:creationId xmlns:a16="http://schemas.microsoft.com/office/drawing/2014/main" id="{6B91DEF7-A40D-4BC3-9472-DEAF23774699}"/>
              </a:ext>
            </a:extLst>
          </p:cNvPr>
          <p:cNvCxnSpPr>
            <a:cxnSpLocks/>
          </p:cNvCxnSpPr>
          <p:nvPr/>
        </p:nvCxnSpPr>
        <p:spPr>
          <a:xfrm>
            <a:off x="3855935" y="3870252"/>
            <a:ext cx="652255" cy="6186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文本框 582">
            <a:extLst>
              <a:ext uri="{FF2B5EF4-FFF2-40B4-BE49-F238E27FC236}">
                <a16:creationId xmlns:a16="http://schemas.microsoft.com/office/drawing/2014/main" id="{9201B398-A4C8-4A2B-BE2A-0BCB1A91FCD0}"/>
              </a:ext>
            </a:extLst>
          </p:cNvPr>
          <p:cNvSpPr txBox="1"/>
          <p:nvPr/>
        </p:nvSpPr>
        <p:spPr>
          <a:xfrm>
            <a:off x="3263315" y="3835074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84" name="文本框 583">
            <a:extLst>
              <a:ext uri="{FF2B5EF4-FFF2-40B4-BE49-F238E27FC236}">
                <a16:creationId xmlns:a16="http://schemas.microsoft.com/office/drawing/2014/main" id="{73F496A7-2E30-4132-A6D0-B192779CEBBF}"/>
              </a:ext>
            </a:extLst>
          </p:cNvPr>
          <p:cNvSpPr txBox="1"/>
          <p:nvPr/>
        </p:nvSpPr>
        <p:spPr>
          <a:xfrm>
            <a:off x="4032975" y="3651612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85" name="文本框 584">
            <a:extLst>
              <a:ext uri="{FF2B5EF4-FFF2-40B4-BE49-F238E27FC236}">
                <a16:creationId xmlns:a16="http://schemas.microsoft.com/office/drawing/2014/main" id="{F8EAA7D1-E888-4B0E-8D19-896694B1D66A}"/>
              </a:ext>
            </a:extLst>
          </p:cNvPr>
          <p:cNvSpPr txBox="1"/>
          <p:nvPr/>
        </p:nvSpPr>
        <p:spPr>
          <a:xfrm>
            <a:off x="4783067" y="3795087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86" name="文本框 585">
            <a:extLst>
              <a:ext uri="{FF2B5EF4-FFF2-40B4-BE49-F238E27FC236}">
                <a16:creationId xmlns:a16="http://schemas.microsoft.com/office/drawing/2014/main" id="{8EDC3394-7C59-4327-B5AE-DA6AF7DB3464}"/>
              </a:ext>
            </a:extLst>
          </p:cNvPr>
          <p:cNvSpPr txBox="1"/>
          <p:nvPr/>
        </p:nvSpPr>
        <p:spPr>
          <a:xfrm>
            <a:off x="3317125" y="4414483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87" name="文本框 586">
            <a:extLst>
              <a:ext uri="{FF2B5EF4-FFF2-40B4-BE49-F238E27FC236}">
                <a16:creationId xmlns:a16="http://schemas.microsoft.com/office/drawing/2014/main" id="{B9C8C32F-4B80-460B-9D38-3A9D8E0C477A}"/>
              </a:ext>
            </a:extLst>
          </p:cNvPr>
          <p:cNvSpPr txBox="1"/>
          <p:nvPr/>
        </p:nvSpPr>
        <p:spPr>
          <a:xfrm>
            <a:off x="4103791" y="4049506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88" name="文本框 587">
            <a:extLst>
              <a:ext uri="{FF2B5EF4-FFF2-40B4-BE49-F238E27FC236}">
                <a16:creationId xmlns:a16="http://schemas.microsoft.com/office/drawing/2014/main" id="{A9A6E900-9162-40FF-B75A-31639359A351}"/>
              </a:ext>
            </a:extLst>
          </p:cNvPr>
          <p:cNvSpPr txBox="1"/>
          <p:nvPr/>
        </p:nvSpPr>
        <p:spPr>
          <a:xfrm>
            <a:off x="3613669" y="4094430"/>
            <a:ext cx="132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89" name="文本框 588">
            <a:extLst>
              <a:ext uri="{FF2B5EF4-FFF2-40B4-BE49-F238E27FC236}">
                <a16:creationId xmlns:a16="http://schemas.microsoft.com/office/drawing/2014/main" id="{5B2C3968-E8E4-4634-A0D7-64FBBB7D6BDF}"/>
              </a:ext>
            </a:extLst>
          </p:cNvPr>
          <p:cNvSpPr txBox="1"/>
          <p:nvPr/>
        </p:nvSpPr>
        <p:spPr>
          <a:xfrm>
            <a:off x="4056736" y="4546587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90" name="文本框 589">
            <a:extLst>
              <a:ext uri="{FF2B5EF4-FFF2-40B4-BE49-F238E27FC236}">
                <a16:creationId xmlns:a16="http://schemas.microsoft.com/office/drawing/2014/main" id="{A690002F-6BCF-43A2-8E95-3DDEA0D5D1D5}"/>
              </a:ext>
            </a:extLst>
          </p:cNvPr>
          <p:cNvSpPr txBox="1"/>
          <p:nvPr/>
        </p:nvSpPr>
        <p:spPr>
          <a:xfrm>
            <a:off x="4787095" y="4322886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91" name="文本框 590">
            <a:extLst>
              <a:ext uri="{FF2B5EF4-FFF2-40B4-BE49-F238E27FC236}">
                <a16:creationId xmlns:a16="http://schemas.microsoft.com/office/drawing/2014/main" id="{34155AB6-27A6-44D8-B646-F33EB958A9FF}"/>
              </a:ext>
            </a:extLst>
          </p:cNvPr>
          <p:cNvSpPr txBox="1"/>
          <p:nvPr/>
        </p:nvSpPr>
        <p:spPr>
          <a:xfrm>
            <a:off x="4538009" y="4106583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文本框 591">
                <a:extLst>
                  <a:ext uri="{FF2B5EF4-FFF2-40B4-BE49-F238E27FC236}">
                    <a16:creationId xmlns:a16="http://schemas.microsoft.com/office/drawing/2014/main" id="{4A9056C6-C01D-465F-B574-AE87AF933C1F}"/>
                  </a:ext>
                </a:extLst>
              </p:cNvPr>
              <p:cNvSpPr txBox="1"/>
              <p:nvPr/>
            </p:nvSpPr>
            <p:spPr>
              <a:xfrm>
                <a:off x="331715" y="3615639"/>
                <a:ext cx="380814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13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1013" dirty="0"/>
                  <a:t>:</a:t>
                </a:r>
                <a:endParaRPr lang="zh-CN" altLang="en-US" sz="1013" dirty="0"/>
              </a:p>
            </p:txBody>
          </p:sp>
        </mc:Choice>
        <mc:Fallback xmlns="">
          <p:sp>
            <p:nvSpPr>
              <p:cNvPr id="592" name="文本框 591">
                <a:extLst>
                  <a:ext uri="{FF2B5EF4-FFF2-40B4-BE49-F238E27FC236}">
                    <a16:creationId xmlns:a16="http://schemas.microsoft.com/office/drawing/2014/main" id="{4A9056C6-C01D-465F-B574-AE87AF933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15" y="3615639"/>
                <a:ext cx="380814" cy="248209"/>
              </a:xfrm>
              <a:prstGeom prst="rect">
                <a:avLst/>
              </a:prstGeom>
              <a:blipFill>
                <a:blip r:embed="rId5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文本框 592">
                <a:extLst>
                  <a:ext uri="{FF2B5EF4-FFF2-40B4-BE49-F238E27FC236}">
                    <a16:creationId xmlns:a16="http://schemas.microsoft.com/office/drawing/2014/main" id="{067B6730-F2F1-4B4E-B466-FC8476E5957D}"/>
                  </a:ext>
                </a:extLst>
              </p:cNvPr>
              <p:cNvSpPr txBox="1"/>
              <p:nvPr/>
            </p:nvSpPr>
            <p:spPr>
              <a:xfrm>
                <a:off x="2889431" y="3616324"/>
                <a:ext cx="392984" cy="260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13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13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013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1013" dirty="0"/>
                  <a:t>:</a:t>
                </a:r>
                <a:endParaRPr lang="zh-CN" altLang="en-US" sz="1013" dirty="0"/>
              </a:p>
            </p:txBody>
          </p:sp>
        </mc:Choice>
        <mc:Fallback xmlns="">
          <p:sp>
            <p:nvSpPr>
              <p:cNvPr id="593" name="文本框 592">
                <a:extLst>
                  <a:ext uri="{FF2B5EF4-FFF2-40B4-BE49-F238E27FC236}">
                    <a16:creationId xmlns:a16="http://schemas.microsoft.com/office/drawing/2014/main" id="{067B6730-F2F1-4B4E-B466-FC8476E59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431" y="3616324"/>
                <a:ext cx="392984" cy="260969"/>
              </a:xfrm>
              <a:prstGeom prst="rect">
                <a:avLst/>
              </a:prstGeom>
              <a:blipFill>
                <a:blip r:embed="rId6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4" name="文本框 593">
            <a:extLst>
              <a:ext uri="{FF2B5EF4-FFF2-40B4-BE49-F238E27FC236}">
                <a16:creationId xmlns:a16="http://schemas.microsoft.com/office/drawing/2014/main" id="{25935245-5A15-416C-B96D-85D437413777}"/>
              </a:ext>
            </a:extLst>
          </p:cNvPr>
          <p:cNvSpPr txBox="1"/>
          <p:nvPr/>
        </p:nvSpPr>
        <p:spPr>
          <a:xfrm>
            <a:off x="5600716" y="4031282"/>
            <a:ext cx="952483" cy="21358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788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Flow value = 10</a:t>
            </a:r>
            <a:endParaRPr lang="zh-CN" altLang="en-US" sz="788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95" name="直接箭头连接符 594">
            <a:extLst>
              <a:ext uri="{FF2B5EF4-FFF2-40B4-BE49-F238E27FC236}">
                <a16:creationId xmlns:a16="http://schemas.microsoft.com/office/drawing/2014/main" id="{84FA95F9-1ABF-41B5-AFD9-6D5EF60AD702}"/>
              </a:ext>
            </a:extLst>
          </p:cNvPr>
          <p:cNvCxnSpPr>
            <a:cxnSpLocks/>
          </p:cNvCxnSpPr>
          <p:nvPr/>
        </p:nvCxnSpPr>
        <p:spPr>
          <a:xfrm flipV="1">
            <a:off x="3815312" y="3876918"/>
            <a:ext cx="0" cy="56515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箭头连接符 595">
            <a:extLst>
              <a:ext uri="{FF2B5EF4-FFF2-40B4-BE49-F238E27FC236}">
                <a16:creationId xmlns:a16="http://schemas.microsoft.com/office/drawing/2014/main" id="{745B3899-CAAC-4A85-AC47-A8D0C708539B}"/>
              </a:ext>
            </a:extLst>
          </p:cNvPr>
          <p:cNvCxnSpPr>
            <a:cxnSpLocks/>
          </p:cNvCxnSpPr>
          <p:nvPr/>
        </p:nvCxnSpPr>
        <p:spPr>
          <a:xfrm flipV="1">
            <a:off x="4587250" y="3903995"/>
            <a:ext cx="0" cy="56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连接符: 曲线 596">
            <a:extLst>
              <a:ext uri="{FF2B5EF4-FFF2-40B4-BE49-F238E27FC236}">
                <a16:creationId xmlns:a16="http://schemas.microsoft.com/office/drawing/2014/main" id="{37203D59-54A2-4D5D-90DC-4888B25E41A0}"/>
              </a:ext>
            </a:extLst>
          </p:cNvPr>
          <p:cNvCxnSpPr>
            <a:cxnSpLocks/>
            <a:stCxn id="573" idx="0"/>
            <a:endCxn id="570" idx="0"/>
          </p:cNvCxnSpPr>
          <p:nvPr/>
        </p:nvCxnSpPr>
        <p:spPr>
          <a:xfrm rot="16200000" flipH="1" flipV="1">
            <a:off x="3289951" y="3575781"/>
            <a:ext cx="398645" cy="599145"/>
          </a:xfrm>
          <a:prstGeom prst="curvedConnector3">
            <a:avLst>
              <a:gd name="adj1" fmla="val 152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文本框 597">
            <a:extLst>
              <a:ext uri="{FF2B5EF4-FFF2-40B4-BE49-F238E27FC236}">
                <a16:creationId xmlns:a16="http://schemas.microsoft.com/office/drawing/2014/main" id="{2A362695-0CCB-4DB1-A470-FCE32BC19AD5}"/>
              </a:ext>
            </a:extLst>
          </p:cNvPr>
          <p:cNvSpPr txBox="1"/>
          <p:nvPr/>
        </p:nvSpPr>
        <p:spPr>
          <a:xfrm>
            <a:off x="3306239" y="3590708"/>
            <a:ext cx="132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99" name="连接符: 曲线 598">
            <a:extLst>
              <a:ext uri="{FF2B5EF4-FFF2-40B4-BE49-F238E27FC236}">
                <a16:creationId xmlns:a16="http://schemas.microsoft.com/office/drawing/2014/main" id="{3BE3E083-ABC6-4505-A29A-B430C39B415E}"/>
              </a:ext>
            </a:extLst>
          </p:cNvPr>
          <p:cNvCxnSpPr>
            <a:cxnSpLocks/>
            <a:stCxn id="577" idx="2"/>
            <a:endCxn id="574" idx="2"/>
          </p:cNvCxnSpPr>
          <p:nvPr/>
        </p:nvCxnSpPr>
        <p:spPr>
          <a:xfrm rot="5400000">
            <a:off x="4186722" y="4302995"/>
            <a:ext cx="12700" cy="777117"/>
          </a:xfrm>
          <a:prstGeom prst="curvedConnector3">
            <a:avLst>
              <a:gd name="adj1" fmla="val 137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文本框 599">
            <a:extLst>
              <a:ext uri="{FF2B5EF4-FFF2-40B4-BE49-F238E27FC236}">
                <a16:creationId xmlns:a16="http://schemas.microsoft.com/office/drawing/2014/main" id="{2CC64331-9B84-4A15-813A-8BAB0C7A6EA1}"/>
              </a:ext>
            </a:extLst>
          </p:cNvPr>
          <p:cNvSpPr txBox="1"/>
          <p:nvPr/>
        </p:nvSpPr>
        <p:spPr>
          <a:xfrm>
            <a:off x="4092437" y="4689990"/>
            <a:ext cx="132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01" name="连接符: 曲线 600">
            <a:extLst>
              <a:ext uri="{FF2B5EF4-FFF2-40B4-BE49-F238E27FC236}">
                <a16:creationId xmlns:a16="http://schemas.microsoft.com/office/drawing/2014/main" id="{D9BDC146-4E1A-49B9-BAEA-01C96C0359A5}"/>
              </a:ext>
            </a:extLst>
          </p:cNvPr>
          <p:cNvCxnSpPr>
            <a:cxnSpLocks/>
            <a:stCxn id="579" idx="2"/>
            <a:endCxn id="577" idx="3"/>
          </p:cNvCxnSpPr>
          <p:nvPr/>
        </p:nvCxnSpPr>
        <p:spPr>
          <a:xfrm rot="5400000">
            <a:off x="4767346" y="4217996"/>
            <a:ext cx="269204" cy="4297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文本框 601">
            <a:extLst>
              <a:ext uri="{FF2B5EF4-FFF2-40B4-BE49-F238E27FC236}">
                <a16:creationId xmlns:a16="http://schemas.microsoft.com/office/drawing/2014/main" id="{5FE8B7C2-F1EA-4CEB-95B5-FCE334BE45B3}"/>
              </a:ext>
            </a:extLst>
          </p:cNvPr>
          <p:cNvSpPr txBox="1"/>
          <p:nvPr/>
        </p:nvSpPr>
        <p:spPr>
          <a:xfrm>
            <a:off x="4952954" y="4420990"/>
            <a:ext cx="132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03" name="直接箭头连接符 602">
            <a:extLst>
              <a:ext uri="{FF2B5EF4-FFF2-40B4-BE49-F238E27FC236}">
                <a16:creationId xmlns:a16="http://schemas.microsoft.com/office/drawing/2014/main" id="{62F16FC4-D378-4A79-A23C-FCD546C3DA6B}"/>
              </a:ext>
            </a:extLst>
          </p:cNvPr>
          <p:cNvCxnSpPr>
            <a:cxnSpLocks/>
            <a:stCxn id="575" idx="1"/>
            <a:endCxn id="573" idx="3"/>
          </p:cNvCxnSpPr>
          <p:nvPr/>
        </p:nvCxnSpPr>
        <p:spPr>
          <a:xfrm flipH="1">
            <a:off x="3900663" y="3800137"/>
            <a:ext cx="562799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连接符: 曲线 611">
            <a:extLst>
              <a:ext uri="{FF2B5EF4-FFF2-40B4-BE49-F238E27FC236}">
                <a16:creationId xmlns:a16="http://schemas.microsoft.com/office/drawing/2014/main" id="{29020CB3-090C-41A3-BB42-6CF037A8B88F}"/>
              </a:ext>
            </a:extLst>
          </p:cNvPr>
          <p:cNvCxnSpPr>
            <a:cxnSpLocks/>
            <a:stCxn id="579" idx="0"/>
            <a:endCxn id="575" idx="0"/>
          </p:cNvCxnSpPr>
          <p:nvPr/>
        </p:nvCxnSpPr>
        <p:spPr>
          <a:xfrm rot="16200000" flipV="1">
            <a:off x="4662939" y="3596175"/>
            <a:ext cx="374004" cy="533717"/>
          </a:xfrm>
          <a:prstGeom prst="curvedConnector3">
            <a:avLst>
              <a:gd name="adj1" fmla="val 1071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文本框 615">
            <a:extLst>
              <a:ext uri="{FF2B5EF4-FFF2-40B4-BE49-F238E27FC236}">
                <a16:creationId xmlns:a16="http://schemas.microsoft.com/office/drawing/2014/main" id="{4EBF7429-F8B2-42CF-8A10-ED66B84472F9}"/>
              </a:ext>
            </a:extLst>
          </p:cNvPr>
          <p:cNvSpPr txBox="1"/>
          <p:nvPr/>
        </p:nvSpPr>
        <p:spPr>
          <a:xfrm>
            <a:off x="4775570" y="3628060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17" name="文本框 616">
            <a:extLst>
              <a:ext uri="{FF2B5EF4-FFF2-40B4-BE49-F238E27FC236}">
                <a16:creationId xmlns:a16="http://schemas.microsoft.com/office/drawing/2014/main" id="{8FEF8BCD-DF3C-4C5E-9F71-CF33E4EBE711}"/>
              </a:ext>
            </a:extLst>
          </p:cNvPr>
          <p:cNvSpPr txBox="1"/>
          <p:nvPr/>
        </p:nvSpPr>
        <p:spPr>
          <a:xfrm>
            <a:off x="561657" y="5332219"/>
            <a:ext cx="14536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18" name="直接箭头连接符 617">
            <a:extLst>
              <a:ext uri="{FF2B5EF4-FFF2-40B4-BE49-F238E27FC236}">
                <a16:creationId xmlns:a16="http://schemas.microsoft.com/office/drawing/2014/main" id="{8B376226-C18A-407F-A8BA-F04CD03EE7BC}"/>
              </a:ext>
            </a:extLst>
          </p:cNvPr>
          <p:cNvCxnSpPr>
            <a:cxnSpLocks/>
            <a:endCxn id="620" idx="1"/>
          </p:cNvCxnSpPr>
          <p:nvPr/>
        </p:nvCxnSpPr>
        <p:spPr>
          <a:xfrm flipV="1">
            <a:off x="704221" y="5057679"/>
            <a:ext cx="417443" cy="322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接箭头连接符 618">
            <a:extLst>
              <a:ext uri="{FF2B5EF4-FFF2-40B4-BE49-F238E27FC236}">
                <a16:creationId xmlns:a16="http://schemas.microsoft.com/office/drawing/2014/main" id="{78EE6EFE-DB31-4F9B-982A-DD8C74D21DFA}"/>
              </a:ext>
            </a:extLst>
          </p:cNvPr>
          <p:cNvCxnSpPr>
            <a:cxnSpLocks/>
            <a:endCxn id="621" idx="1"/>
          </p:cNvCxnSpPr>
          <p:nvPr/>
        </p:nvCxnSpPr>
        <p:spPr>
          <a:xfrm>
            <a:off x="702357" y="5510422"/>
            <a:ext cx="419307" cy="314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文本框 619">
            <a:extLst>
              <a:ext uri="{FF2B5EF4-FFF2-40B4-BE49-F238E27FC236}">
                <a16:creationId xmlns:a16="http://schemas.microsoft.com/office/drawing/2014/main" id="{66235DE6-2DDE-44F4-9E6A-361B32ACDDAB}"/>
              </a:ext>
            </a:extLst>
          </p:cNvPr>
          <p:cNvSpPr txBox="1"/>
          <p:nvPr/>
        </p:nvSpPr>
        <p:spPr>
          <a:xfrm>
            <a:off x="1121664" y="4933574"/>
            <a:ext cx="19754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21" name="文本框 620">
            <a:extLst>
              <a:ext uri="{FF2B5EF4-FFF2-40B4-BE49-F238E27FC236}">
                <a16:creationId xmlns:a16="http://schemas.microsoft.com/office/drawing/2014/main" id="{607688DD-7399-4895-BFFD-BB86CD9F8C4F}"/>
              </a:ext>
            </a:extLst>
          </p:cNvPr>
          <p:cNvSpPr txBox="1"/>
          <p:nvPr/>
        </p:nvSpPr>
        <p:spPr>
          <a:xfrm>
            <a:off x="1121664" y="5700886"/>
            <a:ext cx="24226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22" name="文本框 621">
            <a:extLst>
              <a:ext uri="{FF2B5EF4-FFF2-40B4-BE49-F238E27FC236}">
                <a16:creationId xmlns:a16="http://schemas.microsoft.com/office/drawing/2014/main" id="{633AF2BA-3C68-4DAB-839E-3C55E587D048}"/>
              </a:ext>
            </a:extLst>
          </p:cNvPr>
          <p:cNvSpPr txBox="1"/>
          <p:nvPr/>
        </p:nvSpPr>
        <p:spPr>
          <a:xfrm>
            <a:off x="1908098" y="4933574"/>
            <a:ext cx="34662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23" name="直接箭头连接符 622">
            <a:extLst>
              <a:ext uri="{FF2B5EF4-FFF2-40B4-BE49-F238E27FC236}">
                <a16:creationId xmlns:a16="http://schemas.microsoft.com/office/drawing/2014/main" id="{B8E9C6E9-E64C-47E6-BE92-BCECEDBBFDFF}"/>
              </a:ext>
            </a:extLst>
          </p:cNvPr>
          <p:cNvCxnSpPr>
            <a:cxnSpLocks/>
            <a:stCxn id="620" idx="3"/>
            <a:endCxn id="622" idx="1"/>
          </p:cNvCxnSpPr>
          <p:nvPr/>
        </p:nvCxnSpPr>
        <p:spPr>
          <a:xfrm>
            <a:off x="1319204" y="5057679"/>
            <a:ext cx="5888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文本框 623">
            <a:extLst>
              <a:ext uri="{FF2B5EF4-FFF2-40B4-BE49-F238E27FC236}">
                <a16:creationId xmlns:a16="http://schemas.microsoft.com/office/drawing/2014/main" id="{BC08C6DF-3968-401B-9027-2190CC6E9F5B}"/>
              </a:ext>
            </a:extLst>
          </p:cNvPr>
          <p:cNvSpPr txBox="1"/>
          <p:nvPr/>
        </p:nvSpPr>
        <p:spPr>
          <a:xfrm>
            <a:off x="1908098" y="5700886"/>
            <a:ext cx="34662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25" name="直接箭头连接符 624">
            <a:extLst>
              <a:ext uri="{FF2B5EF4-FFF2-40B4-BE49-F238E27FC236}">
                <a16:creationId xmlns:a16="http://schemas.microsoft.com/office/drawing/2014/main" id="{34F43F1A-AD03-49C0-9257-D2B725F8DCBC}"/>
              </a:ext>
            </a:extLst>
          </p:cNvPr>
          <p:cNvCxnSpPr>
            <a:cxnSpLocks/>
            <a:endCxn id="624" idx="1"/>
          </p:cNvCxnSpPr>
          <p:nvPr/>
        </p:nvCxnSpPr>
        <p:spPr>
          <a:xfrm>
            <a:off x="1319204" y="5805801"/>
            <a:ext cx="588894" cy="19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文本框 625">
            <a:extLst>
              <a:ext uri="{FF2B5EF4-FFF2-40B4-BE49-F238E27FC236}">
                <a16:creationId xmlns:a16="http://schemas.microsoft.com/office/drawing/2014/main" id="{7C74381D-D3F5-4F62-9A67-179636329327}"/>
              </a:ext>
            </a:extLst>
          </p:cNvPr>
          <p:cNvSpPr txBox="1"/>
          <p:nvPr/>
        </p:nvSpPr>
        <p:spPr>
          <a:xfrm>
            <a:off x="2523082" y="5312124"/>
            <a:ext cx="23108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27" name="直接箭头连接符 626">
            <a:extLst>
              <a:ext uri="{FF2B5EF4-FFF2-40B4-BE49-F238E27FC236}">
                <a16:creationId xmlns:a16="http://schemas.microsoft.com/office/drawing/2014/main" id="{CCFC0E3A-2139-43F5-A4C2-8ED3C50600E2}"/>
              </a:ext>
            </a:extLst>
          </p:cNvPr>
          <p:cNvCxnSpPr>
            <a:cxnSpLocks/>
          </p:cNvCxnSpPr>
          <p:nvPr/>
        </p:nvCxnSpPr>
        <p:spPr>
          <a:xfrm>
            <a:off x="2105639" y="5037021"/>
            <a:ext cx="419307" cy="296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接箭头连接符 627">
            <a:extLst>
              <a:ext uri="{FF2B5EF4-FFF2-40B4-BE49-F238E27FC236}">
                <a16:creationId xmlns:a16="http://schemas.microsoft.com/office/drawing/2014/main" id="{7FB68F4F-C73D-4E82-B412-BD25484AAE21}"/>
              </a:ext>
            </a:extLst>
          </p:cNvPr>
          <p:cNvCxnSpPr>
            <a:cxnSpLocks/>
          </p:cNvCxnSpPr>
          <p:nvPr/>
        </p:nvCxnSpPr>
        <p:spPr>
          <a:xfrm flipV="1">
            <a:off x="2105639" y="5466061"/>
            <a:ext cx="417443" cy="343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直接箭头连接符 628">
            <a:extLst>
              <a:ext uri="{FF2B5EF4-FFF2-40B4-BE49-F238E27FC236}">
                <a16:creationId xmlns:a16="http://schemas.microsoft.com/office/drawing/2014/main" id="{9EF19CFE-A61E-4E2E-B0AC-E104B9CE11C2}"/>
              </a:ext>
            </a:extLst>
          </p:cNvPr>
          <p:cNvCxnSpPr>
            <a:cxnSpLocks/>
            <a:stCxn id="620" idx="2"/>
          </p:cNvCxnSpPr>
          <p:nvPr/>
        </p:nvCxnSpPr>
        <p:spPr>
          <a:xfrm flipH="1">
            <a:off x="1216708" y="5181783"/>
            <a:ext cx="3726" cy="528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接箭头连接符 629">
            <a:extLst>
              <a:ext uri="{FF2B5EF4-FFF2-40B4-BE49-F238E27FC236}">
                <a16:creationId xmlns:a16="http://schemas.microsoft.com/office/drawing/2014/main" id="{001E27DE-0CC4-4523-B155-C6CB9DDC70ED}"/>
              </a:ext>
            </a:extLst>
          </p:cNvPr>
          <p:cNvCxnSpPr>
            <a:cxnSpLocks/>
          </p:cNvCxnSpPr>
          <p:nvPr/>
        </p:nvCxnSpPr>
        <p:spPr>
          <a:xfrm flipV="1">
            <a:off x="1995686" y="5134459"/>
            <a:ext cx="0" cy="56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接箭头连接符 630">
            <a:extLst>
              <a:ext uri="{FF2B5EF4-FFF2-40B4-BE49-F238E27FC236}">
                <a16:creationId xmlns:a16="http://schemas.microsoft.com/office/drawing/2014/main" id="{6A379C41-4BE8-4CA1-BBB5-A3325D2640EF}"/>
              </a:ext>
            </a:extLst>
          </p:cNvPr>
          <p:cNvCxnSpPr>
            <a:cxnSpLocks/>
          </p:cNvCxnSpPr>
          <p:nvPr/>
        </p:nvCxnSpPr>
        <p:spPr>
          <a:xfrm>
            <a:off x="1300569" y="5127793"/>
            <a:ext cx="652255" cy="618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文本框 631">
            <a:extLst>
              <a:ext uri="{FF2B5EF4-FFF2-40B4-BE49-F238E27FC236}">
                <a16:creationId xmlns:a16="http://schemas.microsoft.com/office/drawing/2014/main" id="{AE0F78BC-A30E-4568-A8A2-01985E48F59E}"/>
              </a:ext>
            </a:extLst>
          </p:cNvPr>
          <p:cNvSpPr txBox="1"/>
          <p:nvPr/>
        </p:nvSpPr>
        <p:spPr>
          <a:xfrm>
            <a:off x="568891" y="5075734"/>
            <a:ext cx="44790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33" name="文本框 632">
            <a:extLst>
              <a:ext uri="{FF2B5EF4-FFF2-40B4-BE49-F238E27FC236}">
                <a16:creationId xmlns:a16="http://schemas.microsoft.com/office/drawing/2014/main" id="{22A00C2F-CB86-48D5-9753-4C705FEFE6F5}"/>
              </a:ext>
            </a:extLst>
          </p:cNvPr>
          <p:cNvSpPr txBox="1"/>
          <p:nvPr/>
        </p:nvSpPr>
        <p:spPr>
          <a:xfrm>
            <a:off x="1436377" y="4902225"/>
            <a:ext cx="33940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4/4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34" name="文本框 633">
            <a:extLst>
              <a:ext uri="{FF2B5EF4-FFF2-40B4-BE49-F238E27FC236}">
                <a16:creationId xmlns:a16="http://schemas.microsoft.com/office/drawing/2014/main" id="{D7561AE2-5CD8-4009-ADEF-D4B930C57AD0}"/>
              </a:ext>
            </a:extLst>
          </p:cNvPr>
          <p:cNvSpPr txBox="1"/>
          <p:nvPr/>
        </p:nvSpPr>
        <p:spPr>
          <a:xfrm>
            <a:off x="2194493" y="5003974"/>
            <a:ext cx="385089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35" name="文本框 634">
            <a:extLst>
              <a:ext uri="{FF2B5EF4-FFF2-40B4-BE49-F238E27FC236}">
                <a16:creationId xmlns:a16="http://schemas.microsoft.com/office/drawing/2014/main" id="{DC083EAB-F723-4973-A792-942D5317F161}"/>
              </a:ext>
            </a:extLst>
          </p:cNvPr>
          <p:cNvSpPr txBox="1"/>
          <p:nvPr/>
        </p:nvSpPr>
        <p:spPr>
          <a:xfrm>
            <a:off x="651924" y="5652244"/>
            <a:ext cx="41115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36" name="文本框 635">
            <a:extLst>
              <a:ext uri="{FF2B5EF4-FFF2-40B4-BE49-F238E27FC236}">
                <a16:creationId xmlns:a16="http://schemas.microsoft.com/office/drawing/2014/main" id="{D24707B4-E792-44FF-8F40-29041D1D9E6A}"/>
              </a:ext>
            </a:extLst>
          </p:cNvPr>
          <p:cNvSpPr txBox="1"/>
          <p:nvPr/>
        </p:nvSpPr>
        <p:spPr>
          <a:xfrm>
            <a:off x="1553669" y="5288448"/>
            <a:ext cx="37993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/8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37" name="文本框 636">
            <a:extLst>
              <a:ext uri="{FF2B5EF4-FFF2-40B4-BE49-F238E27FC236}">
                <a16:creationId xmlns:a16="http://schemas.microsoft.com/office/drawing/2014/main" id="{7D1A9812-4050-4F42-871E-E806E45BE22F}"/>
              </a:ext>
            </a:extLst>
          </p:cNvPr>
          <p:cNvSpPr txBox="1"/>
          <p:nvPr/>
        </p:nvSpPr>
        <p:spPr>
          <a:xfrm>
            <a:off x="976771" y="5311301"/>
            <a:ext cx="34965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38" name="文本框 637">
            <a:extLst>
              <a:ext uri="{FF2B5EF4-FFF2-40B4-BE49-F238E27FC236}">
                <a16:creationId xmlns:a16="http://schemas.microsoft.com/office/drawing/2014/main" id="{1E1B1F66-34A1-47BE-A413-08AD2F67341F}"/>
              </a:ext>
            </a:extLst>
          </p:cNvPr>
          <p:cNvSpPr txBox="1"/>
          <p:nvPr/>
        </p:nvSpPr>
        <p:spPr>
          <a:xfrm>
            <a:off x="1481104" y="5799900"/>
            <a:ext cx="35338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2/9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39" name="文本框 638">
            <a:extLst>
              <a:ext uri="{FF2B5EF4-FFF2-40B4-BE49-F238E27FC236}">
                <a16:creationId xmlns:a16="http://schemas.microsoft.com/office/drawing/2014/main" id="{8D202FE2-C134-43AA-B11A-2A474EF8384B}"/>
              </a:ext>
            </a:extLst>
          </p:cNvPr>
          <p:cNvSpPr txBox="1"/>
          <p:nvPr/>
        </p:nvSpPr>
        <p:spPr>
          <a:xfrm>
            <a:off x="2208268" y="5619188"/>
            <a:ext cx="39042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r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40" name="文本框 639">
            <a:extLst>
              <a:ext uri="{FF2B5EF4-FFF2-40B4-BE49-F238E27FC236}">
                <a16:creationId xmlns:a16="http://schemas.microsoft.com/office/drawing/2014/main" id="{F22C9D72-0583-4847-9CB3-4316E40B4C1C}"/>
              </a:ext>
            </a:extLst>
          </p:cNvPr>
          <p:cNvSpPr txBox="1"/>
          <p:nvPr/>
        </p:nvSpPr>
        <p:spPr>
          <a:xfrm>
            <a:off x="1952394" y="5346205"/>
            <a:ext cx="35524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0/6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41" name="文本框 640">
            <a:extLst>
              <a:ext uri="{FF2B5EF4-FFF2-40B4-BE49-F238E27FC236}">
                <a16:creationId xmlns:a16="http://schemas.microsoft.com/office/drawing/2014/main" id="{B4495F55-13EC-4401-AF9F-ACDCF92A0982}"/>
              </a:ext>
            </a:extLst>
          </p:cNvPr>
          <p:cNvSpPr txBox="1"/>
          <p:nvPr/>
        </p:nvSpPr>
        <p:spPr>
          <a:xfrm>
            <a:off x="3116168" y="5331843"/>
            <a:ext cx="14536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43" name="直接箭头连接符 642">
            <a:extLst>
              <a:ext uri="{FF2B5EF4-FFF2-40B4-BE49-F238E27FC236}">
                <a16:creationId xmlns:a16="http://schemas.microsoft.com/office/drawing/2014/main" id="{AC490F49-225B-4295-B0D2-D48D222D9A94}"/>
              </a:ext>
            </a:extLst>
          </p:cNvPr>
          <p:cNvCxnSpPr>
            <a:cxnSpLocks/>
            <a:endCxn id="645" idx="1"/>
          </p:cNvCxnSpPr>
          <p:nvPr/>
        </p:nvCxnSpPr>
        <p:spPr>
          <a:xfrm>
            <a:off x="3256868" y="5510048"/>
            <a:ext cx="419308" cy="3145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文本框 643">
            <a:extLst>
              <a:ext uri="{FF2B5EF4-FFF2-40B4-BE49-F238E27FC236}">
                <a16:creationId xmlns:a16="http://schemas.microsoft.com/office/drawing/2014/main" id="{A8A476F5-B962-4446-921B-385744C4F585}"/>
              </a:ext>
            </a:extLst>
          </p:cNvPr>
          <p:cNvSpPr txBox="1"/>
          <p:nvPr/>
        </p:nvSpPr>
        <p:spPr>
          <a:xfrm>
            <a:off x="3676176" y="4933198"/>
            <a:ext cx="22363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45" name="文本框 644">
            <a:extLst>
              <a:ext uri="{FF2B5EF4-FFF2-40B4-BE49-F238E27FC236}">
                <a16:creationId xmlns:a16="http://schemas.microsoft.com/office/drawing/2014/main" id="{72C6F2C4-0C4C-43CB-9388-E75C84BC5253}"/>
              </a:ext>
            </a:extLst>
          </p:cNvPr>
          <p:cNvSpPr txBox="1"/>
          <p:nvPr/>
        </p:nvSpPr>
        <p:spPr>
          <a:xfrm>
            <a:off x="3676176" y="5700510"/>
            <a:ext cx="24226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46" name="文本框 645">
            <a:extLst>
              <a:ext uri="{FF2B5EF4-FFF2-40B4-BE49-F238E27FC236}">
                <a16:creationId xmlns:a16="http://schemas.microsoft.com/office/drawing/2014/main" id="{7EA37EB3-C1C5-4325-829B-357D8FF602B1}"/>
              </a:ext>
            </a:extLst>
          </p:cNvPr>
          <p:cNvSpPr txBox="1"/>
          <p:nvPr/>
        </p:nvSpPr>
        <p:spPr>
          <a:xfrm>
            <a:off x="4462609" y="4933198"/>
            <a:ext cx="34662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47" name="文本框 646">
            <a:extLst>
              <a:ext uri="{FF2B5EF4-FFF2-40B4-BE49-F238E27FC236}">
                <a16:creationId xmlns:a16="http://schemas.microsoft.com/office/drawing/2014/main" id="{13DA07B0-1F82-4CC2-ACB3-328C8E98A9A8}"/>
              </a:ext>
            </a:extLst>
          </p:cNvPr>
          <p:cNvSpPr txBox="1"/>
          <p:nvPr/>
        </p:nvSpPr>
        <p:spPr>
          <a:xfrm>
            <a:off x="4462610" y="5700510"/>
            <a:ext cx="22363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48" name="直接箭头连接符 647">
            <a:extLst>
              <a:ext uri="{FF2B5EF4-FFF2-40B4-BE49-F238E27FC236}">
                <a16:creationId xmlns:a16="http://schemas.microsoft.com/office/drawing/2014/main" id="{3823D5F5-F1E1-4754-BAFB-28D32BFE7DB9}"/>
              </a:ext>
            </a:extLst>
          </p:cNvPr>
          <p:cNvCxnSpPr>
            <a:cxnSpLocks/>
            <a:endCxn id="647" idx="1"/>
          </p:cNvCxnSpPr>
          <p:nvPr/>
        </p:nvCxnSpPr>
        <p:spPr>
          <a:xfrm>
            <a:off x="3873717" y="5805426"/>
            <a:ext cx="588893" cy="19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文本框 648">
            <a:extLst>
              <a:ext uri="{FF2B5EF4-FFF2-40B4-BE49-F238E27FC236}">
                <a16:creationId xmlns:a16="http://schemas.microsoft.com/office/drawing/2014/main" id="{C362847A-531E-4064-98D6-B26E6A2BD256}"/>
              </a:ext>
            </a:extLst>
          </p:cNvPr>
          <p:cNvSpPr txBox="1"/>
          <p:nvPr/>
        </p:nvSpPr>
        <p:spPr>
          <a:xfrm>
            <a:off x="5000403" y="5307202"/>
            <a:ext cx="23108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50" name="直接箭头连接符 649">
            <a:extLst>
              <a:ext uri="{FF2B5EF4-FFF2-40B4-BE49-F238E27FC236}">
                <a16:creationId xmlns:a16="http://schemas.microsoft.com/office/drawing/2014/main" id="{D68A0BBA-A59A-47E9-99F1-8D7F3EE7A437}"/>
              </a:ext>
            </a:extLst>
          </p:cNvPr>
          <p:cNvCxnSpPr>
            <a:cxnSpLocks/>
            <a:endCxn id="649" idx="0"/>
          </p:cNvCxnSpPr>
          <p:nvPr/>
        </p:nvCxnSpPr>
        <p:spPr>
          <a:xfrm>
            <a:off x="4660151" y="5036645"/>
            <a:ext cx="455795" cy="270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接箭头连接符 650">
            <a:extLst>
              <a:ext uri="{FF2B5EF4-FFF2-40B4-BE49-F238E27FC236}">
                <a16:creationId xmlns:a16="http://schemas.microsoft.com/office/drawing/2014/main" id="{9C11C88E-DDA3-4E54-B76F-AF64D8BBBD59}"/>
              </a:ext>
            </a:extLst>
          </p:cNvPr>
          <p:cNvCxnSpPr>
            <a:cxnSpLocks/>
          </p:cNvCxnSpPr>
          <p:nvPr/>
        </p:nvCxnSpPr>
        <p:spPr>
          <a:xfrm flipV="1">
            <a:off x="4660151" y="5465686"/>
            <a:ext cx="417443" cy="343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接箭头连接符 651">
            <a:extLst>
              <a:ext uri="{FF2B5EF4-FFF2-40B4-BE49-F238E27FC236}">
                <a16:creationId xmlns:a16="http://schemas.microsoft.com/office/drawing/2014/main" id="{81742743-1C35-4925-B531-67B09A0080CB}"/>
              </a:ext>
            </a:extLst>
          </p:cNvPr>
          <p:cNvCxnSpPr>
            <a:cxnSpLocks/>
          </p:cNvCxnSpPr>
          <p:nvPr/>
        </p:nvCxnSpPr>
        <p:spPr>
          <a:xfrm>
            <a:off x="3855082" y="5127418"/>
            <a:ext cx="652255" cy="6186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文本框 652">
            <a:extLst>
              <a:ext uri="{FF2B5EF4-FFF2-40B4-BE49-F238E27FC236}">
                <a16:creationId xmlns:a16="http://schemas.microsoft.com/office/drawing/2014/main" id="{053AD88C-25E3-4574-A099-24033BCD0A20}"/>
              </a:ext>
            </a:extLst>
          </p:cNvPr>
          <p:cNvSpPr txBox="1"/>
          <p:nvPr/>
        </p:nvSpPr>
        <p:spPr>
          <a:xfrm>
            <a:off x="3262462" y="5092240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54" name="文本框 653">
            <a:extLst>
              <a:ext uri="{FF2B5EF4-FFF2-40B4-BE49-F238E27FC236}">
                <a16:creationId xmlns:a16="http://schemas.microsoft.com/office/drawing/2014/main" id="{EDD4E91A-AE36-4C9B-A635-68E11DF78B64}"/>
              </a:ext>
            </a:extLst>
          </p:cNvPr>
          <p:cNvSpPr txBox="1"/>
          <p:nvPr/>
        </p:nvSpPr>
        <p:spPr>
          <a:xfrm>
            <a:off x="4032122" y="4908778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55" name="文本框 654">
            <a:extLst>
              <a:ext uri="{FF2B5EF4-FFF2-40B4-BE49-F238E27FC236}">
                <a16:creationId xmlns:a16="http://schemas.microsoft.com/office/drawing/2014/main" id="{5807C9B2-48BF-4DAE-813C-B7E7AAFAF448}"/>
              </a:ext>
            </a:extLst>
          </p:cNvPr>
          <p:cNvSpPr txBox="1"/>
          <p:nvPr/>
        </p:nvSpPr>
        <p:spPr>
          <a:xfrm>
            <a:off x="4804561" y="5043437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56" name="文本框 655">
            <a:extLst>
              <a:ext uri="{FF2B5EF4-FFF2-40B4-BE49-F238E27FC236}">
                <a16:creationId xmlns:a16="http://schemas.microsoft.com/office/drawing/2014/main" id="{73E17C07-5B82-4642-991E-2989976CCEDE}"/>
              </a:ext>
            </a:extLst>
          </p:cNvPr>
          <p:cNvSpPr txBox="1"/>
          <p:nvPr/>
        </p:nvSpPr>
        <p:spPr>
          <a:xfrm>
            <a:off x="3316272" y="5671649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57" name="文本框 656">
            <a:extLst>
              <a:ext uri="{FF2B5EF4-FFF2-40B4-BE49-F238E27FC236}">
                <a16:creationId xmlns:a16="http://schemas.microsoft.com/office/drawing/2014/main" id="{0D28E118-44E1-4668-B043-1EAB771736DC}"/>
              </a:ext>
            </a:extLst>
          </p:cNvPr>
          <p:cNvSpPr txBox="1"/>
          <p:nvPr/>
        </p:nvSpPr>
        <p:spPr>
          <a:xfrm>
            <a:off x="4102938" y="5306672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58" name="文本框 657">
            <a:extLst>
              <a:ext uri="{FF2B5EF4-FFF2-40B4-BE49-F238E27FC236}">
                <a16:creationId xmlns:a16="http://schemas.microsoft.com/office/drawing/2014/main" id="{1AEEFBFA-60A6-4C2B-9930-93F2EFDF8C82}"/>
              </a:ext>
            </a:extLst>
          </p:cNvPr>
          <p:cNvSpPr txBox="1"/>
          <p:nvPr/>
        </p:nvSpPr>
        <p:spPr>
          <a:xfrm>
            <a:off x="3612816" y="5351596"/>
            <a:ext cx="132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59" name="文本框 658">
            <a:extLst>
              <a:ext uri="{FF2B5EF4-FFF2-40B4-BE49-F238E27FC236}">
                <a16:creationId xmlns:a16="http://schemas.microsoft.com/office/drawing/2014/main" id="{D0980A80-2274-4D69-938A-4D41618BFBFF}"/>
              </a:ext>
            </a:extLst>
          </p:cNvPr>
          <p:cNvSpPr txBox="1"/>
          <p:nvPr/>
        </p:nvSpPr>
        <p:spPr>
          <a:xfrm>
            <a:off x="4055883" y="5803753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60" name="文本框 659">
            <a:extLst>
              <a:ext uri="{FF2B5EF4-FFF2-40B4-BE49-F238E27FC236}">
                <a16:creationId xmlns:a16="http://schemas.microsoft.com/office/drawing/2014/main" id="{1DCAD309-8CA7-4C55-9397-ABF8E4D7A535}"/>
              </a:ext>
            </a:extLst>
          </p:cNvPr>
          <p:cNvSpPr txBox="1"/>
          <p:nvPr/>
        </p:nvSpPr>
        <p:spPr>
          <a:xfrm>
            <a:off x="4786242" y="5580052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61" name="文本框 660">
            <a:extLst>
              <a:ext uri="{FF2B5EF4-FFF2-40B4-BE49-F238E27FC236}">
                <a16:creationId xmlns:a16="http://schemas.microsoft.com/office/drawing/2014/main" id="{9CF240E3-C87D-4B3F-98F8-37BE4A176049}"/>
              </a:ext>
            </a:extLst>
          </p:cNvPr>
          <p:cNvSpPr txBox="1"/>
          <p:nvPr/>
        </p:nvSpPr>
        <p:spPr>
          <a:xfrm>
            <a:off x="4537156" y="5363749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2" name="文本框 661">
                <a:extLst>
                  <a:ext uri="{FF2B5EF4-FFF2-40B4-BE49-F238E27FC236}">
                    <a16:creationId xmlns:a16="http://schemas.microsoft.com/office/drawing/2014/main" id="{B3232192-2D31-40FD-8809-28D6A19A7616}"/>
                  </a:ext>
                </a:extLst>
              </p:cNvPr>
              <p:cNvSpPr txBox="1"/>
              <p:nvPr/>
            </p:nvSpPr>
            <p:spPr>
              <a:xfrm>
                <a:off x="330862" y="4872805"/>
                <a:ext cx="380814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13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1013" dirty="0"/>
                  <a:t>:</a:t>
                </a:r>
                <a:endParaRPr lang="zh-CN" altLang="en-US" sz="1013" dirty="0"/>
              </a:p>
            </p:txBody>
          </p:sp>
        </mc:Choice>
        <mc:Fallback xmlns="">
          <p:sp>
            <p:nvSpPr>
              <p:cNvPr id="662" name="文本框 661">
                <a:extLst>
                  <a:ext uri="{FF2B5EF4-FFF2-40B4-BE49-F238E27FC236}">
                    <a16:creationId xmlns:a16="http://schemas.microsoft.com/office/drawing/2014/main" id="{B3232192-2D31-40FD-8809-28D6A19A7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62" y="4872805"/>
                <a:ext cx="380814" cy="248209"/>
              </a:xfrm>
              <a:prstGeom prst="rect">
                <a:avLst/>
              </a:prstGeom>
              <a:blipFill>
                <a:blip r:embed="rId5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3" name="文本框 662">
                <a:extLst>
                  <a:ext uri="{FF2B5EF4-FFF2-40B4-BE49-F238E27FC236}">
                    <a16:creationId xmlns:a16="http://schemas.microsoft.com/office/drawing/2014/main" id="{A97E52CF-C890-4699-A1ED-8B660944476B}"/>
                  </a:ext>
                </a:extLst>
              </p:cNvPr>
              <p:cNvSpPr txBox="1"/>
              <p:nvPr/>
            </p:nvSpPr>
            <p:spPr>
              <a:xfrm>
                <a:off x="2888578" y="4873490"/>
                <a:ext cx="392984" cy="260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13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13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013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1013" dirty="0"/>
                  <a:t>:</a:t>
                </a:r>
                <a:endParaRPr lang="zh-CN" altLang="en-US" sz="1013" dirty="0"/>
              </a:p>
            </p:txBody>
          </p:sp>
        </mc:Choice>
        <mc:Fallback xmlns="">
          <p:sp>
            <p:nvSpPr>
              <p:cNvPr id="663" name="文本框 662">
                <a:extLst>
                  <a:ext uri="{FF2B5EF4-FFF2-40B4-BE49-F238E27FC236}">
                    <a16:creationId xmlns:a16="http://schemas.microsoft.com/office/drawing/2014/main" id="{A97E52CF-C890-4699-A1ED-8B6609444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578" y="4873490"/>
                <a:ext cx="392984" cy="260969"/>
              </a:xfrm>
              <a:prstGeom prst="rect">
                <a:avLst/>
              </a:prstGeom>
              <a:blipFill>
                <a:blip r:embed="rId6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4" name="文本框 663">
            <a:extLst>
              <a:ext uri="{FF2B5EF4-FFF2-40B4-BE49-F238E27FC236}">
                <a16:creationId xmlns:a16="http://schemas.microsoft.com/office/drawing/2014/main" id="{3BE72822-D3F9-4171-9296-F2CA0BEFCE97}"/>
              </a:ext>
            </a:extLst>
          </p:cNvPr>
          <p:cNvSpPr txBox="1"/>
          <p:nvPr/>
        </p:nvSpPr>
        <p:spPr>
          <a:xfrm>
            <a:off x="5599863" y="5288448"/>
            <a:ext cx="953335" cy="21358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788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Flow value = 12</a:t>
            </a:r>
            <a:endParaRPr lang="zh-CN" altLang="en-US" sz="788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65" name="直接箭头连接符 664">
            <a:extLst>
              <a:ext uri="{FF2B5EF4-FFF2-40B4-BE49-F238E27FC236}">
                <a16:creationId xmlns:a16="http://schemas.microsoft.com/office/drawing/2014/main" id="{904148C2-17DA-45EB-8505-463A4653B24A}"/>
              </a:ext>
            </a:extLst>
          </p:cNvPr>
          <p:cNvCxnSpPr>
            <a:cxnSpLocks/>
          </p:cNvCxnSpPr>
          <p:nvPr/>
        </p:nvCxnSpPr>
        <p:spPr>
          <a:xfrm flipV="1">
            <a:off x="3814459" y="5134084"/>
            <a:ext cx="0" cy="5651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直接箭头连接符 665">
            <a:extLst>
              <a:ext uri="{FF2B5EF4-FFF2-40B4-BE49-F238E27FC236}">
                <a16:creationId xmlns:a16="http://schemas.microsoft.com/office/drawing/2014/main" id="{B11EBBDB-6912-4E1C-85F4-04DACCBD744E}"/>
              </a:ext>
            </a:extLst>
          </p:cNvPr>
          <p:cNvCxnSpPr>
            <a:cxnSpLocks/>
          </p:cNvCxnSpPr>
          <p:nvPr/>
        </p:nvCxnSpPr>
        <p:spPr>
          <a:xfrm flipV="1">
            <a:off x="4586397" y="5161161"/>
            <a:ext cx="0" cy="56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连接符: 曲线 668">
            <a:extLst>
              <a:ext uri="{FF2B5EF4-FFF2-40B4-BE49-F238E27FC236}">
                <a16:creationId xmlns:a16="http://schemas.microsoft.com/office/drawing/2014/main" id="{E01E8E44-5CAC-496E-AEFB-7EE419B4EBC5}"/>
              </a:ext>
            </a:extLst>
          </p:cNvPr>
          <p:cNvCxnSpPr>
            <a:cxnSpLocks/>
            <a:stCxn id="647" idx="2"/>
            <a:endCxn id="645" idx="2"/>
          </p:cNvCxnSpPr>
          <p:nvPr/>
        </p:nvCxnSpPr>
        <p:spPr>
          <a:xfrm rot="5400000">
            <a:off x="4185869" y="5560161"/>
            <a:ext cx="12700" cy="777117"/>
          </a:xfrm>
          <a:prstGeom prst="curvedConnector3">
            <a:avLst>
              <a:gd name="adj1" fmla="val 137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文本框 669">
            <a:extLst>
              <a:ext uri="{FF2B5EF4-FFF2-40B4-BE49-F238E27FC236}">
                <a16:creationId xmlns:a16="http://schemas.microsoft.com/office/drawing/2014/main" id="{A4FBE30A-A7C8-4F80-8C89-2DEB3ECB2107}"/>
              </a:ext>
            </a:extLst>
          </p:cNvPr>
          <p:cNvSpPr txBox="1"/>
          <p:nvPr/>
        </p:nvSpPr>
        <p:spPr>
          <a:xfrm>
            <a:off x="4091584" y="5947156"/>
            <a:ext cx="132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71" name="连接符: 曲线 670">
            <a:extLst>
              <a:ext uri="{FF2B5EF4-FFF2-40B4-BE49-F238E27FC236}">
                <a16:creationId xmlns:a16="http://schemas.microsoft.com/office/drawing/2014/main" id="{359AF2E5-0159-455F-9A4A-6A21FC206ECD}"/>
              </a:ext>
            </a:extLst>
          </p:cNvPr>
          <p:cNvCxnSpPr>
            <a:cxnSpLocks/>
            <a:stCxn id="649" idx="2"/>
            <a:endCxn id="647" idx="3"/>
          </p:cNvCxnSpPr>
          <p:nvPr/>
        </p:nvCxnSpPr>
        <p:spPr>
          <a:xfrm rot="5400000">
            <a:off x="4766493" y="5475162"/>
            <a:ext cx="269204" cy="4297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2" name="文本框 671">
            <a:extLst>
              <a:ext uri="{FF2B5EF4-FFF2-40B4-BE49-F238E27FC236}">
                <a16:creationId xmlns:a16="http://schemas.microsoft.com/office/drawing/2014/main" id="{E54EB0B6-6268-4AF7-93CC-BC3F0C9815EF}"/>
              </a:ext>
            </a:extLst>
          </p:cNvPr>
          <p:cNvSpPr txBox="1"/>
          <p:nvPr/>
        </p:nvSpPr>
        <p:spPr>
          <a:xfrm>
            <a:off x="4952101" y="5678156"/>
            <a:ext cx="132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73" name="直接箭头连接符 672">
            <a:extLst>
              <a:ext uri="{FF2B5EF4-FFF2-40B4-BE49-F238E27FC236}">
                <a16:creationId xmlns:a16="http://schemas.microsoft.com/office/drawing/2014/main" id="{3D5C4BF6-EB02-4795-AF48-2BEDC928BB14}"/>
              </a:ext>
            </a:extLst>
          </p:cNvPr>
          <p:cNvCxnSpPr>
            <a:cxnSpLocks/>
            <a:stCxn id="646" idx="1"/>
            <a:endCxn id="644" idx="3"/>
          </p:cNvCxnSpPr>
          <p:nvPr/>
        </p:nvCxnSpPr>
        <p:spPr>
          <a:xfrm flipH="1">
            <a:off x="3899810" y="5057303"/>
            <a:ext cx="562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连接符: 曲线 673">
            <a:extLst>
              <a:ext uri="{FF2B5EF4-FFF2-40B4-BE49-F238E27FC236}">
                <a16:creationId xmlns:a16="http://schemas.microsoft.com/office/drawing/2014/main" id="{65FC770C-92A3-43AD-B870-9E7EB335E9EF}"/>
              </a:ext>
            </a:extLst>
          </p:cNvPr>
          <p:cNvCxnSpPr>
            <a:cxnSpLocks/>
            <a:stCxn id="649" idx="0"/>
            <a:endCxn id="646" idx="0"/>
          </p:cNvCxnSpPr>
          <p:nvPr/>
        </p:nvCxnSpPr>
        <p:spPr>
          <a:xfrm rot="16200000" flipV="1">
            <a:off x="4688933" y="4880188"/>
            <a:ext cx="374004" cy="480023"/>
          </a:xfrm>
          <a:prstGeom prst="curvedConnector3">
            <a:avLst>
              <a:gd name="adj1" fmla="val 107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文本框 674">
            <a:extLst>
              <a:ext uri="{FF2B5EF4-FFF2-40B4-BE49-F238E27FC236}">
                <a16:creationId xmlns:a16="http://schemas.microsoft.com/office/drawing/2014/main" id="{F97D93ED-437D-445C-BCB8-59091C474079}"/>
              </a:ext>
            </a:extLst>
          </p:cNvPr>
          <p:cNvSpPr txBox="1"/>
          <p:nvPr/>
        </p:nvSpPr>
        <p:spPr>
          <a:xfrm>
            <a:off x="4770644" y="4867575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76" name="直接箭头连接符 675">
            <a:extLst>
              <a:ext uri="{FF2B5EF4-FFF2-40B4-BE49-F238E27FC236}">
                <a16:creationId xmlns:a16="http://schemas.microsoft.com/office/drawing/2014/main" id="{994E6AC3-2FC8-4356-8C6E-BBF809D6359F}"/>
              </a:ext>
            </a:extLst>
          </p:cNvPr>
          <p:cNvCxnSpPr>
            <a:cxnSpLocks/>
            <a:stCxn id="644" idx="1"/>
            <a:endCxn id="641" idx="3"/>
          </p:cNvCxnSpPr>
          <p:nvPr/>
        </p:nvCxnSpPr>
        <p:spPr>
          <a:xfrm flipH="1">
            <a:off x="3261528" y="5057303"/>
            <a:ext cx="414648" cy="3986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连接符: 曲线 691">
            <a:extLst>
              <a:ext uri="{FF2B5EF4-FFF2-40B4-BE49-F238E27FC236}">
                <a16:creationId xmlns:a16="http://schemas.microsoft.com/office/drawing/2014/main" id="{D72514AA-47FF-4927-9FD7-478F3AD28E8E}"/>
              </a:ext>
            </a:extLst>
          </p:cNvPr>
          <p:cNvCxnSpPr>
            <a:cxnSpLocks/>
            <a:stCxn id="647" idx="0"/>
            <a:endCxn id="644" idx="3"/>
          </p:cNvCxnSpPr>
          <p:nvPr/>
        </p:nvCxnSpPr>
        <p:spPr>
          <a:xfrm rot="16200000" flipV="1">
            <a:off x="3915516" y="5041598"/>
            <a:ext cx="643207" cy="6746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文本框 695">
            <a:extLst>
              <a:ext uri="{FF2B5EF4-FFF2-40B4-BE49-F238E27FC236}">
                <a16:creationId xmlns:a16="http://schemas.microsoft.com/office/drawing/2014/main" id="{E6B75CE5-E4F0-4A05-AEBE-B1E7CCE24F59}"/>
              </a:ext>
            </a:extLst>
          </p:cNvPr>
          <p:cNvSpPr txBox="1"/>
          <p:nvPr/>
        </p:nvSpPr>
        <p:spPr>
          <a:xfrm>
            <a:off x="4279327" y="5102955"/>
            <a:ext cx="15294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97" name="文本框 696">
            <a:extLst>
              <a:ext uri="{FF2B5EF4-FFF2-40B4-BE49-F238E27FC236}">
                <a16:creationId xmlns:a16="http://schemas.microsoft.com/office/drawing/2014/main" id="{7AE36573-4C59-4E6D-9E32-70C74D958313}"/>
              </a:ext>
            </a:extLst>
          </p:cNvPr>
          <p:cNvSpPr txBox="1"/>
          <p:nvPr/>
        </p:nvSpPr>
        <p:spPr>
          <a:xfrm>
            <a:off x="561657" y="6600209"/>
            <a:ext cx="14536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98" name="直接箭头连接符 697">
            <a:extLst>
              <a:ext uri="{FF2B5EF4-FFF2-40B4-BE49-F238E27FC236}">
                <a16:creationId xmlns:a16="http://schemas.microsoft.com/office/drawing/2014/main" id="{D83CBE09-25DE-4875-8CBD-C5B2C5993FA9}"/>
              </a:ext>
            </a:extLst>
          </p:cNvPr>
          <p:cNvCxnSpPr>
            <a:cxnSpLocks/>
            <a:endCxn id="700" idx="1"/>
          </p:cNvCxnSpPr>
          <p:nvPr/>
        </p:nvCxnSpPr>
        <p:spPr>
          <a:xfrm flipV="1">
            <a:off x="704221" y="6325669"/>
            <a:ext cx="417443" cy="322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直接箭头连接符 698">
            <a:extLst>
              <a:ext uri="{FF2B5EF4-FFF2-40B4-BE49-F238E27FC236}">
                <a16:creationId xmlns:a16="http://schemas.microsoft.com/office/drawing/2014/main" id="{3ACEA467-F67C-45A2-928F-007A3B601E2F}"/>
              </a:ext>
            </a:extLst>
          </p:cNvPr>
          <p:cNvCxnSpPr>
            <a:cxnSpLocks/>
            <a:endCxn id="701" idx="1"/>
          </p:cNvCxnSpPr>
          <p:nvPr/>
        </p:nvCxnSpPr>
        <p:spPr>
          <a:xfrm>
            <a:off x="702357" y="6778412"/>
            <a:ext cx="419307" cy="314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文本框 699">
            <a:extLst>
              <a:ext uri="{FF2B5EF4-FFF2-40B4-BE49-F238E27FC236}">
                <a16:creationId xmlns:a16="http://schemas.microsoft.com/office/drawing/2014/main" id="{184BA787-405A-4476-AE4F-4F0D51B60E2B}"/>
              </a:ext>
            </a:extLst>
          </p:cNvPr>
          <p:cNvSpPr txBox="1"/>
          <p:nvPr/>
        </p:nvSpPr>
        <p:spPr>
          <a:xfrm>
            <a:off x="1121664" y="6201564"/>
            <a:ext cx="19754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01" name="文本框 700">
            <a:extLst>
              <a:ext uri="{FF2B5EF4-FFF2-40B4-BE49-F238E27FC236}">
                <a16:creationId xmlns:a16="http://schemas.microsoft.com/office/drawing/2014/main" id="{A3E3EA74-AA2D-465B-A602-3408BBC3C0BD}"/>
              </a:ext>
            </a:extLst>
          </p:cNvPr>
          <p:cNvSpPr txBox="1"/>
          <p:nvPr/>
        </p:nvSpPr>
        <p:spPr>
          <a:xfrm>
            <a:off x="1121664" y="6968876"/>
            <a:ext cx="24226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02" name="文本框 701">
            <a:extLst>
              <a:ext uri="{FF2B5EF4-FFF2-40B4-BE49-F238E27FC236}">
                <a16:creationId xmlns:a16="http://schemas.microsoft.com/office/drawing/2014/main" id="{3BB36E13-2244-418C-9841-040B0CA66946}"/>
              </a:ext>
            </a:extLst>
          </p:cNvPr>
          <p:cNvSpPr txBox="1"/>
          <p:nvPr/>
        </p:nvSpPr>
        <p:spPr>
          <a:xfrm>
            <a:off x="1908098" y="6201564"/>
            <a:ext cx="34662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03" name="直接箭头连接符 702">
            <a:extLst>
              <a:ext uri="{FF2B5EF4-FFF2-40B4-BE49-F238E27FC236}">
                <a16:creationId xmlns:a16="http://schemas.microsoft.com/office/drawing/2014/main" id="{ECF8FEDF-CB69-4E50-BF26-D38D0727F305}"/>
              </a:ext>
            </a:extLst>
          </p:cNvPr>
          <p:cNvCxnSpPr>
            <a:cxnSpLocks/>
            <a:stCxn id="700" idx="3"/>
            <a:endCxn id="702" idx="1"/>
          </p:cNvCxnSpPr>
          <p:nvPr/>
        </p:nvCxnSpPr>
        <p:spPr>
          <a:xfrm>
            <a:off x="1319204" y="6325669"/>
            <a:ext cx="5888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4" name="文本框 703">
            <a:extLst>
              <a:ext uri="{FF2B5EF4-FFF2-40B4-BE49-F238E27FC236}">
                <a16:creationId xmlns:a16="http://schemas.microsoft.com/office/drawing/2014/main" id="{CA1C1A2D-D690-4C90-92B6-D6A9C943B06C}"/>
              </a:ext>
            </a:extLst>
          </p:cNvPr>
          <p:cNvSpPr txBox="1"/>
          <p:nvPr/>
        </p:nvSpPr>
        <p:spPr>
          <a:xfrm>
            <a:off x="1908098" y="6968876"/>
            <a:ext cx="34662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05" name="直接箭头连接符 704">
            <a:extLst>
              <a:ext uri="{FF2B5EF4-FFF2-40B4-BE49-F238E27FC236}">
                <a16:creationId xmlns:a16="http://schemas.microsoft.com/office/drawing/2014/main" id="{43685259-1EFF-494D-AE2D-4CE2A1D0EC5E}"/>
              </a:ext>
            </a:extLst>
          </p:cNvPr>
          <p:cNvCxnSpPr>
            <a:cxnSpLocks/>
            <a:endCxn id="704" idx="1"/>
          </p:cNvCxnSpPr>
          <p:nvPr/>
        </p:nvCxnSpPr>
        <p:spPr>
          <a:xfrm>
            <a:off x="1319204" y="7073791"/>
            <a:ext cx="588894" cy="19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" name="文本框 705">
            <a:extLst>
              <a:ext uri="{FF2B5EF4-FFF2-40B4-BE49-F238E27FC236}">
                <a16:creationId xmlns:a16="http://schemas.microsoft.com/office/drawing/2014/main" id="{1B195D02-9EFD-45C6-B7EE-77D182DCD016}"/>
              </a:ext>
            </a:extLst>
          </p:cNvPr>
          <p:cNvSpPr txBox="1"/>
          <p:nvPr/>
        </p:nvSpPr>
        <p:spPr>
          <a:xfrm>
            <a:off x="2523082" y="6580114"/>
            <a:ext cx="23108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07" name="直接箭头连接符 706">
            <a:extLst>
              <a:ext uri="{FF2B5EF4-FFF2-40B4-BE49-F238E27FC236}">
                <a16:creationId xmlns:a16="http://schemas.microsoft.com/office/drawing/2014/main" id="{10CFCFB3-3E38-4E3C-9221-4B7060030E12}"/>
              </a:ext>
            </a:extLst>
          </p:cNvPr>
          <p:cNvCxnSpPr>
            <a:cxnSpLocks/>
          </p:cNvCxnSpPr>
          <p:nvPr/>
        </p:nvCxnSpPr>
        <p:spPr>
          <a:xfrm>
            <a:off x="2105639" y="6305011"/>
            <a:ext cx="419307" cy="296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直接箭头连接符 707">
            <a:extLst>
              <a:ext uri="{FF2B5EF4-FFF2-40B4-BE49-F238E27FC236}">
                <a16:creationId xmlns:a16="http://schemas.microsoft.com/office/drawing/2014/main" id="{7702C654-0625-41F5-AAAF-57D5B4419F0A}"/>
              </a:ext>
            </a:extLst>
          </p:cNvPr>
          <p:cNvCxnSpPr>
            <a:cxnSpLocks/>
          </p:cNvCxnSpPr>
          <p:nvPr/>
        </p:nvCxnSpPr>
        <p:spPr>
          <a:xfrm flipV="1">
            <a:off x="2105639" y="6734051"/>
            <a:ext cx="417443" cy="343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直接箭头连接符 708">
            <a:extLst>
              <a:ext uri="{FF2B5EF4-FFF2-40B4-BE49-F238E27FC236}">
                <a16:creationId xmlns:a16="http://schemas.microsoft.com/office/drawing/2014/main" id="{8F59FBAD-B451-4D28-ABB6-6C7F03F7D564}"/>
              </a:ext>
            </a:extLst>
          </p:cNvPr>
          <p:cNvCxnSpPr>
            <a:cxnSpLocks/>
            <a:stCxn id="700" idx="2"/>
          </p:cNvCxnSpPr>
          <p:nvPr/>
        </p:nvCxnSpPr>
        <p:spPr>
          <a:xfrm flipH="1">
            <a:off x="1216708" y="6449773"/>
            <a:ext cx="3726" cy="528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直接箭头连接符 709">
            <a:extLst>
              <a:ext uri="{FF2B5EF4-FFF2-40B4-BE49-F238E27FC236}">
                <a16:creationId xmlns:a16="http://schemas.microsoft.com/office/drawing/2014/main" id="{A1222C87-A6CE-4A9E-8BFA-8A1774906AF4}"/>
              </a:ext>
            </a:extLst>
          </p:cNvPr>
          <p:cNvCxnSpPr>
            <a:cxnSpLocks/>
          </p:cNvCxnSpPr>
          <p:nvPr/>
        </p:nvCxnSpPr>
        <p:spPr>
          <a:xfrm flipV="1">
            <a:off x="1995686" y="6402449"/>
            <a:ext cx="0" cy="56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直接箭头连接符 710">
            <a:extLst>
              <a:ext uri="{FF2B5EF4-FFF2-40B4-BE49-F238E27FC236}">
                <a16:creationId xmlns:a16="http://schemas.microsoft.com/office/drawing/2014/main" id="{8D888860-C42D-4682-8802-F581487E4E1F}"/>
              </a:ext>
            </a:extLst>
          </p:cNvPr>
          <p:cNvCxnSpPr>
            <a:cxnSpLocks/>
          </p:cNvCxnSpPr>
          <p:nvPr/>
        </p:nvCxnSpPr>
        <p:spPr>
          <a:xfrm>
            <a:off x="1300569" y="6395783"/>
            <a:ext cx="652255" cy="618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2" name="文本框 711">
            <a:extLst>
              <a:ext uri="{FF2B5EF4-FFF2-40B4-BE49-F238E27FC236}">
                <a16:creationId xmlns:a16="http://schemas.microsoft.com/office/drawing/2014/main" id="{FF24DB49-21C4-41A9-9D56-63BEEF9A2783}"/>
              </a:ext>
            </a:extLst>
          </p:cNvPr>
          <p:cNvSpPr txBox="1"/>
          <p:nvPr/>
        </p:nvSpPr>
        <p:spPr>
          <a:xfrm>
            <a:off x="568891" y="6343724"/>
            <a:ext cx="44790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13" name="文本框 712">
            <a:extLst>
              <a:ext uri="{FF2B5EF4-FFF2-40B4-BE49-F238E27FC236}">
                <a16:creationId xmlns:a16="http://schemas.microsoft.com/office/drawing/2014/main" id="{349B6AAC-3F8B-4668-8DB2-5B8E30176D6D}"/>
              </a:ext>
            </a:extLst>
          </p:cNvPr>
          <p:cNvSpPr txBox="1"/>
          <p:nvPr/>
        </p:nvSpPr>
        <p:spPr>
          <a:xfrm>
            <a:off x="1436377" y="6170215"/>
            <a:ext cx="33940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4/4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14" name="文本框 713">
            <a:extLst>
              <a:ext uri="{FF2B5EF4-FFF2-40B4-BE49-F238E27FC236}">
                <a16:creationId xmlns:a16="http://schemas.microsoft.com/office/drawing/2014/main" id="{91150DA5-556A-472F-8907-445815C80CF9}"/>
              </a:ext>
            </a:extLst>
          </p:cNvPr>
          <p:cNvSpPr txBox="1"/>
          <p:nvPr/>
        </p:nvSpPr>
        <p:spPr>
          <a:xfrm>
            <a:off x="2194493" y="6271964"/>
            <a:ext cx="385089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15" name="文本框 714">
            <a:extLst>
              <a:ext uri="{FF2B5EF4-FFF2-40B4-BE49-F238E27FC236}">
                <a16:creationId xmlns:a16="http://schemas.microsoft.com/office/drawing/2014/main" id="{8258CA28-72DF-4F59-83F6-B8AD888F2EDC}"/>
              </a:ext>
            </a:extLst>
          </p:cNvPr>
          <p:cNvSpPr txBox="1"/>
          <p:nvPr/>
        </p:nvSpPr>
        <p:spPr>
          <a:xfrm>
            <a:off x="651924" y="6920234"/>
            <a:ext cx="41115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16" name="文本框 715">
            <a:extLst>
              <a:ext uri="{FF2B5EF4-FFF2-40B4-BE49-F238E27FC236}">
                <a16:creationId xmlns:a16="http://schemas.microsoft.com/office/drawing/2014/main" id="{BFB0C022-4860-43D4-8161-DD017705F67B}"/>
              </a:ext>
            </a:extLst>
          </p:cNvPr>
          <p:cNvSpPr txBox="1"/>
          <p:nvPr/>
        </p:nvSpPr>
        <p:spPr>
          <a:xfrm>
            <a:off x="1553669" y="6556438"/>
            <a:ext cx="37993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6/8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17" name="文本框 716">
            <a:extLst>
              <a:ext uri="{FF2B5EF4-FFF2-40B4-BE49-F238E27FC236}">
                <a16:creationId xmlns:a16="http://schemas.microsoft.com/office/drawing/2014/main" id="{A9D88507-EF34-4D13-B240-14E571750455}"/>
              </a:ext>
            </a:extLst>
          </p:cNvPr>
          <p:cNvSpPr txBox="1"/>
          <p:nvPr/>
        </p:nvSpPr>
        <p:spPr>
          <a:xfrm>
            <a:off x="976771" y="6579291"/>
            <a:ext cx="34965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0/2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18" name="文本框 717">
            <a:extLst>
              <a:ext uri="{FF2B5EF4-FFF2-40B4-BE49-F238E27FC236}">
                <a16:creationId xmlns:a16="http://schemas.microsoft.com/office/drawing/2014/main" id="{6ED21210-C8E7-4AA0-B25E-C08803CDACF3}"/>
              </a:ext>
            </a:extLst>
          </p:cNvPr>
          <p:cNvSpPr txBox="1"/>
          <p:nvPr/>
        </p:nvSpPr>
        <p:spPr>
          <a:xfrm>
            <a:off x="1481104" y="7067890"/>
            <a:ext cx="35338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/9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19" name="文本框 718">
            <a:extLst>
              <a:ext uri="{FF2B5EF4-FFF2-40B4-BE49-F238E27FC236}">
                <a16:creationId xmlns:a16="http://schemas.microsoft.com/office/drawing/2014/main" id="{1F4CE92D-ACF5-470C-AB8C-ED8F81D148A0}"/>
              </a:ext>
            </a:extLst>
          </p:cNvPr>
          <p:cNvSpPr txBox="1"/>
          <p:nvPr/>
        </p:nvSpPr>
        <p:spPr>
          <a:xfrm>
            <a:off x="2208268" y="6887178"/>
            <a:ext cx="43641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20" name="文本框 719">
            <a:extLst>
              <a:ext uri="{FF2B5EF4-FFF2-40B4-BE49-F238E27FC236}">
                <a16:creationId xmlns:a16="http://schemas.microsoft.com/office/drawing/2014/main" id="{2FF52CA9-7B65-4AB4-A901-84E7564D04B5}"/>
              </a:ext>
            </a:extLst>
          </p:cNvPr>
          <p:cNvSpPr txBox="1"/>
          <p:nvPr/>
        </p:nvSpPr>
        <p:spPr>
          <a:xfrm>
            <a:off x="1952394" y="6614195"/>
            <a:ext cx="35524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0/6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21" name="文本框 720">
            <a:extLst>
              <a:ext uri="{FF2B5EF4-FFF2-40B4-BE49-F238E27FC236}">
                <a16:creationId xmlns:a16="http://schemas.microsoft.com/office/drawing/2014/main" id="{4F295152-C147-4992-929F-A88D1066D575}"/>
              </a:ext>
            </a:extLst>
          </p:cNvPr>
          <p:cNvSpPr txBox="1"/>
          <p:nvPr/>
        </p:nvSpPr>
        <p:spPr>
          <a:xfrm>
            <a:off x="3116168" y="6599833"/>
            <a:ext cx="14536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22" name="直接箭头连接符 721">
            <a:extLst>
              <a:ext uri="{FF2B5EF4-FFF2-40B4-BE49-F238E27FC236}">
                <a16:creationId xmlns:a16="http://schemas.microsoft.com/office/drawing/2014/main" id="{ED059F40-4D72-465F-BF21-A0465EF132CF}"/>
              </a:ext>
            </a:extLst>
          </p:cNvPr>
          <p:cNvCxnSpPr>
            <a:cxnSpLocks/>
            <a:endCxn id="724" idx="1"/>
          </p:cNvCxnSpPr>
          <p:nvPr/>
        </p:nvCxnSpPr>
        <p:spPr>
          <a:xfrm>
            <a:off x="3256868" y="6778038"/>
            <a:ext cx="419308" cy="3145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文本框 722">
            <a:extLst>
              <a:ext uri="{FF2B5EF4-FFF2-40B4-BE49-F238E27FC236}">
                <a16:creationId xmlns:a16="http://schemas.microsoft.com/office/drawing/2014/main" id="{8EBB07E3-9D8E-46BA-822F-600C94BCEB1C}"/>
              </a:ext>
            </a:extLst>
          </p:cNvPr>
          <p:cNvSpPr txBox="1"/>
          <p:nvPr/>
        </p:nvSpPr>
        <p:spPr>
          <a:xfrm>
            <a:off x="3676176" y="6201188"/>
            <a:ext cx="22363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24" name="文本框 723">
            <a:extLst>
              <a:ext uri="{FF2B5EF4-FFF2-40B4-BE49-F238E27FC236}">
                <a16:creationId xmlns:a16="http://schemas.microsoft.com/office/drawing/2014/main" id="{BF8D9F1D-E4EA-48C1-87BA-726A87B45496}"/>
              </a:ext>
            </a:extLst>
          </p:cNvPr>
          <p:cNvSpPr txBox="1"/>
          <p:nvPr/>
        </p:nvSpPr>
        <p:spPr>
          <a:xfrm>
            <a:off x="3676176" y="6968500"/>
            <a:ext cx="24226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25" name="文本框 724">
            <a:extLst>
              <a:ext uri="{FF2B5EF4-FFF2-40B4-BE49-F238E27FC236}">
                <a16:creationId xmlns:a16="http://schemas.microsoft.com/office/drawing/2014/main" id="{049F97A6-ED27-436B-9F68-45AA144C33BF}"/>
              </a:ext>
            </a:extLst>
          </p:cNvPr>
          <p:cNvSpPr txBox="1"/>
          <p:nvPr/>
        </p:nvSpPr>
        <p:spPr>
          <a:xfrm>
            <a:off x="4462609" y="6201188"/>
            <a:ext cx="34662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26" name="文本框 725">
            <a:extLst>
              <a:ext uri="{FF2B5EF4-FFF2-40B4-BE49-F238E27FC236}">
                <a16:creationId xmlns:a16="http://schemas.microsoft.com/office/drawing/2014/main" id="{7CD5AA83-89D6-4EDD-AA9B-DAAA2E40665B}"/>
              </a:ext>
            </a:extLst>
          </p:cNvPr>
          <p:cNvSpPr txBox="1"/>
          <p:nvPr/>
        </p:nvSpPr>
        <p:spPr>
          <a:xfrm>
            <a:off x="4462610" y="6968500"/>
            <a:ext cx="22363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27" name="直接箭头连接符 726">
            <a:extLst>
              <a:ext uri="{FF2B5EF4-FFF2-40B4-BE49-F238E27FC236}">
                <a16:creationId xmlns:a16="http://schemas.microsoft.com/office/drawing/2014/main" id="{92DA3734-3CC4-42C7-AF37-DE563CFECB81}"/>
              </a:ext>
            </a:extLst>
          </p:cNvPr>
          <p:cNvCxnSpPr>
            <a:cxnSpLocks/>
            <a:endCxn id="726" idx="1"/>
          </p:cNvCxnSpPr>
          <p:nvPr/>
        </p:nvCxnSpPr>
        <p:spPr>
          <a:xfrm>
            <a:off x="3873717" y="7073416"/>
            <a:ext cx="588893" cy="191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文本框 727">
            <a:extLst>
              <a:ext uri="{FF2B5EF4-FFF2-40B4-BE49-F238E27FC236}">
                <a16:creationId xmlns:a16="http://schemas.microsoft.com/office/drawing/2014/main" id="{23662B98-3328-45DE-B5EB-9E0BCCAD8B0E}"/>
              </a:ext>
            </a:extLst>
          </p:cNvPr>
          <p:cNvSpPr txBox="1"/>
          <p:nvPr/>
        </p:nvSpPr>
        <p:spPr>
          <a:xfrm>
            <a:off x="5000403" y="6575192"/>
            <a:ext cx="23108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29" name="直接箭头连接符 728">
            <a:extLst>
              <a:ext uri="{FF2B5EF4-FFF2-40B4-BE49-F238E27FC236}">
                <a16:creationId xmlns:a16="http://schemas.microsoft.com/office/drawing/2014/main" id="{8F9A7BAE-E928-4F4B-95D3-7694D481EDEE}"/>
              </a:ext>
            </a:extLst>
          </p:cNvPr>
          <p:cNvCxnSpPr>
            <a:cxnSpLocks/>
            <a:endCxn id="728" idx="0"/>
          </p:cNvCxnSpPr>
          <p:nvPr/>
        </p:nvCxnSpPr>
        <p:spPr>
          <a:xfrm>
            <a:off x="4660151" y="6304635"/>
            <a:ext cx="455795" cy="270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直接箭头连接符 729">
            <a:extLst>
              <a:ext uri="{FF2B5EF4-FFF2-40B4-BE49-F238E27FC236}">
                <a16:creationId xmlns:a16="http://schemas.microsoft.com/office/drawing/2014/main" id="{E5AEB765-AF4B-4351-87E4-153774DCDA17}"/>
              </a:ext>
            </a:extLst>
          </p:cNvPr>
          <p:cNvCxnSpPr>
            <a:cxnSpLocks/>
          </p:cNvCxnSpPr>
          <p:nvPr/>
        </p:nvCxnSpPr>
        <p:spPr>
          <a:xfrm flipV="1">
            <a:off x="4660151" y="6733676"/>
            <a:ext cx="417443" cy="343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直接箭头连接符 730">
            <a:extLst>
              <a:ext uri="{FF2B5EF4-FFF2-40B4-BE49-F238E27FC236}">
                <a16:creationId xmlns:a16="http://schemas.microsoft.com/office/drawing/2014/main" id="{844EF040-BB83-4D8E-9539-2C1E35F3AFFC}"/>
              </a:ext>
            </a:extLst>
          </p:cNvPr>
          <p:cNvCxnSpPr>
            <a:cxnSpLocks/>
          </p:cNvCxnSpPr>
          <p:nvPr/>
        </p:nvCxnSpPr>
        <p:spPr>
          <a:xfrm>
            <a:off x="3855082" y="6395408"/>
            <a:ext cx="652255" cy="618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文本框 731">
            <a:extLst>
              <a:ext uri="{FF2B5EF4-FFF2-40B4-BE49-F238E27FC236}">
                <a16:creationId xmlns:a16="http://schemas.microsoft.com/office/drawing/2014/main" id="{EF9DE2BB-9600-45D6-8CD8-05C17C7F5A15}"/>
              </a:ext>
            </a:extLst>
          </p:cNvPr>
          <p:cNvSpPr txBox="1"/>
          <p:nvPr/>
        </p:nvSpPr>
        <p:spPr>
          <a:xfrm>
            <a:off x="3262462" y="6360230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33" name="文本框 732">
            <a:extLst>
              <a:ext uri="{FF2B5EF4-FFF2-40B4-BE49-F238E27FC236}">
                <a16:creationId xmlns:a16="http://schemas.microsoft.com/office/drawing/2014/main" id="{F3D3B525-2D27-44A4-AD3D-A91FC9144E51}"/>
              </a:ext>
            </a:extLst>
          </p:cNvPr>
          <p:cNvSpPr txBox="1"/>
          <p:nvPr/>
        </p:nvSpPr>
        <p:spPr>
          <a:xfrm>
            <a:off x="4032122" y="6176768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34" name="文本框 733">
            <a:extLst>
              <a:ext uri="{FF2B5EF4-FFF2-40B4-BE49-F238E27FC236}">
                <a16:creationId xmlns:a16="http://schemas.microsoft.com/office/drawing/2014/main" id="{3371C14E-115E-4419-BE30-21B521320265}"/>
              </a:ext>
            </a:extLst>
          </p:cNvPr>
          <p:cNvSpPr txBox="1"/>
          <p:nvPr/>
        </p:nvSpPr>
        <p:spPr>
          <a:xfrm>
            <a:off x="4804561" y="6311427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BC79405F-1669-46E2-86A8-F624FF63D158}"/>
              </a:ext>
            </a:extLst>
          </p:cNvPr>
          <p:cNvSpPr txBox="1"/>
          <p:nvPr/>
        </p:nvSpPr>
        <p:spPr>
          <a:xfrm>
            <a:off x="3301400" y="6877230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E7DB0A0E-8C58-487C-B2AB-AE28BE07F158}"/>
              </a:ext>
            </a:extLst>
          </p:cNvPr>
          <p:cNvSpPr txBox="1"/>
          <p:nvPr/>
        </p:nvSpPr>
        <p:spPr>
          <a:xfrm>
            <a:off x="4102938" y="6574662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37" name="文本框 736">
            <a:extLst>
              <a:ext uri="{FF2B5EF4-FFF2-40B4-BE49-F238E27FC236}">
                <a16:creationId xmlns:a16="http://schemas.microsoft.com/office/drawing/2014/main" id="{F7FDDCE9-264F-4C1A-83C7-5B57C0EDDD3A}"/>
              </a:ext>
            </a:extLst>
          </p:cNvPr>
          <p:cNvSpPr txBox="1"/>
          <p:nvPr/>
        </p:nvSpPr>
        <p:spPr>
          <a:xfrm>
            <a:off x="3612816" y="6619586"/>
            <a:ext cx="132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38" name="文本框 737">
            <a:extLst>
              <a:ext uri="{FF2B5EF4-FFF2-40B4-BE49-F238E27FC236}">
                <a16:creationId xmlns:a16="http://schemas.microsoft.com/office/drawing/2014/main" id="{275D416A-7CE4-44BF-8986-2B38728A2B75}"/>
              </a:ext>
            </a:extLst>
          </p:cNvPr>
          <p:cNvSpPr txBox="1"/>
          <p:nvPr/>
        </p:nvSpPr>
        <p:spPr>
          <a:xfrm>
            <a:off x="4055883" y="7071743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39" name="文本框 738">
            <a:extLst>
              <a:ext uri="{FF2B5EF4-FFF2-40B4-BE49-F238E27FC236}">
                <a16:creationId xmlns:a16="http://schemas.microsoft.com/office/drawing/2014/main" id="{3968A952-8C5F-45E5-A336-7415297902AA}"/>
              </a:ext>
            </a:extLst>
          </p:cNvPr>
          <p:cNvSpPr txBox="1"/>
          <p:nvPr/>
        </p:nvSpPr>
        <p:spPr>
          <a:xfrm>
            <a:off x="4786242" y="6848042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40" name="文本框 739">
            <a:extLst>
              <a:ext uri="{FF2B5EF4-FFF2-40B4-BE49-F238E27FC236}">
                <a16:creationId xmlns:a16="http://schemas.microsoft.com/office/drawing/2014/main" id="{14447632-51C5-45E6-A048-E97D7F2D4266}"/>
              </a:ext>
            </a:extLst>
          </p:cNvPr>
          <p:cNvSpPr txBox="1"/>
          <p:nvPr/>
        </p:nvSpPr>
        <p:spPr>
          <a:xfrm>
            <a:off x="4537156" y="6631739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1" name="文本框 740">
                <a:extLst>
                  <a:ext uri="{FF2B5EF4-FFF2-40B4-BE49-F238E27FC236}">
                    <a16:creationId xmlns:a16="http://schemas.microsoft.com/office/drawing/2014/main" id="{DB59F62B-7BDF-4491-B625-8A0C8C5EAE91}"/>
                  </a:ext>
                </a:extLst>
              </p:cNvPr>
              <p:cNvSpPr txBox="1"/>
              <p:nvPr/>
            </p:nvSpPr>
            <p:spPr>
              <a:xfrm>
                <a:off x="330862" y="6140795"/>
                <a:ext cx="380814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13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1013" dirty="0"/>
                  <a:t>:</a:t>
                </a:r>
                <a:endParaRPr lang="zh-CN" altLang="en-US" sz="1013" dirty="0"/>
              </a:p>
            </p:txBody>
          </p:sp>
        </mc:Choice>
        <mc:Fallback xmlns="">
          <p:sp>
            <p:nvSpPr>
              <p:cNvPr id="741" name="文本框 740">
                <a:extLst>
                  <a:ext uri="{FF2B5EF4-FFF2-40B4-BE49-F238E27FC236}">
                    <a16:creationId xmlns:a16="http://schemas.microsoft.com/office/drawing/2014/main" id="{DB59F62B-7BDF-4491-B625-8A0C8C5EA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62" y="6140795"/>
                <a:ext cx="380814" cy="248209"/>
              </a:xfrm>
              <a:prstGeom prst="rect">
                <a:avLst/>
              </a:prstGeom>
              <a:blipFill>
                <a:blip r:embed="rId5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2" name="文本框 741">
                <a:extLst>
                  <a:ext uri="{FF2B5EF4-FFF2-40B4-BE49-F238E27FC236}">
                    <a16:creationId xmlns:a16="http://schemas.microsoft.com/office/drawing/2014/main" id="{9D89016B-C425-4365-86A0-F6F322A63B1C}"/>
                  </a:ext>
                </a:extLst>
              </p:cNvPr>
              <p:cNvSpPr txBox="1"/>
              <p:nvPr/>
            </p:nvSpPr>
            <p:spPr>
              <a:xfrm>
                <a:off x="2888578" y="6141480"/>
                <a:ext cx="392984" cy="260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13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13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013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1013" dirty="0"/>
                  <a:t>:</a:t>
                </a:r>
                <a:endParaRPr lang="zh-CN" altLang="en-US" sz="1013" dirty="0"/>
              </a:p>
            </p:txBody>
          </p:sp>
        </mc:Choice>
        <mc:Fallback xmlns="">
          <p:sp>
            <p:nvSpPr>
              <p:cNvPr id="742" name="文本框 741">
                <a:extLst>
                  <a:ext uri="{FF2B5EF4-FFF2-40B4-BE49-F238E27FC236}">
                    <a16:creationId xmlns:a16="http://schemas.microsoft.com/office/drawing/2014/main" id="{9D89016B-C425-4365-86A0-F6F322A63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578" y="6141480"/>
                <a:ext cx="392984" cy="260969"/>
              </a:xfrm>
              <a:prstGeom prst="rect">
                <a:avLst/>
              </a:prstGeom>
              <a:blipFill>
                <a:blip r:embed="rId6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3" name="文本框 742">
            <a:extLst>
              <a:ext uri="{FF2B5EF4-FFF2-40B4-BE49-F238E27FC236}">
                <a16:creationId xmlns:a16="http://schemas.microsoft.com/office/drawing/2014/main" id="{7F47325C-AD9F-48CE-A77F-C73413B12E0D}"/>
              </a:ext>
            </a:extLst>
          </p:cNvPr>
          <p:cNvSpPr txBox="1"/>
          <p:nvPr/>
        </p:nvSpPr>
        <p:spPr>
          <a:xfrm>
            <a:off x="5599863" y="6556438"/>
            <a:ext cx="953335" cy="21358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788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Flow value = 14</a:t>
            </a:r>
            <a:endParaRPr lang="zh-CN" altLang="en-US" sz="788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45" name="直接箭头连接符 744">
            <a:extLst>
              <a:ext uri="{FF2B5EF4-FFF2-40B4-BE49-F238E27FC236}">
                <a16:creationId xmlns:a16="http://schemas.microsoft.com/office/drawing/2014/main" id="{8320FAE3-CA16-4996-B769-1DA7231D788E}"/>
              </a:ext>
            </a:extLst>
          </p:cNvPr>
          <p:cNvCxnSpPr>
            <a:cxnSpLocks/>
          </p:cNvCxnSpPr>
          <p:nvPr/>
        </p:nvCxnSpPr>
        <p:spPr>
          <a:xfrm flipV="1">
            <a:off x="4586397" y="6429151"/>
            <a:ext cx="0" cy="56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连接符: 曲线 745">
            <a:extLst>
              <a:ext uri="{FF2B5EF4-FFF2-40B4-BE49-F238E27FC236}">
                <a16:creationId xmlns:a16="http://schemas.microsoft.com/office/drawing/2014/main" id="{4CBD8DEF-9C0A-42C2-AE73-C40100B49E52}"/>
              </a:ext>
            </a:extLst>
          </p:cNvPr>
          <p:cNvCxnSpPr>
            <a:cxnSpLocks/>
            <a:stCxn id="726" idx="2"/>
            <a:endCxn id="724" idx="2"/>
          </p:cNvCxnSpPr>
          <p:nvPr/>
        </p:nvCxnSpPr>
        <p:spPr>
          <a:xfrm rot="5400000">
            <a:off x="4185869" y="6828151"/>
            <a:ext cx="12700" cy="77711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" name="文本框 746">
            <a:extLst>
              <a:ext uri="{FF2B5EF4-FFF2-40B4-BE49-F238E27FC236}">
                <a16:creationId xmlns:a16="http://schemas.microsoft.com/office/drawing/2014/main" id="{54BE139D-C281-469A-A858-5C653943176D}"/>
              </a:ext>
            </a:extLst>
          </p:cNvPr>
          <p:cNvSpPr txBox="1"/>
          <p:nvPr/>
        </p:nvSpPr>
        <p:spPr>
          <a:xfrm>
            <a:off x="4091584" y="7215146"/>
            <a:ext cx="132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48" name="连接符: 曲线 747">
            <a:extLst>
              <a:ext uri="{FF2B5EF4-FFF2-40B4-BE49-F238E27FC236}">
                <a16:creationId xmlns:a16="http://schemas.microsoft.com/office/drawing/2014/main" id="{57C6FC8F-3A5A-4FCA-91E7-2BB805612CE3}"/>
              </a:ext>
            </a:extLst>
          </p:cNvPr>
          <p:cNvCxnSpPr>
            <a:cxnSpLocks/>
            <a:stCxn id="728" idx="2"/>
            <a:endCxn id="726" idx="3"/>
          </p:cNvCxnSpPr>
          <p:nvPr/>
        </p:nvCxnSpPr>
        <p:spPr>
          <a:xfrm rot="5400000">
            <a:off x="4766493" y="6743152"/>
            <a:ext cx="269204" cy="4297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9" name="文本框 748">
            <a:extLst>
              <a:ext uri="{FF2B5EF4-FFF2-40B4-BE49-F238E27FC236}">
                <a16:creationId xmlns:a16="http://schemas.microsoft.com/office/drawing/2014/main" id="{DBE8A1E7-E069-42DC-900F-77F36E45EE56}"/>
              </a:ext>
            </a:extLst>
          </p:cNvPr>
          <p:cNvSpPr txBox="1"/>
          <p:nvPr/>
        </p:nvSpPr>
        <p:spPr>
          <a:xfrm>
            <a:off x="4952101" y="6946146"/>
            <a:ext cx="132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50" name="直接箭头连接符 749">
            <a:extLst>
              <a:ext uri="{FF2B5EF4-FFF2-40B4-BE49-F238E27FC236}">
                <a16:creationId xmlns:a16="http://schemas.microsoft.com/office/drawing/2014/main" id="{A1AD4A53-4D9D-46A5-8874-80BE0D390BD4}"/>
              </a:ext>
            </a:extLst>
          </p:cNvPr>
          <p:cNvCxnSpPr>
            <a:cxnSpLocks/>
            <a:stCxn id="725" idx="1"/>
            <a:endCxn id="723" idx="3"/>
          </p:cNvCxnSpPr>
          <p:nvPr/>
        </p:nvCxnSpPr>
        <p:spPr>
          <a:xfrm flipH="1">
            <a:off x="3899810" y="6325293"/>
            <a:ext cx="562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连接符: 曲线 750">
            <a:extLst>
              <a:ext uri="{FF2B5EF4-FFF2-40B4-BE49-F238E27FC236}">
                <a16:creationId xmlns:a16="http://schemas.microsoft.com/office/drawing/2014/main" id="{54A25223-F5CD-4407-AD30-7D4141D9A766}"/>
              </a:ext>
            </a:extLst>
          </p:cNvPr>
          <p:cNvCxnSpPr>
            <a:cxnSpLocks/>
            <a:stCxn id="728" idx="0"/>
            <a:endCxn id="725" idx="0"/>
          </p:cNvCxnSpPr>
          <p:nvPr/>
        </p:nvCxnSpPr>
        <p:spPr>
          <a:xfrm rot="16200000" flipV="1">
            <a:off x="4688933" y="6148178"/>
            <a:ext cx="374004" cy="480023"/>
          </a:xfrm>
          <a:prstGeom prst="curvedConnector3">
            <a:avLst>
              <a:gd name="adj1" fmla="val 112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2" name="文本框 751">
            <a:extLst>
              <a:ext uri="{FF2B5EF4-FFF2-40B4-BE49-F238E27FC236}">
                <a16:creationId xmlns:a16="http://schemas.microsoft.com/office/drawing/2014/main" id="{E4AE0F0D-03F9-418D-B93B-05B9098DBF08}"/>
              </a:ext>
            </a:extLst>
          </p:cNvPr>
          <p:cNvSpPr txBox="1"/>
          <p:nvPr/>
        </p:nvSpPr>
        <p:spPr>
          <a:xfrm>
            <a:off x="4735747" y="6145766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53" name="直接箭头连接符 752">
            <a:extLst>
              <a:ext uri="{FF2B5EF4-FFF2-40B4-BE49-F238E27FC236}">
                <a16:creationId xmlns:a16="http://schemas.microsoft.com/office/drawing/2014/main" id="{526364B7-6238-4C55-8F12-739D184A73D5}"/>
              </a:ext>
            </a:extLst>
          </p:cNvPr>
          <p:cNvCxnSpPr>
            <a:cxnSpLocks/>
            <a:stCxn id="723" idx="1"/>
            <a:endCxn id="721" idx="3"/>
          </p:cNvCxnSpPr>
          <p:nvPr/>
        </p:nvCxnSpPr>
        <p:spPr>
          <a:xfrm flipH="1">
            <a:off x="3261528" y="6325293"/>
            <a:ext cx="414648" cy="3986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连接符: 曲线 753">
            <a:extLst>
              <a:ext uri="{FF2B5EF4-FFF2-40B4-BE49-F238E27FC236}">
                <a16:creationId xmlns:a16="http://schemas.microsoft.com/office/drawing/2014/main" id="{1EA8E1B2-8BCD-48EA-A03F-AB80DFB711A0}"/>
              </a:ext>
            </a:extLst>
          </p:cNvPr>
          <p:cNvCxnSpPr>
            <a:cxnSpLocks/>
            <a:stCxn id="726" idx="0"/>
            <a:endCxn id="723" idx="3"/>
          </p:cNvCxnSpPr>
          <p:nvPr/>
        </p:nvCxnSpPr>
        <p:spPr>
          <a:xfrm rot="16200000" flipV="1">
            <a:off x="3915516" y="6309588"/>
            <a:ext cx="643207" cy="6746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5" name="文本框 754">
            <a:extLst>
              <a:ext uri="{FF2B5EF4-FFF2-40B4-BE49-F238E27FC236}">
                <a16:creationId xmlns:a16="http://schemas.microsoft.com/office/drawing/2014/main" id="{6B3A4993-A909-4EE0-A529-C1367B28FE29}"/>
              </a:ext>
            </a:extLst>
          </p:cNvPr>
          <p:cNvSpPr txBox="1"/>
          <p:nvPr/>
        </p:nvSpPr>
        <p:spPr>
          <a:xfrm>
            <a:off x="4279327" y="6370945"/>
            <a:ext cx="15294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56" name="直接箭头连接符 755">
            <a:extLst>
              <a:ext uri="{FF2B5EF4-FFF2-40B4-BE49-F238E27FC236}">
                <a16:creationId xmlns:a16="http://schemas.microsoft.com/office/drawing/2014/main" id="{D598DABF-B240-49C9-9AD7-982C84817794}"/>
              </a:ext>
            </a:extLst>
          </p:cNvPr>
          <p:cNvCxnSpPr>
            <a:cxnSpLocks/>
            <a:stCxn id="723" idx="2"/>
            <a:endCxn id="724" idx="0"/>
          </p:cNvCxnSpPr>
          <p:nvPr/>
        </p:nvCxnSpPr>
        <p:spPr>
          <a:xfrm>
            <a:off x="3787993" y="6449397"/>
            <a:ext cx="9317" cy="519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连接符: 曲线 758">
            <a:extLst>
              <a:ext uri="{FF2B5EF4-FFF2-40B4-BE49-F238E27FC236}">
                <a16:creationId xmlns:a16="http://schemas.microsoft.com/office/drawing/2014/main" id="{D09A4D10-BEC0-403C-A008-8FAE85AE1DFF}"/>
              </a:ext>
            </a:extLst>
          </p:cNvPr>
          <p:cNvCxnSpPr>
            <a:cxnSpLocks/>
            <a:stCxn id="724" idx="2"/>
            <a:endCxn id="721" idx="2"/>
          </p:cNvCxnSpPr>
          <p:nvPr/>
        </p:nvCxnSpPr>
        <p:spPr>
          <a:xfrm rot="5400000" flipH="1">
            <a:off x="3308745" y="6728145"/>
            <a:ext cx="368667" cy="608462"/>
          </a:xfrm>
          <a:prstGeom prst="curvedConnector3">
            <a:avLst>
              <a:gd name="adj1" fmla="val -10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3" name="文本框 762">
            <a:extLst>
              <a:ext uri="{FF2B5EF4-FFF2-40B4-BE49-F238E27FC236}">
                <a16:creationId xmlns:a16="http://schemas.microsoft.com/office/drawing/2014/main" id="{59B06431-5672-40FB-A775-BF212149783E}"/>
              </a:ext>
            </a:extLst>
          </p:cNvPr>
          <p:cNvSpPr txBox="1"/>
          <p:nvPr/>
        </p:nvSpPr>
        <p:spPr>
          <a:xfrm>
            <a:off x="3383297" y="7015557"/>
            <a:ext cx="132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72" name="文本框 771">
            <a:extLst>
              <a:ext uri="{FF2B5EF4-FFF2-40B4-BE49-F238E27FC236}">
                <a16:creationId xmlns:a16="http://schemas.microsoft.com/office/drawing/2014/main" id="{E9FDEEFD-C7CD-4827-877C-3102CD8B60AB}"/>
              </a:ext>
            </a:extLst>
          </p:cNvPr>
          <p:cNvSpPr txBox="1"/>
          <p:nvPr/>
        </p:nvSpPr>
        <p:spPr>
          <a:xfrm>
            <a:off x="561657" y="7922582"/>
            <a:ext cx="14536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73" name="直接箭头连接符 772">
            <a:extLst>
              <a:ext uri="{FF2B5EF4-FFF2-40B4-BE49-F238E27FC236}">
                <a16:creationId xmlns:a16="http://schemas.microsoft.com/office/drawing/2014/main" id="{E7FC7CE3-20C7-4EEC-B5AC-68616871E82B}"/>
              </a:ext>
            </a:extLst>
          </p:cNvPr>
          <p:cNvCxnSpPr>
            <a:cxnSpLocks/>
            <a:endCxn id="775" idx="1"/>
          </p:cNvCxnSpPr>
          <p:nvPr/>
        </p:nvCxnSpPr>
        <p:spPr>
          <a:xfrm flipV="1">
            <a:off x="704221" y="7648042"/>
            <a:ext cx="417443" cy="322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接箭头连接符 773">
            <a:extLst>
              <a:ext uri="{FF2B5EF4-FFF2-40B4-BE49-F238E27FC236}">
                <a16:creationId xmlns:a16="http://schemas.microsoft.com/office/drawing/2014/main" id="{AAA9B38A-637D-409F-B37A-B644FB5C837B}"/>
              </a:ext>
            </a:extLst>
          </p:cNvPr>
          <p:cNvCxnSpPr>
            <a:cxnSpLocks/>
            <a:endCxn id="776" idx="1"/>
          </p:cNvCxnSpPr>
          <p:nvPr/>
        </p:nvCxnSpPr>
        <p:spPr>
          <a:xfrm>
            <a:off x="702357" y="8100785"/>
            <a:ext cx="419307" cy="314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5" name="文本框 774">
            <a:extLst>
              <a:ext uri="{FF2B5EF4-FFF2-40B4-BE49-F238E27FC236}">
                <a16:creationId xmlns:a16="http://schemas.microsoft.com/office/drawing/2014/main" id="{A620C3D1-4F5C-461F-9E5A-1434825D9770}"/>
              </a:ext>
            </a:extLst>
          </p:cNvPr>
          <p:cNvSpPr txBox="1"/>
          <p:nvPr/>
        </p:nvSpPr>
        <p:spPr>
          <a:xfrm>
            <a:off x="1121664" y="7523937"/>
            <a:ext cx="19754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76" name="文本框 775">
            <a:extLst>
              <a:ext uri="{FF2B5EF4-FFF2-40B4-BE49-F238E27FC236}">
                <a16:creationId xmlns:a16="http://schemas.microsoft.com/office/drawing/2014/main" id="{5EE1C444-735C-4B33-9989-D7C38440993D}"/>
              </a:ext>
            </a:extLst>
          </p:cNvPr>
          <p:cNvSpPr txBox="1"/>
          <p:nvPr/>
        </p:nvSpPr>
        <p:spPr>
          <a:xfrm>
            <a:off x="1121664" y="8291249"/>
            <a:ext cx="24226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77" name="文本框 776">
            <a:extLst>
              <a:ext uri="{FF2B5EF4-FFF2-40B4-BE49-F238E27FC236}">
                <a16:creationId xmlns:a16="http://schemas.microsoft.com/office/drawing/2014/main" id="{F1661F6D-2973-408E-B829-396B56C2999F}"/>
              </a:ext>
            </a:extLst>
          </p:cNvPr>
          <p:cNvSpPr txBox="1"/>
          <p:nvPr/>
        </p:nvSpPr>
        <p:spPr>
          <a:xfrm>
            <a:off x="1908098" y="7523937"/>
            <a:ext cx="34662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78" name="直接箭头连接符 777">
            <a:extLst>
              <a:ext uri="{FF2B5EF4-FFF2-40B4-BE49-F238E27FC236}">
                <a16:creationId xmlns:a16="http://schemas.microsoft.com/office/drawing/2014/main" id="{AD60B92D-4D70-4D01-AB31-77BC398B3A8D}"/>
              </a:ext>
            </a:extLst>
          </p:cNvPr>
          <p:cNvCxnSpPr>
            <a:cxnSpLocks/>
            <a:stCxn id="775" idx="3"/>
            <a:endCxn id="777" idx="1"/>
          </p:cNvCxnSpPr>
          <p:nvPr/>
        </p:nvCxnSpPr>
        <p:spPr>
          <a:xfrm>
            <a:off x="1319204" y="7648042"/>
            <a:ext cx="5888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文本框 778">
            <a:extLst>
              <a:ext uri="{FF2B5EF4-FFF2-40B4-BE49-F238E27FC236}">
                <a16:creationId xmlns:a16="http://schemas.microsoft.com/office/drawing/2014/main" id="{7891CEC5-E288-43C5-9FA6-DEE67B542DB6}"/>
              </a:ext>
            </a:extLst>
          </p:cNvPr>
          <p:cNvSpPr txBox="1"/>
          <p:nvPr/>
        </p:nvSpPr>
        <p:spPr>
          <a:xfrm>
            <a:off x="1908098" y="8291249"/>
            <a:ext cx="34662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80" name="直接箭头连接符 779">
            <a:extLst>
              <a:ext uri="{FF2B5EF4-FFF2-40B4-BE49-F238E27FC236}">
                <a16:creationId xmlns:a16="http://schemas.microsoft.com/office/drawing/2014/main" id="{D08D95FF-1765-4427-B03C-96BFD6919627}"/>
              </a:ext>
            </a:extLst>
          </p:cNvPr>
          <p:cNvCxnSpPr>
            <a:cxnSpLocks/>
            <a:endCxn id="779" idx="1"/>
          </p:cNvCxnSpPr>
          <p:nvPr/>
        </p:nvCxnSpPr>
        <p:spPr>
          <a:xfrm>
            <a:off x="1319204" y="8396164"/>
            <a:ext cx="588894" cy="19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1" name="文本框 780">
            <a:extLst>
              <a:ext uri="{FF2B5EF4-FFF2-40B4-BE49-F238E27FC236}">
                <a16:creationId xmlns:a16="http://schemas.microsoft.com/office/drawing/2014/main" id="{F073C8CE-EE10-4E50-8954-893B2A8824E4}"/>
              </a:ext>
            </a:extLst>
          </p:cNvPr>
          <p:cNvSpPr txBox="1"/>
          <p:nvPr/>
        </p:nvSpPr>
        <p:spPr>
          <a:xfrm>
            <a:off x="2523082" y="7902487"/>
            <a:ext cx="23108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82" name="直接箭头连接符 781">
            <a:extLst>
              <a:ext uri="{FF2B5EF4-FFF2-40B4-BE49-F238E27FC236}">
                <a16:creationId xmlns:a16="http://schemas.microsoft.com/office/drawing/2014/main" id="{D42F64DD-9041-4515-9099-EC066B2802F6}"/>
              </a:ext>
            </a:extLst>
          </p:cNvPr>
          <p:cNvCxnSpPr>
            <a:cxnSpLocks/>
          </p:cNvCxnSpPr>
          <p:nvPr/>
        </p:nvCxnSpPr>
        <p:spPr>
          <a:xfrm>
            <a:off x="2105639" y="7627384"/>
            <a:ext cx="419307" cy="296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直接箭头连接符 782">
            <a:extLst>
              <a:ext uri="{FF2B5EF4-FFF2-40B4-BE49-F238E27FC236}">
                <a16:creationId xmlns:a16="http://schemas.microsoft.com/office/drawing/2014/main" id="{4BC51168-09FB-4B1C-ADB2-BA5670FBFAFF}"/>
              </a:ext>
            </a:extLst>
          </p:cNvPr>
          <p:cNvCxnSpPr>
            <a:cxnSpLocks/>
          </p:cNvCxnSpPr>
          <p:nvPr/>
        </p:nvCxnSpPr>
        <p:spPr>
          <a:xfrm flipV="1">
            <a:off x="2105639" y="8056424"/>
            <a:ext cx="417443" cy="343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直接箭头连接符 783">
            <a:extLst>
              <a:ext uri="{FF2B5EF4-FFF2-40B4-BE49-F238E27FC236}">
                <a16:creationId xmlns:a16="http://schemas.microsoft.com/office/drawing/2014/main" id="{84497F85-6DBB-4AFB-9776-D5008B7CD64B}"/>
              </a:ext>
            </a:extLst>
          </p:cNvPr>
          <p:cNvCxnSpPr>
            <a:cxnSpLocks/>
            <a:stCxn id="775" idx="2"/>
          </p:cNvCxnSpPr>
          <p:nvPr/>
        </p:nvCxnSpPr>
        <p:spPr>
          <a:xfrm flipH="1">
            <a:off x="1216708" y="7772146"/>
            <a:ext cx="3726" cy="528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直接箭头连接符 784">
            <a:extLst>
              <a:ext uri="{FF2B5EF4-FFF2-40B4-BE49-F238E27FC236}">
                <a16:creationId xmlns:a16="http://schemas.microsoft.com/office/drawing/2014/main" id="{1E8F0B6F-8A95-465E-8671-AB2416DB7BF3}"/>
              </a:ext>
            </a:extLst>
          </p:cNvPr>
          <p:cNvCxnSpPr>
            <a:cxnSpLocks/>
          </p:cNvCxnSpPr>
          <p:nvPr/>
        </p:nvCxnSpPr>
        <p:spPr>
          <a:xfrm flipV="1">
            <a:off x="1995686" y="7724822"/>
            <a:ext cx="0" cy="56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直接箭头连接符 785">
            <a:extLst>
              <a:ext uri="{FF2B5EF4-FFF2-40B4-BE49-F238E27FC236}">
                <a16:creationId xmlns:a16="http://schemas.microsoft.com/office/drawing/2014/main" id="{0FBD2AAA-E91F-42D8-8AAF-3834B5A5FF87}"/>
              </a:ext>
            </a:extLst>
          </p:cNvPr>
          <p:cNvCxnSpPr>
            <a:cxnSpLocks/>
          </p:cNvCxnSpPr>
          <p:nvPr/>
        </p:nvCxnSpPr>
        <p:spPr>
          <a:xfrm>
            <a:off x="1300569" y="7718156"/>
            <a:ext cx="652255" cy="618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文本框 786">
            <a:extLst>
              <a:ext uri="{FF2B5EF4-FFF2-40B4-BE49-F238E27FC236}">
                <a16:creationId xmlns:a16="http://schemas.microsoft.com/office/drawing/2014/main" id="{2A57B217-BA67-4F79-936B-A988F8D186BA}"/>
              </a:ext>
            </a:extLst>
          </p:cNvPr>
          <p:cNvSpPr txBox="1"/>
          <p:nvPr/>
        </p:nvSpPr>
        <p:spPr>
          <a:xfrm>
            <a:off x="568891" y="7666097"/>
            <a:ext cx="44790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88" name="文本框 787">
            <a:extLst>
              <a:ext uri="{FF2B5EF4-FFF2-40B4-BE49-F238E27FC236}">
                <a16:creationId xmlns:a16="http://schemas.microsoft.com/office/drawing/2014/main" id="{6DE1BC42-8434-4A36-BA7C-127CD50B9FAE}"/>
              </a:ext>
            </a:extLst>
          </p:cNvPr>
          <p:cNvSpPr txBox="1"/>
          <p:nvPr/>
        </p:nvSpPr>
        <p:spPr>
          <a:xfrm>
            <a:off x="1436377" y="7492588"/>
            <a:ext cx="33940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4/4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89" name="文本框 788">
            <a:extLst>
              <a:ext uri="{FF2B5EF4-FFF2-40B4-BE49-F238E27FC236}">
                <a16:creationId xmlns:a16="http://schemas.microsoft.com/office/drawing/2014/main" id="{61E45BAF-7A5C-449C-AF41-A983E5C46123}"/>
              </a:ext>
            </a:extLst>
          </p:cNvPr>
          <p:cNvSpPr txBox="1"/>
          <p:nvPr/>
        </p:nvSpPr>
        <p:spPr>
          <a:xfrm>
            <a:off x="2194493" y="7594337"/>
            <a:ext cx="385089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r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90" name="文本框 789">
            <a:extLst>
              <a:ext uri="{FF2B5EF4-FFF2-40B4-BE49-F238E27FC236}">
                <a16:creationId xmlns:a16="http://schemas.microsoft.com/office/drawing/2014/main" id="{48FEE6FB-851A-495E-9501-A899309F801F}"/>
              </a:ext>
            </a:extLst>
          </p:cNvPr>
          <p:cNvSpPr txBox="1"/>
          <p:nvPr/>
        </p:nvSpPr>
        <p:spPr>
          <a:xfrm>
            <a:off x="651924" y="8242607"/>
            <a:ext cx="41115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r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91" name="文本框 790">
            <a:extLst>
              <a:ext uri="{FF2B5EF4-FFF2-40B4-BE49-F238E27FC236}">
                <a16:creationId xmlns:a16="http://schemas.microsoft.com/office/drawing/2014/main" id="{5DD57711-ED9A-4092-AB92-EC703248252E}"/>
              </a:ext>
            </a:extLst>
          </p:cNvPr>
          <p:cNvSpPr txBox="1"/>
          <p:nvPr/>
        </p:nvSpPr>
        <p:spPr>
          <a:xfrm>
            <a:off x="1553669" y="7878811"/>
            <a:ext cx="37993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6/8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92" name="文本框 791">
            <a:extLst>
              <a:ext uri="{FF2B5EF4-FFF2-40B4-BE49-F238E27FC236}">
                <a16:creationId xmlns:a16="http://schemas.microsoft.com/office/drawing/2014/main" id="{5C187E4D-D053-4AC1-9D47-0975661295BF}"/>
              </a:ext>
            </a:extLst>
          </p:cNvPr>
          <p:cNvSpPr txBox="1"/>
          <p:nvPr/>
        </p:nvSpPr>
        <p:spPr>
          <a:xfrm>
            <a:off x="976771" y="7901664"/>
            <a:ext cx="34965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0/2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93" name="文本框 792">
            <a:extLst>
              <a:ext uri="{FF2B5EF4-FFF2-40B4-BE49-F238E27FC236}">
                <a16:creationId xmlns:a16="http://schemas.microsoft.com/office/drawing/2014/main" id="{C69AC0DB-DEE2-4452-84FE-494648ECA178}"/>
              </a:ext>
            </a:extLst>
          </p:cNvPr>
          <p:cNvSpPr txBox="1"/>
          <p:nvPr/>
        </p:nvSpPr>
        <p:spPr>
          <a:xfrm>
            <a:off x="1481104" y="8390263"/>
            <a:ext cx="35338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r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/9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94" name="文本框 793">
            <a:extLst>
              <a:ext uri="{FF2B5EF4-FFF2-40B4-BE49-F238E27FC236}">
                <a16:creationId xmlns:a16="http://schemas.microsoft.com/office/drawing/2014/main" id="{9BBDAC51-524A-4CD5-9DAC-D29D60C91DC4}"/>
              </a:ext>
            </a:extLst>
          </p:cNvPr>
          <p:cNvSpPr txBox="1"/>
          <p:nvPr/>
        </p:nvSpPr>
        <p:spPr>
          <a:xfrm>
            <a:off x="2208268" y="8209551"/>
            <a:ext cx="43641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10/10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95" name="文本框 794">
            <a:extLst>
              <a:ext uri="{FF2B5EF4-FFF2-40B4-BE49-F238E27FC236}">
                <a16:creationId xmlns:a16="http://schemas.microsoft.com/office/drawing/2014/main" id="{6D96B4B8-5B20-438A-8AEF-9EB5DC6FFB49}"/>
              </a:ext>
            </a:extLst>
          </p:cNvPr>
          <p:cNvSpPr txBox="1"/>
          <p:nvPr/>
        </p:nvSpPr>
        <p:spPr>
          <a:xfrm>
            <a:off x="1952394" y="7936568"/>
            <a:ext cx="35524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96" name="文本框 795">
            <a:extLst>
              <a:ext uri="{FF2B5EF4-FFF2-40B4-BE49-F238E27FC236}">
                <a16:creationId xmlns:a16="http://schemas.microsoft.com/office/drawing/2014/main" id="{3BA3D38F-7220-40A0-AEE2-1D4641D63CC8}"/>
              </a:ext>
            </a:extLst>
          </p:cNvPr>
          <p:cNvSpPr txBox="1"/>
          <p:nvPr/>
        </p:nvSpPr>
        <p:spPr>
          <a:xfrm>
            <a:off x="3116168" y="7922206"/>
            <a:ext cx="14536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97" name="直接箭头连接符 796">
            <a:extLst>
              <a:ext uri="{FF2B5EF4-FFF2-40B4-BE49-F238E27FC236}">
                <a16:creationId xmlns:a16="http://schemas.microsoft.com/office/drawing/2014/main" id="{AA130868-D053-46B7-961F-9B592F1D8D81}"/>
              </a:ext>
            </a:extLst>
          </p:cNvPr>
          <p:cNvCxnSpPr>
            <a:cxnSpLocks/>
            <a:endCxn id="799" idx="1"/>
          </p:cNvCxnSpPr>
          <p:nvPr/>
        </p:nvCxnSpPr>
        <p:spPr>
          <a:xfrm>
            <a:off x="3256868" y="8100411"/>
            <a:ext cx="419308" cy="3145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" name="文本框 797">
            <a:extLst>
              <a:ext uri="{FF2B5EF4-FFF2-40B4-BE49-F238E27FC236}">
                <a16:creationId xmlns:a16="http://schemas.microsoft.com/office/drawing/2014/main" id="{9CC25FE5-FA01-457D-BB6A-40B6DEE81B87}"/>
              </a:ext>
            </a:extLst>
          </p:cNvPr>
          <p:cNvSpPr txBox="1"/>
          <p:nvPr/>
        </p:nvSpPr>
        <p:spPr>
          <a:xfrm>
            <a:off x="3676176" y="7523561"/>
            <a:ext cx="22363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99" name="文本框 798">
            <a:extLst>
              <a:ext uri="{FF2B5EF4-FFF2-40B4-BE49-F238E27FC236}">
                <a16:creationId xmlns:a16="http://schemas.microsoft.com/office/drawing/2014/main" id="{1171DE47-DC83-4B5C-927E-1E3724C53A2E}"/>
              </a:ext>
            </a:extLst>
          </p:cNvPr>
          <p:cNvSpPr txBox="1"/>
          <p:nvPr/>
        </p:nvSpPr>
        <p:spPr>
          <a:xfrm>
            <a:off x="3676176" y="8290873"/>
            <a:ext cx="24226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00" name="文本框 799">
            <a:extLst>
              <a:ext uri="{FF2B5EF4-FFF2-40B4-BE49-F238E27FC236}">
                <a16:creationId xmlns:a16="http://schemas.microsoft.com/office/drawing/2014/main" id="{988BDBC3-AC83-4523-A71B-5BF1D1812717}"/>
              </a:ext>
            </a:extLst>
          </p:cNvPr>
          <p:cNvSpPr txBox="1"/>
          <p:nvPr/>
        </p:nvSpPr>
        <p:spPr>
          <a:xfrm>
            <a:off x="4462610" y="7523561"/>
            <a:ext cx="20432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01" name="文本框 800">
            <a:extLst>
              <a:ext uri="{FF2B5EF4-FFF2-40B4-BE49-F238E27FC236}">
                <a16:creationId xmlns:a16="http://schemas.microsoft.com/office/drawing/2014/main" id="{399CA337-B3F9-4565-9419-D7090A1D79D5}"/>
              </a:ext>
            </a:extLst>
          </p:cNvPr>
          <p:cNvSpPr txBox="1"/>
          <p:nvPr/>
        </p:nvSpPr>
        <p:spPr>
          <a:xfrm>
            <a:off x="4462610" y="8290873"/>
            <a:ext cx="22363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02" name="直接箭头连接符 801">
            <a:extLst>
              <a:ext uri="{FF2B5EF4-FFF2-40B4-BE49-F238E27FC236}">
                <a16:creationId xmlns:a16="http://schemas.microsoft.com/office/drawing/2014/main" id="{AEAF8EA0-FC04-4A43-9CEC-86167A437290}"/>
              </a:ext>
            </a:extLst>
          </p:cNvPr>
          <p:cNvCxnSpPr>
            <a:cxnSpLocks/>
            <a:endCxn id="801" idx="1"/>
          </p:cNvCxnSpPr>
          <p:nvPr/>
        </p:nvCxnSpPr>
        <p:spPr>
          <a:xfrm>
            <a:off x="3873717" y="8395789"/>
            <a:ext cx="588893" cy="191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3" name="文本框 802">
            <a:extLst>
              <a:ext uri="{FF2B5EF4-FFF2-40B4-BE49-F238E27FC236}">
                <a16:creationId xmlns:a16="http://schemas.microsoft.com/office/drawing/2014/main" id="{1BFC8D7B-06B7-452D-AA29-8E4139A20BAB}"/>
              </a:ext>
            </a:extLst>
          </p:cNvPr>
          <p:cNvSpPr txBox="1"/>
          <p:nvPr/>
        </p:nvSpPr>
        <p:spPr>
          <a:xfrm>
            <a:off x="5109113" y="7922206"/>
            <a:ext cx="7530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04" name="直接箭头连接符 803">
            <a:extLst>
              <a:ext uri="{FF2B5EF4-FFF2-40B4-BE49-F238E27FC236}">
                <a16:creationId xmlns:a16="http://schemas.microsoft.com/office/drawing/2014/main" id="{145748D8-1347-4FAF-817B-80C0822C2D62}"/>
              </a:ext>
            </a:extLst>
          </p:cNvPr>
          <p:cNvCxnSpPr>
            <a:cxnSpLocks/>
            <a:stCxn id="800" idx="3"/>
            <a:endCxn id="803" idx="0"/>
          </p:cNvCxnSpPr>
          <p:nvPr/>
        </p:nvCxnSpPr>
        <p:spPr>
          <a:xfrm>
            <a:off x="4666934" y="7647666"/>
            <a:ext cx="479830" cy="2745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6" name="直接箭头连接符 805">
            <a:extLst>
              <a:ext uri="{FF2B5EF4-FFF2-40B4-BE49-F238E27FC236}">
                <a16:creationId xmlns:a16="http://schemas.microsoft.com/office/drawing/2014/main" id="{9B991764-81F8-49CB-9DE7-F555D2814DF5}"/>
              </a:ext>
            </a:extLst>
          </p:cNvPr>
          <p:cNvCxnSpPr>
            <a:cxnSpLocks/>
          </p:cNvCxnSpPr>
          <p:nvPr/>
        </p:nvCxnSpPr>
        <p:spPr>
          <a:xfrm>
            <a:off x="3855082" y="7717781"/>
            <a:ext cx="652255" cy="618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文本框 806">
            <a:extLst>
              <a:ext uri="{FF2B5EF4-FFF2-40B4-BE49-F238E27FC236}">
                <a16:creationId xmlns:a16="http://schemas.microsoft.com/office/drawing/2014/main" id="{E5875AC5-158B-4B47-9DC7-1ED531C88842}"/>
              </a:ext>
            </a:extLst>
          </p:cNvPr>
          <p:cNvSpPr txBox="1"/>
          <p:nvPr/>
        </p:nvSpPr>
        <p:spPr>
          <a:xfrm>
            <a:off x="3262462" y="7682603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08" name="文本框 807">
            <a:extLst>
              <a:ext uri="{FF2B5EF4-FFF2-40B4-BE49-F238E27FC236}">
                <a16:creationId xmlns:a16="http://schemas.microsoft.com/office/drawing/2014/main" id="{1249948B-1311-4938-B6BA-0EDF9C45648E}"/>
              </a:ext>
            </a:extLst>
          </p:cNvPr>
          <p:cNvSpPr txBox="1"/>
          <p:nvPr/>
        </p:nvSpPr>
        <p:spPr>
          <a:xfrm>
            <a:off x="4032122" y="7499141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09" name="文本框 808">
            <a:extLst>
              <a:ext uri="{FF2B5EF4-FFF2-40B4-BE49-F238E27FC236}">
                <a16:creationId xmlns:a16="http://schemas.microsoft.com/office/drawing/2014/main" id="{E479E5A1-7B4C-4107-A1EC-B99A1EF41069}"/>
              </a:ext>
            </a:extLst>
          </p:cNvPr>
          <p:cNvSpPr txBox="1"/>
          <p:nvPr/>
        </p:nvSpPr>
        <p:spPr>
          <a:xfrm>
            <a:off x="4804561" y="7633800"/>
            <a:ext cx="18728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10" name="文本框 809">
            <a:extLst>
              <a:ext uri="{FF2B5EF4-FFF2-40B4-BE49-F238E27FC236}">
                <a16:creationId xmlns:a16="http://schemas.microsoft.com/office/drawing/2014/main" id="{22082459-D2D3-44C0-AA70-9513A0038FBE}"/>
              </a:ext>
            </a:extLst>
          </p:cNvPr>
          <p:cNvSpPr txBox="1"/>
          <p:nvPr/>
        </p:nvSpPr>
        <p:spPr>
          <a:xfrm>
            <a:off x="3301400" y="8199603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11" name="文本框 810">
            <a:extLst>
              <a:ext uri="{FF2B5EF4-FFF2-40B4-BE49-F238E27FC236}">
                <a16:creationId xmlns:a16="http://schemas.microsoft.com/office/drawing/2014/main" id="{41EAADC9-851C-40EF-9D88-4578DA5F5CE5}"/>
              </a:ext>
            </a:extLst>
          </p:cNvPr>
          <p:cNvSpPr txBox="1"/>
          <p:nvPr/>
        </p:nvSpPr>
        <p:spPr>
          <a:xfrm>
            <a:off x="4102938" y="7897035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12" name="文本框 811">
            <a:extLst>
              <a:ext uri="{FF2B5EF4-FFF2-40B4-BE49-F238E27FC236}">
                <a16:creationId xmlns:a16="http://schemas.microsoft.com/office/drawing/2014/main" id="{FEE5C72C-D5C3-46A7-BA3B-3BE578A83B03}"/>
              </a:ext>
            </a:extLst>
          </p:cNvPr>
          <p:cNvSpPr txBox="1"/>
          <p:nvPr/>
        </p:nvSpPr>
        <p:spPr>
          <a:xfrm>
            <a:off x="3612816" y="7941959"/>
            <a:ext cx="132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13" name="文本框 812">
            <a:extLst>
              <a:ext uri="{FF2B5EF4-FFF2-40B4-BE49-F238E27FC236}">
                <a16:creationId xmlns:a16="http://schemas.microsoft.com/office/drawing/2014/main" id="{10576C51-0996-46C0-B488-9524385AC259}"/>
              </a:ext>
            </a:extLst>
          </p:cNvPr>
          <p:cNvSpPr txBox="1"/>
          <p:nvPr/>
        </p:nvSpPr>
        <p:spPr>
          <a:xfrm>
            <a:off x="4055883" y="8394116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14" name="文本框 813">
            <a:extLst>
              <a:ext uri="{FF2B5EF4-FFF2-40B4-BE49-F238E27FC236}">
                <a16:creationId xmlns:a16="http://schemas.microsoft.com/office/drawing/2014/main" id="{0EBB9AC6-ED0E-4D36-B5FC-527732C858F5}"/>
              </a:ext>
            </a:extLst>
          </p:cNvPr>
          <p:cNvSpPr txBox="1"/>
          <p:nvPr/>
        </p:nvSpPr>
        <p:spPr>
          <a:xfrm>
            <a:off x="4832976" y="8182718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15" name="文本框 814">
            <a:extLst>
              <a:ext uri="{FF2B5EF4-FFF2-40B4-BE49-F238E27FC236}">
                <a16:creationId xmlns:a16="http://schemas.microsoft.com/office/drawing/2014/main" id="{064462EF-2241-42E2-9540-0AD018B37F71}"/>
              </a:ext>
            </a:extLst>
          </p:cNvPr>
          <p:cNvSpPr txBox="1"/>
          <p:nvPr/>
        </p:nvSpPr>
        <p:spPr>
          <a:xfrm>
            <a:off x="4537156" y="7954112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6" name="文本框 815">
                <a:extLst>
                  <a:ext uri="{FF2B5EF4-FFF2-40B4-BE49-F238E27FC236}">
                    <a16:creationId xmlns:a16="http://schemas.microsoft.com/office/drawing/2014/main" id="{A9E2730E-B996-471D-8BAC-0B4F4A72F333}"/>
                  </a:ext>
                </a:extLst>
              </p:cNvPr>
              <p:cNvSpPr txBox="1"/>
              <p:nvPr/>
            </p:nvSpPr>
            <p:spPr>
              <a:xfrm>
                <a:off x="330862" y="7463168"/>
                <a:ext cx="380814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13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1013" dirty="0"/>
                  <a:t>:</a:t>
                </a:r>
                <a:endParaRPr lang="zh-CN" altLang="en-US" sz="1013" dirty="0"/>
              </a:p>
            </p:txBody>
          </p:sp>
        </mc:Choice>
        <mc:Fallback xmlns="">
          <p:sp>
            <p:nvSpPr>
              <p:cNvPr id="816" name="文本框 815">
                <a:extLst>
                  <a:ext uri="{FF2B5EF4-FFF2-40B4-BE49-F238E27FC236}">
                    <a16:creationId xmlns:a16="http://schemas.microsoft.com/office/drawing/2014/main" id="{A9E2730E-B996-471D-8BAC-0B4F4A72F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62" y="7463168"/>
                <a:ext cx="380814" cy="248209"/>
              </a:xfrm>
              <a:prstGeom prst="rect">
                <a:avLst/>
              </a:prstGeom>
              <a:blipFill>
                <a:blip r:embed="rId5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7" name="文本框 816">
                <a:extLst>
                  <a:ext uri="{FF2B5EF4-FFF2-40B4-BE49-F238E27FC236}">
                    <a16:creationId xmlns:a16="http://schemas.microsoft.com/office/drawing/2014/main" id="{F6EF0BFE-2A9A-4088-B0B0-AC637227A25B}"/>
                  </a:ext>
                </a:extLst>
              </p:cNvPr>
              <p:cNvSpPr txBox="1"/>
              <p:nvPr/>
            </p:nvSpPr>
            <p:spPr>
              <a:xfrm>
                <a:off x="2888578" y="7463853"/>
                <a:ext cx="392984" cy="260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13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13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013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1013" dirty="0"/>
                  <a:t>:</a:t>
                </a:r>
                <a:endParaRPr lang="zh-CN" altLang="en-US" sz="1013" dirty="0"/>
              </a:p>
            </p:txBody>
          </p:sp>
        </mc:Choice>
        <mc:Fallback xmlns="">
          <p:sp>
            <p:nvSpPr>
              <p:cNvPr id="817" name="文本框 816">
                <a:extLst>
                  <a:ext uri="{FF2B5EF4-FFF2-40B4-BE49-F238E27FC236}">
                    <a16:creationId xmlns:a16="http://schemas.microsoft.com/office/drawing/2014/main" id="{F6EF0BFE-2A9A-4088-B0B0-AC637227A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578" y="7463853"/>
                <a:ext cx="392984" cy="260969"/>
              </a:xfrm>
              <a:prstGeom prst="rect">
                <a:avLst/>
              </a:prstGeom>
              <a:blipFill>
                <a:blip r:embed="rId6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8" name="文本框 817">
            <a:extLst>
              <a:ext uri="{FF2B5EF4-FFF2-40B4-BE49-F238E27FC236}">
                <a16:creationId xmlns:a16="http://schemas.microsoft.com/office/drawing/2014/main" id="{F2B44F36-B142-44AF-83DD-BB0AB63C70AF}"/>
              </a:ext>
            </a:extLst>
          </p:cNvPr>
          <p:cNvSpPr txBox="1"/>
          <p:nvPr/>
        </p:nvSpPr>
        <p:spPr>
          <a:xfrm>
            <a:off x="5599863" y="7878811"/>
            <a:ext cx="953335" cy="21358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788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Flow value = 19</a:t>
            </a:r>
            <a:endParaRPr lang="zh-CN" altLang="en-US" sz="788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19" name="直接箭头连接符 818">
            <a:extLst>
              <a:ext uri="{FF2B5EF4-FFF2-40B4-BE49-F238E27FC236}">
                <a16:creationId xmlns:a16="http://schemas.microsoft.com/office/drawing/2014/main" id="{265C144A-A26C-4725-9C2F-9D402CFED960}"/>
              </a:ext>
            </a:extLst>
          </p:cNvPr>
          <p:cNvCxnSpPr>
            <a:cxnSpLocks/>
          </p:cNvCxnSpPr>
          <p:nvPr/>
        </p:nvCxnSpPr>
        <p:spPr>
          <a:xfrm flipV="1">
            <a:off x="4586397" y="7751524"/>
            <a:ext cx="0" cy="5651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连接符: 曲线 819">
            <a:extLst>
              <a:ext uri="{FF2B5EF4-FFF2-40B4-BE49-F238E27FC236}">
                <a16:creationId xmlns:a16="http://schemas.microsoft.com/office/drawing/2014/main" id="{78576601-8D58-4793-9326-ADE2A39FDB66}"/>
              </a:ext>
            </a:extLst>
          </p:cNvPr>
          <p:cNvCxnSpPr>
            <a:cxnSpLocks/>
            <a:stCxn id="801" idx="2"/>
            <a:endCxn id="799" idx="2"/>
          </p:cNvCxnSpPr>
          <p:nvPr/>
        </p:nvCxnSpPr>
        <p:spPr>
          <a:xfrm rot="5400000">
            <a:off x="4185869" y="8150524"/>
            <a:ext cx="12700" cy="77711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" name="文本框 820">
            <a:extLst>
              <a:ext uri="{FF2B5EF4-FFF2-40B4-BE49-F238E27FC236}">
                <a16:creationId xmlns:a16="http://schemas.microsoft.com/office/drawing/2014/main" id="{F3C41997-FC5E-48E8-BE8C-07CFA21D0317}"/>
              </a:ext>
            </a:extLst>
          </p:cNvPr>
          <p:cNvSpPr txBox="1"/>
          <p:nvPr/>
        </p:nvSpPr>
        <p:spPr>
          <a:xfrm>
            <a:off x="4091584" y="8537519"/>
            <a:ext cx="132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24" name="直接箭头连接符 823">
            <a:extLst>
              <a:ext uri="{FF2B5EF4-FFF2-40B4-BE49-F238E27FC236}">
                <a16:creationId xmlns:a16="http://schemas.microsoft.com/office/drawing/2014/main" id="{4ED13935-4B2B-4D2E-B4CF-434901B8205C}"/>
              </a:ext>
            </a:extLst>
          </p:cNvPr>
          <p:cNvCxnSpPr>
            <a:cxnSpLocks/>
            <a:stCxn id="800" idx="1"/>
            <a:endCxn id="798" idx="3"/>
          </p:cNvCxnSpPr>
          <p:nvPr/>
        </p:nvCxnSpPr>
        <p:spPr>
          <a:xfrm flipH="1">
            <a:off x="3899810" y="7647666"/>
            <a:ext cx="562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连接符: 曲线 824">
            <a:extLst>
              <a:ext uri="{FF2B5EF4-FFF2-40B4-BE49-F238E27FC236}">
                <a16:creationId xmlns:a16="http://schemas.microsoft.com/office/drawing/2014/main" id="{8A4769A8-E87E-418C-8F28-0A09407B8CE9}"/>
              </a:ext>
            </a:extLst>
          </p:cNvPr>
          <p:cNvCxnSpPr>
            <a:cxnSpLocks/>
            <a:stCxn id="803" idx="0"/>
            <a:endCxn id="800" idx="0"/>
          </p:cNvCxnSpPr>
          <p:nvPr/>
        </p:nvCxnSpPr>
        <p:spPr>
          <a:xfrm rot="16200000" flipV="1">
            <a:off x="4656446" y="7431888"/>
            <a:ext cx="398645" cy="581992"/>
          </a:xfrm>
          <a:prstGeom prst="curvedConnector3">
            <a:avLst>
              <a:gd name="adj1" fmla="val 1162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6" name="文本框 825">
            <a:extLst>
              <a:ext uri="{FF2B5EF4-FFF2-40B4-BE49-F238E27FC236}">
                <a16:creationId xmlns:a16="http://schemas.microsoft.com/office/drawing/2014/main" id="{0F6B86FF-2524-4EC9-9881-F3734DE5FC9E}"/>
              </a:ext>
            </a:extLst>
          </p:cNvPr>
          <p:cNvSpPr txBox="1"/>
          <p:nvPr/>
        </p:nvSpPr>
        <p:spPr>
          <a:xfrm>
            <a:off x="4735747" y="7468139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27" name="直接箭头连接符 826">
            <a:extLst>
              <a:ext uri="{FF2B5EF4-FFF2-40B4-BE49-F238E27FC236}">
                <a16:creationId xmlns:a16="http://schemas.microsoft.com/office/drawing/2014/main" id="{6D44C77C-C4F6-4E02-B6DB-B87AB7588C11}"/>
              </a:ext>
            </a:extLst>
          </p:cNvPr>
          <p:cNvCxnSpPr>
            <a:cxnSpLocks/>
            <a:stCxn id="798" idx="1"/>
            <a:endCxn id="796" idx="3"/>
          </p:cNvCxnSpPr>
          <p:nvPr/>
        </p:nvCxnSpPr>
        <p:spPr>
          <a:xfrm flipH="1">
            <a:off x="3261528" y="7647666"/>
            <a:ext cx="414648" cy="3986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连接符: 曲线 827">
            <a:extLst>
              <a:ext uri="{FF2B5EF4-FFF2-40B4-BE49-F238E27FC236}">
                <a16:creationId xmlns:a16="http://schemas.microsoft.com/office/drawing/2014/main" id="{7B8FAF9C-A7A1-431A-B559-3C09859BB3B1}"/>
              </a:ext>
            </a:extLst>
          </p:cNvPr>
          <p:cNvCxnSpPr>
            <a:cxnSpLocks/>
            <a:stCxn id="801" idx="0"/>
            <a:endCxn id="798" idx="3"/>
          </p:cNvCxnSpPr>
          <p:nvPr/>
        </p:nvCxnSpPr>
        <p:spPr>
          <a:xfrm rot="16200000" flipV="1">
            <a:off x="3915516" y="7631961"/>
            <a:ext cx="643207" cy="6746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9" name="文本框 828">
            <a:extLst>
              <a:ext uri="{FF2B5EF4-FFF2-40B4-BE49-F238E27FC236}">
                <a16:creationId xmlns:a16="http://schemas.microsoft.com/office/drawing/2014/main" id="{FE6821F1-FF59-4297-8B93-43B38ADDC04F}"/>
              </a:ext>
            </a:extLst>
          </p:cNvPr>
          <p:cNvSpPr txBox="1"/>
          <p:nvPr/>
        </p:nvSpPr>
        <p:spPr>
          <a:xfrm>
            <a:off x="4279327" y="7693318"/>
            <a:ext cx="15294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30" name="直接箭头连接符 829">
            <a:extLst>
              <a:ext uri="{FF2B5EF4-FFF2-40B4-BE49-F238E27FC236}">
                <a16:creationId xmlns:a16="http://schemas.microsoft.com/office/drawing/2014/main" id="{A5EECC95-8BFB-49C2-B096-FAD9D180A48B}"/>
              </a:ext>
            </a:extLst>
          </p:cNvPr>
          <p:cNvCxnSpPr>
            <a:cxnSpLocks/>
            <a:stCxn id="798" idx="2"/>
            <a:endCxn id="799" idx="0"/>
          </p:cNvCxnSpPr>
          <p:nvPr/>
        </p:nvCxnSpPr>
        <p:spPr>
          <a:xfrm>
            <a:off x="3787993" y="7771770"/>
            <a:ext cx="9317" cy="519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连接符: 曲线 830">
            <a:extLst>
              <a:ext uri="{FF2B5EF4-FFF2-40B4-BE49-F238E27FC236}">
                <a16:creationId xmlns:a16="http://schemas.microsoft.com/office/drawing/2014/main" id="{83ED8134-FAF8-4E79-82FB-C8E705DB58EB}"/>
              </a:ext>
            </a:extLst>
          </p:cNvPr>
          <p:cNvCxnSpPr>
            <a:cxnSpLocks/>
            <a:stCxn id="799" idx="2"/>
            <a:endCxn id="796" idx="2"/>
          </p:cNvCxnSpPr>
          <p:nvPr/>
        </p:nvCxnSpPr>
        <p:spPr>
          <a:xfrm rot="5400000" flipH="1">
            <a:off x="3308745" y="8050518"/>
            <a:ext cx="368667" cy="608462"/>
          </a:xfrm>
          <a:prstGeom prst="curvedConnector3">
            <a:avLst>
              <a:gd name="adj1" fmla="val -10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2" name="文本框 831">
            <a:extLst>
              <a:ext uri="{FF2B5EF4-FFF2-40B4-BE49-F238E27FC236}">
                <a16:creationId xmlns:a16="http://schemas.microsoft.com/office/drawing/2014/main" id="{F92D26D6-355D-485B-ABEE-A989B49A6B1D}"/>
              </a:ext>
            </a:extLst>
          </p:cNvPr>
          <p:cNvSpPr txBox="1"/>
          <p:nvPr/>
        </p:nvSpPr>
        <p:spPr>
          <a:xfrm>
            <a:off x="3383297" y="8337930"/>
            <a:ext cx="132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33" name="直接箭头连接符 832">
            <a:extLst>
              <a:ext uri="{FF2B5EF4-FFF2-40B4-BE49-F238E27FC236}">
                <a16:creationId xmlns:a16="http://schemas.microsoft.com/office/drawing/2014/main" id="{F7B5044E-BF1A-480D-8F4B-B2C98BACCA94}"/>
              </a:ext>
            </a:extLst>
          </p:cNvPr>
          <p:cNvCxnSpPr>
            <a:cxnSpLocks/>
            <a:stCxn id="803" idx="1"/>
            <a:endCxn id="801" idx="3"/>
          </p:cNvCxnSpPr>
          <p:nvPr/>
        </p:nvCxnSpPr>
        <p:spPr>
          <a:xfrm flipH="1">
            <a:off x="4686244" y="8046311"/>
            <a:ext cx="422869" cy="36866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5" name="文本框 854">
            <a:extLst>
              <a:ext uri="{FF2B5EF4-FFF2-40B4-BE49-F238E27FC236}">
                <a16:creationId xmlns:a16="http://schemas.microsoft.com/office/drawing/2014/main" id="{A1144531-F8AA-415F-BD58-A5D57DAD2953}"/>
              </a:ext>
            </a:extLst>
          </p:cNvPr>
          <p:cNvSpPr txBox="1"/>
          <p:nvPr/>
        </p:nvSpPr>
        <p:spPr>
          <a:xfrm>
            <a:off x="3116168" y="9204825"/>
            <a:ext cx="14536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56" name="直接箭头连接符 855">
            <a:extLst>
              <a:ext uri="{FF2B5EF4-FFF2-40B4-BE49-F238E27FC236}">
                <a16:creationId xmlns:a16="http://schemas.microsoft.com/office/drawing/2014/main" id="{6D36DCC3-EAEF-4E44-ABF4-A1C0978EC4BA}"/>
              </a:ext>
            </a:extLst>
          </p:cNvPr>
          <p:cNvCxnSpPr>
            <a:cxnSpLocks/>
            <a:endCxn id="858" idx="1"/>
          </p:cNvCxnSpPr>
          <p:nvPr/>
        </p:nvCxnSpPr>
        <p:spPr>
          <a:xfrm>
            <a:off x="3256868" y="9383030"/>
            <a:ext cx="419308" cy="314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7" name="文本框 856">
            <a:extLst>
              <a:ext uri="{FF2B5EF4-FFF2-40B4-BE49-F238E27FC236}">
                <a16:creationId xmlns:a16="http://schemas.microsoft.com/office/drawing/2014/main" id="{523AC6CC-7B05-4D1D-B7CF-209E98C3139B}"/>
              </a:ext>
            </a:extLst>
          </p:cNvPr>
          <p:cNvSpPr txBox="1"/>
          <p:nvPr/>
        </p:nvSpPr>
        <p:spPr>
          <a:xfrm>
            <a:off x="3676176" y="8806180"/>
            <a:ext cx="22363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58" name="文本框 857">
            <a:extLst>
              <a:ext uri="{FF2B5EF4-FFF2-40B4-BE49-F238E27FC236}">
                <a16:creationId xmlns:a16="http://schemas.microsoft.com/office/drawing/2014/main" id="{D98C87AE-265D-4813-B563-8BB29687FA78}"/>
              </a:ext>
            </a:extLst>
          </p:cNvPr>
          <p:cNvSpPr txBox="1"/>
          <p:nvPr/>
        </p:nvSpPr>
        <p:spPr>
          <a:xfrm>
            <a:off x="3676176" y="9573492"/>
            <a:ext cx="24226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59" name="文本框 858">
            <a:extLst>
              <a:ext uri="{FF2B5EF4-FFF2-40B4-BE49-F238E27FC236}">
                <a16:creationId xmlns:a16="http://schemas.microsoft.com/office/drawing/2014/main" id="{F880DAE5-4308-4867-AAEB-06D9AF041A3D}"/>
              </a:ext>
            </a:extLst>
          </p:cNvPr>
          <p:cNvSpPr txBox="1"/>
          <p:nvPr/>
        </p:nvSpPr>
        <p:spPr>
          <a:xfrm>
            <a:off x="4462610" y="8806180"/>
            <a:ext cx="20432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60" name="文本框 859">
            <a:extLst>
              <a:ext uri="{FF2B5EF4-FFF2-40B4-BE49-F238E27FC236}">
                <a16:creationId xmlns:a16="http://schemas.microsoft.com/office/drawing/2014/main" id="{D07AD2D3-EB5E-4C37-AFDB-50E34A40C6D2}"/>
              </a:ext>
            </a:extLst>
          </p:cNvPr>
          <p:cNvSpPr txBox="1"/>
          <p:nvPr/>
        </p:nvSpPr>
        <p:spPr>
          <a:xfrm>
            <a:off x="4462610" y="9573492"/>
            <a:ext cx="22363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62" name="文本框 861">
            <a:extLst>
              <a:ext uri="{FF2B5EF4-FFF2-40B4-BE49-F238E27FC236}">
                <a16:creationId xmlns:a16="http://schemas.microsoft.com/office/drawing/2014/main" id="{68548AB3-349B-4869-B526-D0B393C469C5}"/>
              </a:ext>
            </a:extLst>
          </p:cNvPr>
          <p:cNvSpPr txBox="1"/>
          <p:nvPr/>
        </p:nvSpPr>
        <p:spPr>
          <a:xfrm>
            <a:off x="5109113" y="9204825"/>
            <a:ext cx="7530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13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</a:t>
            </a:r>
            <a:endParaRPr lang="zh-CN" altLang="en-US" sz="1013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63" name="直接箭头连接符 862">
            <a:extLst>
              <a:ext uri="{FF2B5EF4-FFF2-40B4-BE49-F238E27FC236}">
                <a16:creationId xmlns:a16="http://schemas.microsoft.com/office/drawing/2014/main" id="{8B92C903-924F-425F-AB5B-ACA2FDB57CD5}"/>
              </a:ext>
            </a:extLst>
          </p:cNvPr>
          <p:cNvCxnSpPr>
            <a:cxnSpLocks/>
            <a:stCxn id="859" idx="3"/>
            <a:endCxn id="862" idx="0"/>
          </p:cNvCxnSpPr>
          <p:nvPr/>
        </p:nvCxnSpPr>
        <p:spPr>
          <a:xfrm>
            <a:off x="4666934" y="8930285"/>
            <a:ext cx="479830" cy="274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直接箭头连接符 863">
            <a:extLst>
              <a:ext uri="{FF2B5EF4-FFF2-40B4-BE49-F238E27FC236}">
                <a16:creationId xmlns:a16="http://schemas.microsoft.com/office/drawing/2014/main" id="{2420B268-666B-4D04-9A35-E0E5315DFEFC}"/>
              </a:ext>
            </a:extLst>
          </p:cNvPr>
          <p:cNvCxnSpPr>
            <a:cxnSpLocks/>
          </p:cNvCxnSpPr>
          <p:nvPr/>
        </p:nvCxnSpPr>
        <p:spPr>
          <a:xfrm>
            <a:off x="3855082" y="9000400"/>
            <a:ext cx="652255" cy="618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5" name="文本框 864">
            <a:extLst>
              <a:ext uri="{FF2B5EF4-FFF2-40B4-BE49-F238E27FC236}">
                <a16:creationId xmlns:a16="http://schemas.microsoft.com/office/drawing/2014/main" id="{C7C49211-4863-43B1-AD70-0BCCF1815C1C}"/>
              </a:ext>
            </a:extLst>
          </p:cNvPr>
          <p:cNvSpPr txBox="1"/>
          <p:nvPr/>
        </p:nvSpPr>
        <p:spPr>
          <a:xfrm>
            <a:off x="3262462" y="8965222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66" name="文本框 865">
            <a:extLst>
              <a:ext uri="{FF2B5EF4-FFF2-40B4-BE49-F238E27FC236}">
                <a16:creationId xmlns:a16="http://schemas.microsoft.com/office/drawing/2014/main" id="{637A0EE8-BEBE-4EDB-9DA2-A466703068D9}"/>
              </a:ext>
            </a:extLst>
          </p:cNvPr>
          <p:cNvSpPr txBox="1"/>
          <p:nvPr/>
        </p:nvSpPr>
        <p:spPr>
          <a:xfrm>
            <a:off x="4032122" y="8781760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67" name="文本框 866">
            <a:extLst>
              <a:ext uri="{FF2B5EF4-FFF2-40B4-BE49-F238E27FC236}">
                <a16:creationId xmlns:a16="http://schemas.microsoft.com/office/drawing/2014/main" id="{BF334B03-9371-4128-88F9-C8678B9A4B84}"/>
              </a:ext>
            </a:extLst>
          </p:cNvPr>
          <p:cNvSpPr txBox="1"/>
          <p:nvPr/>
        </p:nvSpPr>
        <p:spPr>
          <a:xfrm>
            <a:off x="4804561" y="8916419"/>
            <a:ext cx="187288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68" name="文本框 867">
            <a:extLst>
              <a:ext uri="{FF2B5EF4-FFF2-40B4-BE49-F238E27FC236}">
                <a16:creationId xmlns:a16="http://schemas.microsoft.com/office/drawing/2014/main" id="{3145BF6C-D8F1-4154-9F7E-BFBEF1EFF118}"/>
              </a:ext>
            </a:extLst>
          </p:cNvPr>
          <p:cNvSpPr txBox="1"/>
          <p:nvPr/>
        </p:nvSpPr>
        <p:spPr>
          <a:xfrm>
            <a:off x="3301400" y="9482222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69" name="文本框 868">
            <a:extLst>
              <a:ext uri="{FF2B5EF4-FFF2-40B4-BE49-F238E27FC236}">
                <a16:creationId xmlns:a16="http://schemas.microsoft.com/office/drawing/2014/main" id="{B82F4820-0A03-4F5D-AD45-DB27C9880FFE}"/>
              </a:ext>
            </a:extLst>
          </p:cNvPr>
          <p:cNvSpPr txBox="1"/>
          <p:nvPr/>
        </p:nvSpPr>
        <p:spPr>
          <a:xfrm>
            <a:off x="4102938" y="9179654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70" name="文本框 869">
            <a:extLst>
              <a:ext uri="{FF2B5EF4-FFF2-40B4-BE49-F238E27FC236}">
                <a16:creationId xmlns:a16="http://schemas.microsoft.com/office/drawing/2014/main" id="{F3AF14E0-04A0-4399-B061-D207585A2875}"/>
              </a:ext>
            </a:extLst>
          </p:cNvPr>
          <p:cNvSpPr txBox="1"/>
          <p:nvPr/>
        </p:nvSpPr>
        <p:spPr>
          <a:xfrm>
            <a:off x="3612816" y="9224578"/>
            <a:ext cx="132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71" name="文本框 870">
            <a:extLst>
              <a:ext uri="{FF2B5EF4-FFF2-40B4-BE49-F238E27FC236}">
                <a16:creationId xmlns:a16="http://schemas.microsoft.com/office/drawing/2014/main" id="{F0EB9A07-AE18-4869-8F51-9DCFE4A54BE2}"/>
              </a:ext>
            </a:extLst>
          </p:cNvPr>
          <p:cNvSpPr txBox="1"/>
          <p:nvPr/>
        </p:nvSpPr>
        <p:spPr>
          <a:xfrm>
            <a:off x="4055883" y="9676735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72" name="文本框 871">
            <a:extLst>
              <a:ext uri="{FF2B5EF4-FFF2-40B4-BE49-F238E27FC236}">
                <a16:creationId xmlns:a16="http://schemas.microsoft.com/office/drawing/2014/main" id="{2B6D0444-3815-4A20-8B6E-7DD58FF58402}"/>
              </a:ext>
            </a:extLst>
          </p:cNvPr>
          <p:cNvSpPr txBox="1"/>
          <p:nvPr/>
        </p:nvSpPr>
        <p:spPr>
          <a:xfrm>
            <a:off x="4832976" y="9465337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73" name="文本框 872">
            <a:extLst>
              <a:ext uri="{FF2B5EF4-FFF2-40B4-BE49-F238E27FC236}">
                <a16:creationId xmlns:a16="http://schemas.microsoft.com/office/drawing/2014/main" id="{54216E86-DE42-4315-9DE1-C1E9F06495CA}"/>
              </a:ext>
            </a:extLst>
          </p:cNvPr>
          <p:cNvSpPr txBox="1"/>
          <p:nvPr/>
        </p:nvSpPr>
        <p:spPr>
          <a:xfrm>
            <a:off x="4537156" y="9236731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4" name="文本框 873">
                <a:extLst>
                  <a:ext uri="{FF2B5EF4-FFF2-40B4-BE49-F238E27FC236}">
                    <a16:creationId xmlns:a16="http://schemas.microsoft.com/office/drawing/2014/main" id="{10DD04CA-2821-4772-85E4-A220730EC641}"/>
                  </a:ext>
                </a:extLst>
              </p:cNvPr>
              <p:cNvSpPr txBox="1"/>
              <p:nvPr/>
            </p:nvSpPr>
            <p:spPr>
              <a:xfrm>
                <a:off x="2888578" y="8746472"/>
                <a:ext cx="392984" cy="260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13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13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013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1013" dirty="0"/>
                  <a:t>:</a:t>
                </a:r>
                <a:endParaRPr lang="zh-CN" altLang="en-US" sz="1013" dirty="0"/>
              </a:p>
            </p:txBody>
          </p:sp>
        </mc:Choice>
        <mc:Fallback xmlns="">
          <p:sp>
            <p:nvSpPr>
              <p:cNvPr id="874" name="文本框 873">
                <a:extLst>
                  <a:ext uri="{FF2B5EF4-FFF2-40B4-BE49-F238E27FC236}">
                    <a16:creationId xmlns:a16="http://schemas.microsoft.com/office/drawing/2014/main" id="{10DD04CA-2821-4772-85E4-A220730EC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578" y="8746472"/>
                <a:ext cx="392984" cy="260969"/>
              </a:xfrm>
              <a:prstGeom prst="rect">
                <a:avLst/>
              </a:prstGeom>
              <a:blipFill>
                <a:blip r:embed="rId4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5" name="文本框 874">
            <a:extLst>
              <a:ext uri="{FF2B5EF4-FFF2-40B4-BE49-F238E27FC236}">
                <a16:creationId xmlns:a16="http://schemas.microsoft.com/office/drawing/2014/main" id="{04145FD5-6C69-4B96-BDC0-2A77C48F1900}"/>
              </a:ext>
            </a:extLst>
          </p:cNvPr>
          <p:cNvSpPr txBox="1"/>
          <p:nvPr/>
        </p:nvSpPr>
        <p:spPr>
          <a:xfrm>
            <a:off x="5599863" y="9161430"/>
            <a:ext cx="1200987" cy="21358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788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Max flow value = 19</a:t>
            </a:r>
            <a:endParaRPr lang="zh-CN" altLang="en-US" sz="788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76" name="直接箭头连接符 875">
            <a:extLst>
              <a:ext uri="{FF2B5EF4-FFF2-40B4-BE49-F238E27FC236}">
                <a16:creationId xmlns:a16="http://schemas.microsoft.com/office/drawing/2014/main" id="{8582F4BC-A026-4948-AAD0-E36FDF48F128}"/>
              </a:ext>
            </a:extLst>
          </p:cNvPr>
          <p:cNvCxnSpPr>
            <a:cxnSpLocks/>
          </p:cNvCxnSpPr>
          <p:nvPr/>
        </p:nvCxnSpPr>
        <p:spPr>
          <a:xfrm flipV="1">
            <a:off x="4586397" y="9034143"/>
            <a:ext cx="0" cy="56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直接箭头连接符 878">
            <a:extLst>
              <a:ext uri="{FF2B5EF4-FFF2-40B4-BE49-F238E27FC236}">
                <a16:creationId xmlns:a16="http://schemas.microsoft.com/office/drawing/2014/main" id="{11B3772E-CC26-4AB4-9107-59834EA76053}"/>
              </a:ext>
            </a:extLst>
          </p:cNvPr>
          <p:cNvCxnSpPr>
            <a:cxnSpLocks/>
            <a:stCxn id="859" idx="1"/>
            <a:endCxn id="857" idx="3"/>
          </p:cNvCxnSpPr>
          <p:nvPr/>
        </p:nvCxnSpPr>
        <p:spPr>
          <a:xfrm flipH="1">
            <a:off x="3899810" y="8930285"/>
            <a:ext cx="562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连接符: 曲线 879">
            <a:extLst>
              <a:ext uri="{FF2B5EF4-FFF2-40B4-BE49-F238E27FC236}">
                <a16:creationId xmlns:a16="http://schemas.microsoft.com/office/drawing/2014/main" id="{F141175D-FE0A-4504-AE2A-51DDABCDCB11}"/>
              </a:ext>
            </a:extLst>
          </p:cNvPr>
          <p:cNvCxnSpPr>
            <a:cxnSpLocks/>
            <a:stCxn id="862" idx="0"/>
            <a:endCxn id="859" idx="0"/>
          </p:cNvCxnSpPr>
          <p:nvPr/>
        </p:nvCxnSpPr>
        <p:spPr>
          <a:xfrm rot="16200000" flipV="1">
            <a:off x="4656446" y="8714507"/>
            <a:ext cx="398645" cy="581992"/>
          </a:xfrm>
          <a:prstGeom prst="curvedConnector3">
            <a:avLst>
              <a:gd name="adj1" fmla="val 1162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1" name="文本框 880">
            <a:extLst>
              <a:ext uri="{FF2B5EF4-FFF2-40B4-BE49-F238E27FC236}">
                <a16:creationId xmlns:a16="http://schemas.microsoft.com/office/drawing/2014/main" id="{E6867E18-9D15-4F50-8F48-40E79942B42A}"/>
              </a:ext>
            </a:extLst>
          </p:cNvPr>
          <p:cNvSpPr txBox="1"/>
          <p:nvPr/>
        </p:nvSpPr>
        <p:spPr>
          <a:xfrm>
            <a:off x="4735747" y="8750758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82" name="直接箭头连接符 881">
            <a:extLst>
              <a:ext uri="{FF2B5EF4-FFF2-40B4-BE49-F238E27FC236}">
                <a16:creationId xmlns:a16="http://schemas.microsoft.com/office/drawing/2014/main" id="{81CD14D7-658F-4DBF-B3AD-7D42F46E536B}"/>
              </a:ext>
            </a:extLst>
          </p:cNvPr>
          <p:cNvCxnSpPr>
            <a:cxnSpLocks/>
            <a:stCxn id="857" idx="1"/>
            <a:endCxn id="855" idx="3"/>
          </p:cNvCxnSpPr>
          <p:nvPr/>
        </p:nvCxnSpPr>
        <p:spPr>
          <a:xfrm flipH="1">
            <a:off x="3261528" y="8930285"/>
            <a:ext cx="414648" cy="3986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连接符: 曲线 882">
            <a:extLst>
              <a:ext uri="{FF2B5EF4-FFF2-40B4-BE49-F238E27FC236}">
                <a16:creationId xmlns:a16="http://schemas.microsoft.com/office/drawing/2014/main" id="{EC13603E-188E-4E80-AB5B-B4057D689D54}"/>
              </a:ext>
            </a:extLst>
          </p:cNvPr>
          <p:cNvCxnSpPr>
            <a:cxnSpLocks/>
            <a:stCxn id="860" idx="0"/>
            <a:endCxn id="857" idx="3"/>
          </p:cNvCxnSpPr>
          <p:nvPr/>
        </p:nvCxnSpPr>
        <p:spPr>
          <a:xfrm rot="16200000" flipV="1">
            <a:off x="3915516" y="8914580"/>
            <a:ext cx="643207" cy="6746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文本框 883">
            <a:extLst>
              <a:ext uri="{FF2B5EF4-FFF2-40B4-BE49-F238E27FC236}">
                <a16:creationId xmlns:a16="http://schemas.microsoft.com/office/drawing/2014/main" id="{FEB6E74D-9FF0-4C35-B0B4-0408830A3247}"/>
              </a:ext>
            </a:extLst>
          </p:cNvPr>
          <p:cNvSpPr txBox="1"/>
          <p:nvPr/>
        </p:nvSpPr>
        <p:spPr>
          <a:xfrm>
            <a:off x="4279327" y="8975937"/>
            <a:ext cx="15294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85" name="直接箭头连接符 884">
            <a:extLst>
              <a:ext uri="{FF2B5EF4-FFF2-40B4-BE49-F238E27FC236}">
                <a16:creationId xmlns:a16="http://schemas.microsoft.com/office/drawing/2014/main" id="{DA509013-7244-4910-8235-5504C7669EFF}"/>
              </a:ext>
            </a:extLst>
          </p:cNvPr>
          <p:cNvCxnSpPr>
            <a:cxnSpLocks/>
            <a:stCxn id="857" idx="2"/>
            <a:endCxn id="858" idx="0"/>
          </p:cNvCxnSpPr>
          <p:nvPr/>
        </p:nvCxnSpPr>
        <p:spPr>
          <a:xfrm>
            <a:off x="3787993" y="9054389"/>
            <a:ext cx="9317" cy="519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连接符: 曲线 885">
            <a:extLst>
              <a:ext uri="{FF2B5EF4-FFF2-40B4-BE49-F238E27FC236}">
                <a16:creationId xmlns:a16="http://schemas.microsoft.com/office/drawing/2014/main" id="{687FEDA5-E77B-43AE-85AF-B57F8A7A752D}"/>
              </a:ext>
            </a:extLst>
          </p:cNvPr>
          <p:cNvCxnSpPr>
            <a:cxnSpLocks/>
            <a:stCxn id="858" idx="2"/>
            <a:endCxn id="855" idx="2"/>
          </p:cNvCxnSpPr>
          <p:nvPr/>
        </p:nvCxnSpPr>
        <p:spPr>
          <a:xfrm rot="5400000" flipH="1">
            <a:off x="3308745" y="9333137"/>
            <a:ext cx="368667" cy="608462"/>
          </a:xfrm>
          <a:prstGeom prst="curvedConnector3">
            <a:avLst>
              <a:gd name="adj1" fmla="val -10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7" name="文本框 886">
            <a:extLst>
              <a:ext uri="{FF2B5EF4-FFF2-40B4-BE49-F238E27FC236}">
                <a16:creationId xmlns:a16="http://schemas.microsoft.com/office/drawing/2014/main" id="{8FF5CC34-4FC6-4D71-B490-C63DAF62527B}"/>
              </a:ext>
            </a:extLst>
          </p:cNvPr>
          <p:cNvSpPr txBox="1"/>
          <p:nvPr/>
        </p:nvSpPr>
        <p:spPr>
          <a:xfrm>
            <a:off x="3383297" y="9620549"/>
            <a:ext cx="13231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88" name="直接箭头连接符 887">
            <a:extLst>
              <a:ext uri="{FF2B5EF4-FFF2-40B4-BE49-F238E27FC236}">
                <a16:creationId xmlns:a16="http://schemas.microsoft.com/office/drawing/2014/main" id="{6F8CB8A9-5BA2-43FB-AE8B-36519E9531AB}"/>
              </a:ext>
            </a:extLst>
          </p:cNvPr>
          <p:cNvCxnSpPr>
            <a:cxnSpLocks/>
            <a:stCxn id="862" idx="1"/>
            <a:endCxn id="860" idx="3"/>
          </p:cNvCxnSpPr>
          <p:nvPr/>
        </p:nvCxnSpPr>
        <p:spPr>
          <a:xfrm flipH="1">
            <a:off x="4686244" y="9328930"/>
            <a:ext cx="422869" cy="36866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直接箭头连接符 888">
            <a:extLst>
              <a:ext uri="{FF2B5EF4-FFF2-40B4-BE49-F238E27FC236}">
                <a16:creationId xmlns:a16="http://schemas.microsoft.com/office/drawing/2014/main" id="{F0AC0777-ECD1-4C0E-9F2C-8683079ACA76}"/>
              </a:ext>
            </a:extLst>
          </p:cNvPr>
          <p:cNvCxnSpPr>
            <a:cxnSpLocks/>
            <a:stCxn id="860" idx="1"/>
            <a:endCxn id="858" idx="3"/>
          </p:cNvCxnSpPr>
          <p:nvPr/>
        </p:nvCxnSpPr>
        <p:spPr>
          <a:xfrm flipH="1">
            <a:off x="3918443" y="9697597"/>
            <a:ext cx="54416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连接符: 曲线 891">
            <a:extLst>
              <a:ext uri="{FF2B5EF4-FFF2-40B4-BE49-F238E27FC236}">
                <a16:creationId xmlns:a16="http://schemas.microsoft.com/office/drawing/2014/main" id="{1A0FA5C0-84ED-45A1-A56E-153079BB9269}"/>
              </a:ext>
            </a:extLst>
          </p:cNvPr>
          <p:cNvCxnSpPr>
            <a:cxnSpLocks/>
            <a:stCxn id="859" idx="3"/>
            <a:endCxn id="860" idx="3"/>
          </p:cNvCxnSpPr>
          <p:nvPr/>
        </p:nvCxnSpPr>
        <p:spPr>
          <a:xfrm>
            <a:off x="4666934" y="8930285"/>
            <a:ext cx="19310" cy="767312"/>
          </a:xfrm>
          <a:prstGeom prst="curvedConnector3">
            <a:avLst>
              <a:gd name="adj1" fmla="val 830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文本框 895">
            <a:extLst>
              <a:ext uri="{FF2B5EF4-FFF2-40B4-BE49-F238E27FC236}">
                <a16:creationId xmlns:a16="http://schemas.microsoft.com/office/drawing/2014/main" id="{A6778715-75DD-433B-99BA-61998E011397}"/>
              </a:ext>
            </a:extLst>
          </p:cNvPr>
          <p:cNvSpPr txBox="1"/>
          <p:nvPr/>
        </p:nvSpPr>
        <p:spPr>
          <a:xfrm>
            <a:off x="4765303" y="9224578"/>
            <a:ext cx="29817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75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endParaRPr lang="zh-CN" altLang="en-US" sz="675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4" name="文本框 383">
            <a:extLst>
              <a:ext uri="{FF2B5EF4-FFF2-40B4-BE49-F238E27FC236}">
                <a16:creationId xmlns:a16="http://schemas.microsoft.com/office/drawing/2014/main" id="{C29AC93B-1112-4EC8-9EB6-C0A7C8D5B09F}"/>
              </a:ext>
            </a:extLst>
          </p:cNvPr>
          <p:cNvSpPr txBox="1"/>
          <p:nvPr/>
        </p:nvSpPr>
        <p:spPr>
          <a:xfrm>
            <a:off x="1602156" y="9054389"/>
            <a:ext cx="142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 augmenting path,</a:t>
            </a:r>
          </a:p>
          <a:p>
            <a:r>
              <a:rPr lang="en-US" altLang="zh-CN" sz="9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Here we terminate.</a:t>
            </a:r>
            <a:endParaRPr lang="zh-CN" altLang="en-US" sz="900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80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282</Words>
  <Application>Microsoft Office PowerPoint</Application>
  <PresentationFormat>A4 纸张(210x297 毫米)</PresentationFormat>
  <Paragraphs>241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Microsoft YaHei UI</vt:lpstr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zhq xie</dc:creator>
  <cp:lastModifiedBy>zhq xie</cp:lastModifiedBy>
  <cp:revision>15</cp:revision>
  <dcterms:created xsi:type="dcterms:W3CDTF">2017-11-01T17:21:38Z</dcterms:created>
  <dcterms:modified xsi:type="dcterms:W3CDTF">2017-11-01T19:45:24Z</dcterms:modified>
</cp:coreProperties>
</file>