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77ACC-9534-4031-8218-212869BF3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CFA40A-687A-4CD4-A65B-8548514C6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4B771-E4C5-4CE8-BB0E-5A91DAB3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17694-31AA-46CC-AEEC-868963E3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23093-7B83-48F6-8B1E-14012D20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4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0BE5E-90EB-441B-B4F8-4EA362C6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413BB-003D-4940-8F7C-B5AE5C7A1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CAFF8-EF26-470C-B186-0ADA3C6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1B1EE-D1F5-47B3-9820-82009980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214CB-4AF4-4BD2-A304-90878EF2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15E36D-4A33-4575-9CFE-435D7BE27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15119-FF29-452B-86D2-480A5ACE8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0A87C-FBBC-4B32-938C-761ABB4F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9C102-2DF2-46B3-BC03-AFE1BA45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F3CE3-0990-4DE9-A584-A409248F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D736B-58FB-482B-8CE3-CC03D9C7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AF7E2-16D8-43B0-AD6D-A97D53A9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586F4-8B14-4DFE-952B-540168DD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2EA3E-E9CE-484F-BAFA-FC165BBE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D004B-500E-4443-9E39-4698A21B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9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E500-6B50-4D64-8426-077CF992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CE43A-C499-4FFE-8383-1151C5042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D6243-1342-4413-B038-1F8C2022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9E6F-3F78-487E-B1B9-7A1CC214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072DD-2082-482F-BC51-7401E3EF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2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42AA4-E717-41EC-80CA-DACC9794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2E91C-DEF9-4645-A2CE-23D7463E0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BEC991-8799-44F7-A956-150752EF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FFEAF-5FDD-41CB-A01C-DF881FBB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95567-B504-45DD-8335-B2E5D9D9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94627-F955-419F-9D7E-9F1C9DCD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9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C1F35-2789-4CC8-89BA-D4AF446E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55FD-143C-47A2-BCF2-081F137C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AA0B6-FE24-462D-AF93-70DE149F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A018D-12A6-4197-AFE1-DACE2E275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C3DBF4-0F50-4008-85B5-E50474992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75E72-09C4-4BAF-974F-F44475F4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CB2450-54B9-4E99-9840-FF01CB5C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1E551-5443-4F03-8F0D-F1956D48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F2BC2-AF76-4F42-8279-51A92766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BA53BD-E7FB-49DE-A531-E5E0EE75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A4F040-4C87-4019-8B96-6D65949A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DEC768-45E7-41AA-A6B1-E39C5DA1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0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E2232F-5F7B-4543-85C4-30F5FB01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BB07EF-9D70-43F0-A058-06D1565C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8C7FAB-61E3-49DD-90ED-FD6B88ED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5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13DBA-CB39-4295-AEA9-CDB02E03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A6CD6-ED8A-4EAB-B4D5-5BB4AE88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2666D-4EA1-4168-8516-45DF37DC6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42B6E-F9CC-41D2-90D7-1F94DC84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A7B58-AA39-4750-BD1F-71473026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35E61-976F-4CA1-972F-BC07BA1F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D0CAE-4DEE-4402-949D-F231D890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7E43E5-2AE5-40F9-A2C8-70E337AA2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287C3-1CF2-4959-8008-18212315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74896-780C-4142-BD3D-524D0889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CFB82-534B-4A22-BB1E-0379C8D9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DC61A-3B95-4F07-8ED4-CF567C1B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1BE83C-1814-4AD5-BEF9-878F39FB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CC2F4-5BA1-47A6-A7EC-161D9F3D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39964-23BC-4109-942A-BC9C76F74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3BD6-0597-47D4-85F3-53C42269694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860B4-F0F6-4734-97F2-C97783362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BAE98-C1E5-4815-B8C7-C786CAB8F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A364-859F-42EB-83F7-7C1003CEA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31F105-D715-4E84-A717-068E7296C9B4}"/>
              </a:ext>
            </a:extLst>
          </p:cNvPr>
          <p:cNvCxnSpPr>
            <a:cxnSpLocks/>
          </p:cNvCxnSpPr>
          <p:nvPr/>
        </p:nvCxnSpPr>
        <p:spPr>
          <a:xfrm>
            <a:off x="2126973" y="2126974"/>
            <a:ext cx="702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7F50BB1-42FC-4DAB-8DC4-0B21941AC089}"/>
              </a:ext>
            </a:extLst>
          </p:cNvPr>
          <p:cNvCxnSpPr>
            <a:cxnSpLocks/>
          </p:cNvCxnSpPr>
          <p:nvPr/>
        </p:nvCxnSpPr>
        <p:spPr>
          <a:xfrm>
            <a:off x="3127513" y="2126974"/>
            <a:ext cx="702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2C26110-EAA4-4242-BEEB-E0F9D175F1BF}"/>
              </a:ext>
            </a:extLst>
          </p:cNvPr>
          <p:cNvSpPr txBox="1"/>
          <p:nvPr/>
        </p:nvSpPr>
        <p:spPr>
          <a:xfrm>
            <a:off x="2753141" y="1706338"/>
            <a:ext cx="39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c(v)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35443CA-14AE-49E9-BE3C-BEBF71AF6EA2}"/>
              </a:ext>
            </a:extLst>
          </p:cNvPr>
          <p:cNvSpPr/>
          <p:nvPr/>
        </p:nvSpPr>
        <p:spPr>
          <a:xfrm>
            <a:off x="4128053" y="1905000"/>
            <a:ext cx="589721" cy="44394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2A590D00-F0C0-422F-B5D7-0F5FD415B169}"/>
              </a:ext>
            </a:extLst>
          </p:cNvPr>
          <p:cNvSpPr/>
          <p:nvPr/>
        </p:nvSpPr>
        <p:spPr>
          <a:xfrm>
            <a:off x="5744818" y="1967948"/>
            <a:ext cx="298174" cy="28492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sz="1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zh-CN" altLang="en-US" sz="1400" i="1" dirty="0">
              <a:solidFill>
                <a:schemeClr val="tx1"/>
              </a:solidFill>
              <a:latin typeface="Cambria Math" panose="02040503050406030204" pitchFamily="18" charset="0"/>
              <a:ea typeface="Microsoft YaHei UI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4BADABA-51E6-428D-B2D7-9214E5A42C9F}"/>
              </a:ext>
            </a:extLst>
          </p:cNvPr>
          <p:cNvCxnSpPr>
            <a:cxnSpLocks/>
          </p:cNvCxnSpPr>
          <p:nvPr/>
        </p:nvCxnSpPr>
        <p:spPr>
          <a:xfrm>
            <a:off x="5042452" y="2126974"/>
            <a:ext cx="702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CA47BA-F8E7-4876-B1BE-15BA43B1F022}"/>
              </a:ext>
            </a:extLst>
          </p:cNvPr>
          <p:cNvCxnSpPr>
            <a:cxnSpLocks/>
          </p:cNvCxnSpPr>
          <p:nvPr/>
        </p:nvCxnSpPr>
        <p:spPr>
          <a:xfrm>
            <a:off x="7023653" y="2126974"/>
            <a:ext cx="702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53A2227-1427-4349-8EFC-44EA0A0334EC}"/>
              </a:ext>
            </a:extLst>
          </p:cNvPr>
          <p:cNvSpPr txBox="1"/>
          <p:nvPr/>
        </p:nvSpPr>
        <p:spPr>
          <a:xfrm>
            <a:off x="6125817" y="1866540"/>
            <a:ext cx="39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c(v)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CDFD26F0-1823-4982-9EB3-A5335A085F40}"/>
                  </a:ext>
                </a:extLst>
              </p:cNvPr>
              <p:cNvSpPr/>
              <p:nvPr/>
            </p:nvSpPr>
            <p:spPr>
              <a:xfrm>
                <a:off x="6725479" y="1984513"/>
                <a:ext cx="298174" cy="28492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CDFD26F0-1823-4982-9EB3-A5335A085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79" y="1984513"/>
                <a:ext cx="298174" cy="284922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BCF58F-D35C-4539-9B4F-2D7FA6C3D52C}"/>
              </a:ext>
            </a:extLst>
          </p:cNvPr>
          <p:cNvCxnSpPr>
            <a:cxnSpLocks/>
          </p:cNvCxnSpPr>
          <p:nvPr/>
        </p:nvCxnSpPr>
        <p:spPr>
          <a:xfrm>
            <a:off x="6023113" y="2143539"/>
            <a:ext cx="702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036A039F-0289-4B4D-AF8C-F84FCC54CDF0}"/>
              </a:ext>
            </a:extLst>
          </p:cNvPr>
          <p:cNvSpPr/>
          <p:nvPr/>
        </p:nvSpPr>
        <p:spPr>
          <a:xfrm>
            <a:off x="2826027" y="1983337"/>
            <a:ext cx="298174" cy="28492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sz="1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zh-CN" altLang="en-US" sz="1400" i="1" dirty="0">
              <a:solidFill>
                <a:schemeClr val="tx1"/>
              </a:solidFill>
              <a:latin typeface="Cambria Math" panose="02040503050406030204" pitchFamily="18" charset="0"/>
              <a:ea typeface="Microsoft YaHei UI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843BB2C-EFA6-4A81-B3CA-6ED99C205154}"/>
              </a:ext>
            </a:extLst>
          </p:cNvPr>
          <p:cNvCxnSpPr>
            <a:cxnSpLocks/>
          </p:cNvCxnSpPr>
          <p:nvPr/>
        </p:nvCxnSpPr>
        <p:spPr>
          <a:xfrm flipV="1">
            <a:off x="3124201" y="3584713"/>
            <a:ext cx="705678" cy="24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ADD6ED8-D22D-4BE0-BE15-82567D17EF03}"/>
              </a:ext>
            </a:extLst>
          </p:cNvPr>
          <p:cNvSpPr txBox="1"/>
          <p:nvPr/>
        </p:nvSpPr>
        <p:spPr>
          <a:xfrm>
            <a:off x="2749829" y="3409242"/>
            <a:ext cx="39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c(v)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624854AC-046F-4B15-A338-4E62865AD8B5}"/>
              </a:ext>
            </a:extLst>
          </p:cNvPr>
          <p:cNvSpPr/>
          <p:nvPr/>
        </p:nvSpPr>
        <p:spPr>
          <a:xfrm>
            <a:off x="2822715" y="3686241"/>
            <a:ext cx="298174" cy="28492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sz="1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zh-CN" altLang="en-US" sz="1400" i="1" dirty="0">
              <a:solidFill>
                <a:schemeClr val="tx1"/>
              </a:solidFill>
              <a:latin typeface="Cambria Math" panose="02040503050406030204" pitchFamily="18" charset="0"/>
              <a:ea typeface="Microsoft YaHei UI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55BBFCB-1187-4978-ACE9-B1398C2AC56D}"/>
              </a:ext>
            </a:extLst>
          </p:cNvPr>
          <p:cNvCxnSpPr>
            <a:cxnSpLocks/>
          </p:cNvCxnSpPr>
          <p:nvPr/>
        </p:nvCxnSpPr>
        <p:spPr>
          <a:xfrm>
            <a:off x="3120889" y="3855207"/>
            <a:ext cx="708990" cy="2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310BE92-9DE2-47C2-9EA8-88975B083870}"/>
              </a:ext>
            </a:extLst>
          </p:cNvPr>
          <p:cNvSpPr/>
          <p:nvPr/>
        </p:nvSpPr>
        <p:spPr>
          <a:xfrm>
            <a:off x="4128052" y="3611002"/>
            <a:ext cx="589721" cy="44394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BDBC900-8692-4C1D-851B-240B852858D3}"/>
              </a:ext>
            </a:extLst>
          </p:cNvPr>
          <p:cNvCxnSpPr>
            <a:cxnSpLocks/>
          </p:cNvCxnSpPr>
          <p:nvPr/>
        </p:nvCxnSpPr>
        <p:spPr>
          <a:xfrm flipV="1">
            <a:off x="2113725" y="3848580"/>
            <a:ext cx="705678" cy="24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C2B5962-3CA6-45D2-B927-425A781DC518}"/>
              </a:ext>
            </a:extLst>
          </p:cNvPr>
          <p:cNvCxnSpPr>
            <a:cxnSpLocks/>
          </p:cNvCxnSpPr>
          <p:nvPr/>
        </p:nvCxnSpPr>
        <p:spPr>
          <a:xfrm>
            <a:off x="2110413" y="3610041"/>
            <a:ext cx="708990" cy="2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1A77A0-D123-45EC-8654-4DE3D16F8F9D}"/>
              </a:ext>
            </a:extLst>
          </p:cNvPr>
          <p:cNvCxnSpPr>
            <a:cxnSpLocks/>
          </p:cNvCxnSpPr>
          <p:nvPr/>
        </p:nvCxnSpPr>
        <p:spPr>
          <a:xfrm flipV="1">
            <a:off x="7053468" y="3576480"/>
            <a:ext cx="705678" cy="24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FE264642-DD32-4233-9EAA-3014645C7C9E}"/>
              </a:ext>
            </a:extLst>
          </p:cNvPr>
          <p:cNvSpPr/>
          <p:nvPr/>
        </p:nvSpPr>
        <p:spPr>
          <a:xfrm>
            <a:off x="5754754" y="3680361"/>
            <a:ext cx="298174" cy="28492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sz="1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zh-CN" altLang="en-US" sz="1400" i="1" dirty="0">
              <a:solidFill>
                <a:schemeClr val="tx1"/>
              </a:solidFill>
              <a:latin typeface="Cambria Math" panose="02040503050406030204" pitchFamily="18" charset="0"/>
              <a:ea typeface="Microsoft YaHei UI" panose="020B0503020204020204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FC9130A-BE2E-47ED-BBF5-3817A707848D}"/>
              </a:ext>
            </a:extLst>
          </p:cNvPr>
          <p:cNvCxnSpPr>
            <a:cxnSpLocks/>
          </p:cNvCxnSpPr>
          <p:nvPr/>
        </p:nvCxnSpPr>
        <p:spPr>
          <a:xfrm>
            <a:off x="7051812" y="3828056"/>
            <a:ext cx="708990" cy="2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8728B62-E68E-4866-95E9-E6D41608E44A}"/>
              </a:ext>
            </a:extLst>
          </p:cNvPr>
          <p:cNvCxnSpPr>
            <a:cxnSpLocks/>
          </p:cNvCxnSpPr>
          <p:nvPr/>
        </p:nvCxnSpPr>
        <p:spPr>
          <a:xfrm flipV="1">
            <a:off x="5045764" y="3842700"/>
            <a:ext cx="705678" cy="24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0E2512B-8E6F-4739-B171-515CD2B93C16}"/>
              </a:ext>
            </a:extLst>
          </p:cNvPr>
          <p:cNvCxnSpPr>
            <a:cxnSpLocks/>
          </p:cNvCxnSpPr>
          <p:nvPr/>
        </p:nvCxnSpPr>
        <p:spPr>
          <a:xfrm>
            <a:off x="5042452" y="3604161"/>
            <a:ext cx="708990" cy="2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E393D9A-784C-4C6B-8862-7F3D5C947905}"/>
              </a:ext>
            </a:extLst>
          </p:cNvPr>
          <p:cNvSpPr txBox="1"/>
          <p:nvPr/>
        </p:nvSpPr>
        <p:spPr>
          <a:xfrm>
            <a:off x="6155632" y="3565701"/>
            <a:ext cx="39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c(v)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流程图: 接点 41">
                <a:extLst>
                  <a:ext uri="{FF2B5EF4-FFF2-40B4-BE49-F238E27FC236}">
                    <a16:creationId xmlns:a16="http://schemas.microsoft.com/office/drawing/2014/main" id="{602E7495-7BE4-44B0-BDAF-1682FF8EB7B4}"/>
                  </a:ext>
                </a:extLst>
              </p:cNvPr>
              <p:cNvSpPr/>
              <p:nvPr/>
            </p:nvSpPr>
            <p:spPr>
              <a:xfrm>
                <a:off x="6755294" y="3683674"/>
                <a:ext cx="298174" cy="28492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2" name="流程图: 接点 41">
                <a:extLst>
                  <a:ext uri="{FF2B5EF4-FFF2-40B4-BE49-F238E27FC236}">
                    <a16:creationId xmlns:a16="http://schemas.microsoft.com/office/drawing/2014/main" id="{602E7495-7BE4-44B0-BDAF-1682FF8EB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294" y="3683674"/>
                <a:ext cx="298174" cy="284922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2A52EE8-4A4E-4CB3-A840-0C3D05D01E9F}"/>
              </a:ext>
            </a:extLst>
          </p:cNvPr>
          <p:cNvCxnSpPr>
            <a:cxnSpLocks/>
          </p:cNvCxnSpPr>
          <p:nvPr/>
        </p:nvCxnSpPr>
        <p:spPr>
          <a:xfrm>
            <a:off x="6052928" y="3842700"/>
            <a:ext cx="702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UI</vt:lpstr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zhq xie</dc:creator>
  <cp:lastModifiedBy>zhq xie</cp:lastModifiedBy>
  <cp:revision>3</cp:revision>
  <dcterms:created xsi:type="dcterms:W3CDTF">2017-11-01T23:28:56Z</dcterms:created>
  <dcterms:modified xsi:type="dcterms:W3CDTF">2017-11-01T23:35:46Z</dcterms:modified>
</cp:coreProperties>
</file>