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F44"/>
    <a:srgbClr val="01637E"/>
    <a:srgbClr val="10CFF1"/>
    <a:srgbClr val="0CC8EC"/>
    <a:srgbClr val="17D89F"/>
    <a:srgbClr val="D9DFDE"/>
    <a:srgbClr val="E5E4E0"/>
    <a:srgbClr val="0283AA"/>
    <a:srgbClr val="007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 snapToGrid="0">
      <p:cViewPr>
        <p:scale>
          <a:sx n="74" d="100"/>
          <a:sy n="74" d="100"/>
        </p:scale>
        <p:origin x="308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435AB-06EB-4728-AAD5-23CB1D35D1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30770-2255-42D4-8948-3E5FE580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2CF7-DC1B-C625-4342-279A15CF8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36885-166D-83D6-0B5D-7613B4C72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AA336-FB1F-852F-2DE7-DBAD6FC5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0A46B-8FA4-6F1D-E6E4-79B3C198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4C3A-47C7-270A-85CA-64A84900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D72A-AD6C-3F36-8F5C-0A6167B9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43E61-A80D-DA66-614D-55BF9DD2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165E-E9C8-2261-A82A-8E3BF2D0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8FAB-6D85-604C-C1E3-535424B7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502B-3C54-D2FC-9C1B-FD03BACD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5788D-6E55-B5B0-79BD-98FC49C19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E6F66-B2D4-9E49-FEB7-75FD5162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75F6B-68EC-6454-2E3B-C919038D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213F-D269-57AF-A1DE-9E611F27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4CB9-B050-396C-15E0-43E4EB1A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3222-4735-9053-AB16-82C1553F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3893-57F8-4DB6-B164-1BEF2F40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BE94-A432-62B7-A4FA-2F9BAF7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0807-0F2A-2934-596F-128F4334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60BC-A26C-C06F-1EEA-BB7D61A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51E5-8212-331F-28BA-E362D34F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C261-E423-E760-F0DE-51E93FEC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2CF2-8C26-866C-94C5-A6183608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CDAB-D66B-26BA-F475-01C54AD2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F391-D080-59DF-E290-4FA6F638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6ECB-EA43-8008-D976-DBB4827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88D3-75FE-9DDC-950A-91953205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361D0-16AE-45E2-689E-472611A06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C693D-775A-0194-6167-F4796338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C502B-D140-0324-E585-DB80F068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FF1F6-5219-FBF0-0587-C8E0AE1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4A9B-8656-1ECC-7F8D-CE6958E8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CA62-35B8-2EFB-DF5E-D5D16671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3E2A5-D84F-3029-DF51-1C5AE77F2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8BA0F-6135-75A1-E626-D4865DD83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C8F0-8319-7733-3538-3F6012B31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B1FF7-25ED-28BB-22FB-8111DED0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EE6D0-96A1-7D29-3545-3AE014AC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0FA5B-E8D5-2541-E3A7-4CCFE470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9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61AA-B3A5-6525-E5C9-95FA1F63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82304-FADD-961F-DBD5-CCBB04DD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00305-DFB9-770F-81DC-B7205456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F0C75-BEAE-60A5-66A9-C061DD52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DC2A7-F919-0D63-EA94-20BF9AB9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269A9-D887-A334-BA44-E4DBE850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E40C-E153-14E0-55B0-EDF4F844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FD3B-BDC4-8A8B-74D2-F2178905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9CFC-AEC6-CC42-3A8F-E58070E0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3E278-AB74-C78C-34ED-CD53911C2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6F8A-22B5-AC97-E6E9-F214C448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E9CAC-D38F-96F4-FAFF-9C19EFC8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2F177-490E-762C-9CD4-7B7C9AFF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3A38-C4DD-029C-F6DA-62EDB3AD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EF55F-5146-CF45-EDF4-EE38AC80C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0173D-8071-765C-64B7-DFEAEF479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74986-1768-312D-217E-BE4F55C2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A28E-FBFD-391C-5878-23D6AF4B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B942-06D0-E45A-871E-F51E9261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5F9AE-ACC6-168C-741B-9C6C21AB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B9C8-D4ED-0055-715E-31460A1E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E405-C1E3-FFA6-9214-33FDA5AD4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22954-3E2B-4837-98E5-B6422E698B4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E067-0EF6-B43C-5693-85AC39603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8998-8942-3351-7E6A-CC647730D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76645-B15B-46E7-94A5-9ADD2A4D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6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DB6A523-CF68-5849-F619-B0E3BF41B6C3}"/>
              </a:ext>
            </a:extLst>
          </p:cNvPr>
          <p:cNvGrpSpPr/>
          <p:nvPr/>
        </p:nvGrpSpPr>
        <p:grpSpPr>
          <a:xfrm>
            <a:off x="3332061" y="610521"/>
            <a:ext cx="5527875" cy="5555404"/>
            <a:chOff x="3332061" y="610521"/>
            <a:chExt cx="5527875" cy="555540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D7479BF-245A-4DDE-4C87-4D2957A51538}"/>
                </a:ext>
              </a:extLst>
            </p:cNvPr>
            <p:cNvGrpSpPr/>
            <p:nvPr/>
          </p:nvGrpSpPr>
          <p:grpSpPr>
            <a:xfrm>
              <a:off x="3818626" y="610521"/>
              <a:ext cx="4554747" cy="3806203"/>
              <a:chOff x="4589252" y="817555"/>
              <a:chExt cx="4554747" cy="3806203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29C539E-1932-D9E1-221B-98B223805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096" r="8868" b="27124"/>
              <a:stretch/>
            </p:blipFill>
            <p:spPr>
              <a:xfrm flipH="1">
                <a:off x="4589252" y="817555"/>
                <a:ext cx="4554747" cy="3806203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7956732-1B9A-3626-AEDF-6DAF59D7997C}"/>
                  </a:ext>
                </a:extLst>
              </p:cNvPr>
              <p:cNvSpPr/>
              <p:nvPr/>
            </p:nvSpPr>
            <p:spPr>
              <a:xfrm>
                <a:off x="4925768" y="1148862"/>
                <a:ext cx="381000" cy="363416"/>
              </a:xfrm>
              <a:prstGeom prst="ellipse">
                <a:avLst/>
              </a:prstGeom>
              <a:solidFill>
                <a:srgbClr val="E5E4E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1AF1EEF-433C-8F41-8BB6-A6EE42CC6506}"/>
                  </a:ext>
                </a:extLst>
              </p:cNvPr>
              <p:cNvSpPr/>
              <p:nvPr/>
            </p:nvSpPr>
            <p:spPr>
              <a:xfrm>
                <a:off x="6690091" y="3546231"/>
                <a:ext cx="381000" cy="363416"/>
              </a:xfrm>
              <a:prstGeom prst="ellipse">
                <a:avLst/>
              </a:prstGeom>
              <a:solidFill>
                <a:srgbClr val="D9DF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0F8FA40-587A-0A04-0384-DF3B975AAEA5}"/>
                  </a:ext>
                </a:extLst>
              </p:cNvPr>
              <p:cNvSpPr/>
              <p:nvPr/>
            </p:nvSpPr>
            <p:spPr>
              <a:xfrm>
                <a:off x="7487260" y="1938367"/>
                <a:ext cx="381000" cy="363416"/>
              </a:xfrm>
              <a:prstGeom prst="ellipse">
                <a:avLst/>
              </a:prstGeom>
              <a:solidFill>
                <a:srgbClr val="D9DF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139966D-2026-03E9-A373-C805AE19FB15}"/>
                  </a:ext>
                </a:extLst>
              </p:cNvPr>
              <p:cNvSpPr/>
              <p:nvPr/>
            </p:nvSpPr>
            <p:spPr>
              <a:xfrm>
                <a:off x="8425106" y="1148862"/>
                <a:ext cx="381000" cy="363416"/>
              </a:xfrm>
              <a:prstGeom prst="ellipse">
                <a:avLst/>
              </a:prstGeom>
              <a:solidFill>
                <a:srgbClr val="D9DF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098FE5A-B67C-0424-BE53-D3EA283B04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0424" y="3727939"/>
                <a:ext cx="306767" cy="292608"/>
              </a:xfrm>
              <a:prstGeom prst="ellipse">
                <a:avLst/>
              </a:prstGeom>
              <a:solidFill>
                <a:srgbClr val="00777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9DB10AD-960F-7E7D-B652-4F93E2DC6E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45639" y="3727939"/>
                <a:ext cx="306767" cy="292608"/>
              </a:xfrm>
              <a:prstGeom prst="ellipse">
                <a:avLst/>
              </a:prstGeom>
              <a:solidFill>
                <a:srgbClr val="0283A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C3E4CA-1056-AC01-F6AD-8170E50A95F0}"/>
                  </a:ext>
                </a:extLst>
              </p:cNvPr>
              <p:cNvSpPr/>
              <p:nvPr/>
            </p:nvSpPr>
            <p:spPr>
              <a:xfrm>
                <a:off x="5726191" y="1938367"/>
                <a:ext cx="381000" cy="363416"/>
              </a:xfrm>
              <a:prstGeom prst="ellipse">
                <a:avLst/>
              </a:prstGeom>
              <a:solidFill>
                <a:srgbClr val="D9DF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19233F1-84FE-CE47-222E-AA2608940E72}"/>
                  </a:ext>
                </a:extLst>
              </p:cNvPr>
              <p:cNvSpPr/>
              <p:nvPr/>
            </p:nvSpPr>
            <p:spPr>
              <a:xfrm>
                <a:off x="4670647" y="831252"/>
                <a:ext cx="4400065" cy="3667088"/>
              </a:xfrm>
              <a:custGeom>
                <a:avLst/>
                <a:gdLst>
                  <a:gd name="connsiteX0" fmla="*/ 237903 w 4400065"/>
                  <a:gd name="connsiteY0" fmla="*/ 72036 h 3667088"/>
                  <a:gd name="connsiteX1" fmla="*/ 345853 w 4400065"/>
                  <a:gd name="connsiteY1" fmla="*/ 19648 h 3667088"/>
                  <a:gd name="connsiteX2" fmla="*/ 477616 w 4400065"/>
                  <a:gd name="connsiteY2" fmla="*/ 2186 h 3667088"/>
                  <a:gd name="connsiteX3" fmla="*/ 591916 w 4400065"/>
                  <a:gd name="connsiteY3" fmla="*/ 3773 h 3667088"/>
                  <a:gd name="connsiteX4" fmla="*/ 723678 w 4400065"/>
                  <a:gd name="connsiteY4" fmla="*/ 33936 h 3667088"/>
                  <a:gd name="connsiteX5" fmla="*/ 858616 w 4400065"/>
                  <a:gd name="connsiteY5" fmla="*/ 122836 h 3667088"/>
                  <a:gd name="connsiteX6" fmla="*/ 1223741 w 4400065"/>
                  <a:gd name="connsiteY6" fmla="*/ 495898 h 3667088"/>
                  <a:gd name="connsiteX7" fmla="*/ 1490441 w 4400065"/>
                  <a:gd name="connsiteY7" fmla="*/ 770536 h 3667088"/>
                  <a:gd name="connsiteX8" fmla="*/ 1680941 w 4400065"/>
                  <a:gd name="connsiteY8" fmla="*/ 949923 h 3667088"/>
                  <a:gd name="connsiteX9" fmla="*/ 1784128 w 4400065"/>
                  <a:gd name="connsiteY9" fmla="*/ 1053111 h 3667088"/>
                  <a:gd name="connsiteX10" fmla="*/ 1904778 w 4400065"/>
                  <a:gd name="connsiteY10" fmla="*/ 1156298 h 3667088"/>
                  <a:gd name="connsiteX11" fmla="*/ 2058766 w 4400065"/>
                  <a:gd name="connsiteY11" fmla="*/ 1207098 h 3667088"/>
                  <a:gd name="connsiteX12" fmla="*/ 2182591 w 4400065"/>
                  <a:gd name="connsiteY12" fmla="*/ 1216623 h 3667088"/>
                  <a:gd name="connsiteX13" fmla="*/ 2354041 w 4400065"/>
                  <a:gd name="connsiteY13" fmla="*/ 1208686 h 3667088"/>
                  <a:gd name="connsiteX14" fmla="*/ 2523903 w 4400065"/>
                  <a:gd name="connsiteY14" fmla="*/ 1138836 h 3667088"/>
                  <a:gd name="connsiteX15" fmla="*/ 2741391 w 4400065"/>
                  <a:gd name="connsiteY15" fmla="*/ 945161 h 3667088"/>
                  <a:gd name="connsiteX16" fmla="*/ 3173191 w 4400065"/>
                  <a:gd name="connsiteY16" fmla="*/ 514948 h 3667088"/>
                  <a:gd name="connsiteX17" fmla="*/ 3525616 w 4400065"/>
                  <a:gd name="connsiteY17" fmla="*/ 152998 h 3667088"/>
                  <a:gd name="connsiteX18" fmla="*/ 3698653 w 4400065"/>
                  <a:gd name="connsiteY18" fmla="*/ 46636 h 3667088"/>
                  <a:gd name="connsiteX19" fmla="*/ 3854228 w 4400065"/>
                  <a:gd name="connsiteY19" fmla="*/ 13298 h 3667088"/>
                  <a:gd name="connsiteX20" fmla="*/ 4014566 w 4400065"/>
                  <a:gd name="connsiteY20" fmla="*/ 21236 h 3667088"/>
                  <a:gd name="connsiteX21" fmla="*/ 4162203 w 4400065"/>
                  <a:gd name="connsiteY21" fmla="*/ 62511 h 3667088"/>
                  <a:gd name="connsiteX22" fmla="*/ 4268566 w 4400065"/>
                  <a:gd name="connsiteY22" fmla="*/ 143473 h 3667088"/>
                  <a:gd name="connsiteX23" fmla="*/ 4341591 w 4400065"/>
                  <a:gd name="connsiteY23" fmla="*/ 237136 h 3667088"/>
                  <a:gd name="connsiteX24" fmla="*/ 4392391 w 4400065"/>
                  <a:gd name="connsiteY24" fmla="*/ 383186 h 3667088"/>
                  <a:gd name="connsiteX25" fmla="*/ 4390803 w 4400065"/>
                  <a:gd name="connsiteY25" fmla="*/ 616548 h 3667088"/>
                  <a:gd name="connsiteX26" fmla="*/ 4306666 w 4400065"/>
                  <a:gd name="connsiteY26" fmla="*/ 792761 h 3667088"/>
                  <a:gd name="connsiteX27" fmla="*/ 4230466 w 4400065"/>
                  <a:gd name="connsiteY27" fmla="*/ 883248 h 3667088"/>
                  <a:gd name="connsiteX28" fmla="*/ 4076478 w 4400065"/>
                  <a:gd name="connsiteY28" fmla="*/ 1027711 h 3667088"/>
                  <a:gd name="connsiteX29" fmla="*/ 3852641 w 4400065"/>
                  <a:gd name="connsiteY29" fmla="*/ 1248373 h 3667088"/>
                  <a:gd name="connsiteX30" fmla="*/ 3578003 w 4400065"/>
                  <a:gd name="connsiteY30" fmla="*/ 1511898 h 3667088"/>
                  <a:gd name="connsiteX31" fmla="*/ 3377978 w 4400065"/>
                  <a:gd name="connsiteY31" fmla="*/ 1683348 h 3667088"/>
                  <a:gd name="connsiteX32" fmla="*/ 3143028 w 4400065"/>
                  <a:gd name="connsiteY32" fmla="*/ 1897661 h 3667088"/>
                  <a:gd name="connsiteX33" fmla="*/ 2900141 w 4400065"/>
                  <a:gd name="connsiteY33" fmla="*/ 2142136 h 3667088"/>
                  <a:gd name="connsiteX34" fmla="*/ 2822353 w 4400065"/>
                  <a:gd name="connsiteY34" fmla="*/ 2231036 h 3667088"/>
                  <a:gd name="connsiteX35" fmla="*/ 2776316 w 4400065"/>
                  <a:gd name="connsiteY35" fmla="*/ 2297711 h 3667088"/>
                  <a:gd name="connsiteX36" fmla="*/ 2733453 w 4400065"/>
                  <a:gd name="connsiteY36" fmla="*/ 2396136 h 3667088"/>
                  <a:gd name="connsiteX37" fmla="*/ 2706466 w 4400065"/>
                  <a:gd name="connsiteY37" fmla="*/ 2497736 h 3667088"/>
                  <a:gd name="connsiteX38" fmla="*/ 2693766 w 4400065"/>
                  <a:gd name="connsiteY38" fmla="*/ 2650136 h 3667088"/>
                  <a:gd name="connsiteX39" fmla="*/ 2689003 w 4400065"/>
                  <a:gd name="connsiteY39" fmla="*/ 2883498 h 3667088"/>
                  <a:gd name="connsiteX40" fmla="*/ 2698528 w 4400065"/>
                  <a:gd name="connsiteY40" fmla="*/ 3170836 h 3667088"/>
                  <a:gd name="connsiteX41" fmla="*/ 2673128 w 4400065"/>
                  <a:gd name="connsiteY41" fmla="*/ 3351811 h 3667088"/>
                  <a:gd name="connsiteX42" fmla="*/ 2525491 w 4400065"/>
                  <a:gd name="connsiteY42" fmla="*/ 3569298 h 3667088"/>
                  <a:gd name="connsiteX43" fmla="*/ 2257203 w 4400065"/>
                  <a:gd name="connsiteY43" fmla="*/ 3664548 h 3667088"/>
                  <a:gd name="connsiteX44" fmla="*/ 2011141 w 4400065"/>
                  <a:gd name="connsiteY44" fmla="*/ 3626448 h 3667088"/>
                  <a:gd name="connsiteX45" fmla="*/ 1823816 w 4400065"/>
                  <a:gd name="connsiteY45" fmla="*/ 3488336 h 3667088"/>
                  <a:gd name="connsiteX46" fmla="*/ 1747616 w 4400065"/>
                  <a:gd name="connsiteY46" fmla="*/ 3364511 h 3667088"/>
                  <a:gd name="connsiteX47" fmla="*/ 1711103 w 4400065"/>
                  <a:gd name="connsiteY47" fmla="*/ 3264498 h 3667088"/>
                  <a:gd name="connsiteX48" fmla="*/ 1699991 w 4400065"/>
                  <a:gd name="connsiteY48" fmla="*/ 3191473 h 3667088"/>
                  <a:gd name="connsiteX49" fmla="*/ 1701578 w 4400065"/>
                  <a:gd name="connsiteY49" fmla="*/ 3015261 h 3667088"/>
                  <a:gd name="connsiteX50" fmla="*/ 1698403 w 4400065"/>
                  <a:gd name="connsiteY50" fmla="*/ 2731098 h 3667088"/>
                  <a:gd name="connsiteX51" fmla="*/ 1690466 w 4400065"/>
                  <a:gd name="connsiteY51" fmla="*/ 2570761 h 3667088"/>
                  <a:gd name="connsiteX52" fmla="*/ 1665066 w 4400065"/>
                  <a:gd name="connsiteY52" fmla="*/ 2424711 h 3667088"/>
                  <a:gd name="connsiteX53" fmla="*/ 1615853 w 4400065"/>
                  <a:gd name="connsiteY53" fmla="*/ 2289773 h 3667088"/>
                  <a:gd name="connsiteX54" fmla="*/ 1534891 w 4400065"/>
                  <a:gd name="connsiteY54" fmla="*/ 2183411 h 3667088"/>
                  <a:gd name="connsiteX55" fmla="*/ 1318991 w 4400065"/>
                  <a:gd name="connsiteY55" fmla="*/ 1970686 h 3667088"/>
                  <a:gd name="connsiteX56" fmla="*/ 950691 w 4400065"/>
                  <a:gd name="connsiteY56" fmla="*/ 1611911 h 3667088"/>
                  <a:gd name="connsiteX57" fmla="*/ 626841 w 4400065"/>
                  <a:gd name="connsiteY57" fmla="*/ 1319811 h 3667088"/>
                  <a:gd name="connsiteX58" fmla="*/ 431578 w 4400065"/>
                  <a:gd name="connsiteY58" fmla="*/ 1115023 h 3667088"/>
                  <a:gd name="connsiteX59" fmla="*/ 223616 w 4400065"/>
                  <a:gd name="connsiteY59" fmla="*/ 927698 h 3667088"/>
                  <a:gd name="connsiteX60" fmla="*/ 58516 w 4400065"/>
                  <a:gd name="connsiteY60" fmla="*/ 730848 h 3667088"/>
                  <a:gd name="connsiteX61" fmla="*/ 4541 w 4400065"/>
                  <a:gd name="connsiteY61" fmla="*/ 543523 h 3667088"/>
                  <a:gd name="connsiteX62" fmla="*/ 9303 w 4400065"/>
                  <a:gd name="connsiteY62" fmla="*/ 389536 h 3667088"/>
                  <a:gd name="connsiteX63" fmla="*/ 60103 w 4400065"/>
                  <a:gd name="connsiteY63" fmla="*/ 246661 h 3667088"/>
                  <a:gd name="connsiteX64" fmla="*/ 128366 w 4400065"/>
                  <a:gd name="connsiteY64" fmla="*/ 152998 h 3667088"/>
                  <a:gd name="connsiteX65" fmla="*/ 237903 w 4400065"/>
                  <a:gd name="connsiteY65" fmla="*/ 72036 h 366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400065" h="3667088">
                    <a:moveTo>
                      <a:pt x="237903" y="72036"/>
                    </a:moveTo>
                    <a:cubicBezTo>
                      <a:pt x="274151" y="49811"/>
                      <a:pt x="305901" y="31290"/>
                      <a:pt x="345853" y="19648"/>
                    </a:cubicBezTo>
                    <a:cubicBezTo>
                      <a:pt x="385805" y="8006"/>
                      <a:pt x="436606" y="4832"/>
                      <a:pt x="477616" y="2186"/>
                    </a:cubicBezTo>
                    <a:cubicBezTo>
                      <a:pt x="518626" y="-460"/>
                      <a:pt x="550906" y="-1519"/>
                      <a:pt x="591916" y="3773"/>
                    </a:cubicBezTo>
                    <a:cubicBezTo>
                      <a:pt x="632926" y="9065"/>
                      <a:pt x="679228" y="14092"/>
                      <a:pt x="723678" y="33936"/>
                    </a:cubicBezTo>
                    <a:cubicBezTo>
                      <a:pt x="768128" y="53780"/>
                      <a:pt x="775272" y="45842"/>
                      <a:pt x="858616" y="122836"/>
                    </a:cubicBezTo>
                    <a:cubicBezTo>
                      <a:pt x="941960" y="199830"/>
                      <a:pt x="1223741" y="495898"/>
                      <a:pt x="1223741" y="495898"/>
                    </a:cubicBezTo>
                    <a:cubicBezTo>
                      <a:pt x="1329045" y="603848"/>
                      <a:pt x="1414241" y="694865"/>
                      <a:pt x="1490441" y="770536"/>
                    </a:cubicBezTo>
                    <a:cubicBezTo>
                      <a:pt x="1566641" y="846207"/>
                      <a:pt x="1631993" y="902827"/>
                      <a:pt x="1680941" y="949923"/>
                    </a:cubicBezTo>
                    <a:cubicBezTo>
                      <a:pt x="1729889" y="997019"/>
                      <a:pt x="1746822" y="1018715"/>
                      <a:pt x="1784128" y="1053111"/>
                    </a:cubicBezTo>
                    <a:cubicBezTo>
                      <a:pt x="1821434" y="1087507"/>
                      <a:pt x="1859005" y="1130634"/>
                      <a:pt x="1904778" y="1156298"/>
                    </a:cubicBezTo>
                    <a:cubicBezTo>
                      <a:pt x="1950551" y="1181962"/>
                      <a:pt x="2012464" y="1197044"/>
                      <a:pt x="2058766" y="1207098"/>
                    </a:cubicBezTo>
                    <a:cubicBezTo>
                      <a:pt x="2105068" y="1217152"/>
                      <a:pt x="2133379" y="1216358"/>
                      <a:pt x="2182591" y="1216623"/>
                    </a:cubicBezTo>
                    <a:cubicBezTo>
                      <a:pt x="2231803" y="1216888"/>
                      <a:pt x="2297156" y="1221650"/>
                      <a:pt x="2354041" y="1208686"/>
                    </a:cubicBezTo>
                    <a:cubicBezTo>
                      <a:pt x="2410926" y="1195722"/>
                      <a:pt x="2459345" y="1182757"/>
                      <a:pt x="2523903" y="1138836"/>
                    </a:cubicBezTo>
                    <a:cubicBezTo>
                      <a:pt x="2588461" y="1094915"/>
                      <a:pt x="2633176" y="1049142"/>
                      <a:pt x="2741391" y="945161"/>
                    </a:cubicBezTo>
                    <a:cubicBezTo>
                      <a:pt x="2849606" y="841180"/>
                      <a:pt x="3042487" y="646975"/>
                      <a:pt x="3173191" y="514948"/>
                    </a:cubicBezTo>
                    <a:cubicBezTo>
                      <a:pt x="3303895" y="382921"/>
                      <a:pt x="3438039" y="231050"/>
                      <a:pt x="3525616" y="152998"/>
                    </a:cubicBezTo>
                    <a:cubicBezTo>
                      <a:pt x="3613193" y="74946"/>
                      <a:pt x="3643884" y="69919"/>
                      <a:pt x="3698653" y="46636"/>
                    </a:cubicBezTo>
                    <a:cubicBezTo>
                      <a:pt x="3753422" y="23353"/>
                      <a:pt x="3801576" y="17531"/>
                      <a:pt x="3854228" y="13298"/>
                    </a:cubicBezTo>
                    <a:cubicBezTo>
                      <a:pt x="3906880" y="9065"/>
                      <a:pt x="3963237" y="13034"/>
                      <a:pt x="4014566" y="21236"/>
                    </a:cubicBezTo>
                    <a:cubicBezTo>
                      <a:pt x="4065895" y="29438"/>
                      <a:pt x="4119870" y="42138"/>
                      <a:pt x="4162203" y="62511"/>
                    </a:cubicBezTo>
                    <a:cubicBezTo>
                      <a:pt x="4204536" y="82884"/>
                      <a:pt x="4238668" y="114369"/>
                      <a:pt x="4268566" y="143473"/>
                    </a:cubicBezTo>
                    <a:cubicBezTo>
                      <a:pt x="4298464" y="172577"/>
                      <a:pt x="4320954" y="197184"/>
                      <a:pt x="4341591" y="237136"/>
                    </a:cubicBezTo>
                    <a:cubicBezTo>
                      <a:pt x="4362228" y="277088"/>
                      <a:pt x="4384189" y="319951"/>
                      <a:pt x="4392391" y="383186"/>
                    </a:cubicBezTo>
                    <a:cubicBezTo>
                      <a:pt x="4400593" y="446421"/>
                      <a:pt x="4405090" y="548286"/>
                      <a:pt x="4390803" y="616548"/>
                    </a:cubicBezTo>
                    <a:cubicBezTo>
                      <a:pt x="4376516" y="684810"/>
                      <a:pt x="4333389" y="748311"/>
                      <a:pt x="4306666" y="792761"/>
                    </a:cubicBezTo>
                    <a:cubicBezTo>
                      <a:pt x="4279943" y="837211"/>
                      <a:pt x="4268831" y="844090"/>
                      <a:pt x="4230466" y="883248"/>
                    </a:cubicBezTo>
                    <a:cubicBezTo>
                      <a:pt x="4192101" y="922406"/>
                      <a:pt x="4139449" y="966857"/>
                      <a:pt x="4076478" y="1027711"/>
                    </a:cubicBezTo>
                    <a:cubicBezTo>
                      <a:pt x="4013507" y="1088565"/>
                      <a:pt x="3935720" y="1167675"/>
                      <a:pt x="3852641" y="1248373"/>
                    </a:cubicBezTo>
                    <a:cubicBezTo>
                      <a:pt x="3769562" y="1329071"/>
                      <a:pt x="3657114" y="1439402"/>
                      <a:pt x="3578003" y="1511898"/>
                    </a:cubicBezTo>
                    <a:cubicBezTo>
                      <a:pt x="3498892" y="1584394"/>
                      <a:pt x="3450474" y="1619054"/>
                      <a:pt x="3377978" y="1683348"/>
                    </a:cubicBezTo>
                    <a:cubicBezTo>
                      <a:pt x="3305482" y="1747642"/>
                      <a:pt x="3222668" y="1821196"/>
                      <a:pt x="3143028" y="1897661"/>
                    </a:cubicBezTo>
                    <a:cubicBezTo>
                      <a:pt x="3063389" y="1974126"/>
                      <a:pt x="2953587" y="2086574"/>
                      <a:pt x="2900141" y="2142136"/>
                    </a:cubicBezTo>
                    <a:cubicBezTo>
                      <a:pt x="2846695" y="2197698"/>
                      <a:pt x="2842991" y="2205107"/>
                      <a:pt x="2822353" y="2231036"/>
                    </a:cubicBezTo>
                    <a:cubicBezTo>
                      <a:pt x="2801716" y="2256965"/>
                      <a:pt x="2791133" y="2270194"/>
                      <a:pt x="2776316" y="2297711"/>
                    </a:cubicBezTo>
                    <a:cubicBezTo>
                      <a:pt x="2761499" y="2325228"/>
                      <a:pt x="2745095" y="2362799"/>
                      <a:pt x="2733453" y="2396136"/>
                    </a:cubicBezTo>
                    <a:cubicBezTo>
                      <a:pt x="2721811" y="2429473"/>
                      <a:pt x="2713080" y="2455403"/>
                      <a:pt x="2706466" y="2497736"/>
                    </a:cubicBezTo>
                    <a:cubicBezTo>
                      <a:pt x="2699852" y="2540069"/>
                      <a:pt x="2696676" y="2585842"/>
                      <a:pt x="2693766" y="2650136"/>
                    </a:cubicBezTo>
                    <a:cubicBezTo>
                      <a:pt x="2690856" y="2714430"/>
                      <a:pt x="2688209" y="2796715"/>
                      <a:pt x="2689003" y="2883498"/>
                    </a:cubicBezTo>
                    <a:cubicBezTo>
                      <a:pt x="2689797" y="2970281"/>
                      <a:pt x="2701174" y="3092784"/>
                      <a:pt x="2698528" y="3170836"/>
                    </a:cubicBezTo>
                    <a:cubicBezTo>
                      <a:pt x="2695882" y="3248888"/>
                      <a:pt x="2701967" y="3285401"/>
                      <a:pt x="2673128" y="3351811"/>
                    </a:cubicBezTo>
                    <a:cubicBezTo>
                      <a:pt x="2644289" y="3418221"/>
                      <a:pt x="2594812" y="3517175"/>
                      <a:pt x="2525491" y="3569298"/>
                    </a:cubicBezTo>
                    <a:cubicBezTo>
                      <a:pt x="2456170" y="3621421"/>
                      <a:pt x="2342928" y="3655023"/>
                      <a:pt x="2257203" y="3664548"/>
                    </a:cubicBezTo>
                    <a:cubicBezTo>
                      <a:pt x="2171478" y="3674073"/>
                      <a:pt x="2083372" y="3655817"/>
                      <a:pt x="2011141" y="3626448"/>
                    </a:cubicBezTo>
                    <a:cubicBezTo>
                      <a:pt x="1938910" y="3597079"/>
                      <a:pt x="1867737" y="3531992"/>
                      <a:pt x="1823816" y="3488336"/>
                    </a:cubicBezTo>
                    <a:cubicBezTo>
                      <a:pt x="1779895" y="3444680"/>
                      <a:pt x="1766401" y="3401817"/>
                      <a:pt x="1747616" y="3364511"/>
                    </a:cubicBezTo>
                    <a:cubicBezTo>
                      <a:pt x="1728831" y="3327205"/>
                      <a:pt x="1719040" y="3293338"/>
                      <a:pt x="1711103" y="3264498"/>
                    </a:cubicBezTo>
                    <a:cubicBezTo>
                      <a:pt x="1703166" y="3235658"/>
                      <a:pt x="1701578" y="3233012"/>
                      <a:pt x="1699991" y="3191473"/>
                    </a:cubicBezTo>
                    <a:cubicBezTo>
                      <a:pt x="1698404" y="3149934"/>
                      <a:pt x="1701843" y="3091990"/>
                      <a:pt x="1701578" y="3015261"/>
                    </a:cubicBezTo>
                    <a:cubicBezTo>
                      <a:pt x="1701313" y="2938532"/>
                      <a:pt x="1700255" y="2805181"/>
                      <a:pt x="1698403" y="2731098"/>
                    </a:cubicBezTo>
                    <a:cubicBezTo>
                      <a:pt x="1696551" y="2657015"/>
                      <a:pt x="1696022" y="2621826"/>
                      <a:pt x="1690466" y="2570761"/>
                    </a:cubicBezTo>
                    <a:cubicBezTo>
                      <a:pt x="1684910" y="2519697"/>
                      <a:pt x="1677501" y="2471542"/>
                      <a:pt x="1665066" y="2424711"/>
                    </a:cubicBezTo>
                    <a:cubicBezTo>
                      <a:pt x="1652631" y="2377880"/>
                      <a:pt x="1637549" y="2329989"/>
                      <a:pt x="1615853" y="2289773"/>
                    </a:cubicBezTo>
                    <a:cubicBezTo>
                      <a:pt x="1594157" y="2249557"/>
                      <a:pt x="1584368" y="2236592"/>
                      <a:pt x="1534891" y="2183411"/>
                    </a:cubicBezTo>
                    <a:cubicBezTo>
                      <a:pt x="1485414" y="2130230"/>
                      <a:pt x="1318991" y="1970686"/>
                      <a:pt x="1318991" y="1970686"/>
                    </a:cubicBezTo>
                    <a:cubicBezTo>
                      <a:pt x="1221624" y="1875436"/>
                      <a:pt x="1066049" y="1720390"/>
                      <a:pt x="950691" y="1611911"/>
                    </a:cubicBezTo>
                    <a:cubicBezTo>
                      <a:pt x="835333" y="1503432"/>
                      <a:pt x="713360" y="1402626"/>
                      <a:pt x="626841" y="1319811"/>
                    </a:cubicBezTo>
                    <a:cubicBezTo>
                      <a:pt x="540322" y="1236996"/>
                      <a:pt x="498782" y="1180375"/>
                      <a:pt x="431578" y="1115023"/>
                    </a:cubicBezTo>
                    <a:cubicBezTo>
                      <a:pt x="364374" y="1049671"/>
                      <a:pt x="285793" y="991727"/>
                      <a:pt x="223616" y="927698"/>
                    </a:cubicBezTo>
                    <a:cubicBezTo>
                      <a:pt x="161439" y="863669"/>
                      <a:pt x="95028" y="794877"/>
                      <a:pt x="58516" y="730848"/>
                    </a:cubicBezTo>
                    <a:cubicBezTo>
                      <a:pt x="22003" y="666819"/>
                      <a:pt x="12743" y="600408"/>
                      <a:pt x="4541" y="543523"/>
                    </a:cubicBezTo>
                    <a:cubicBezTo>
                      <a:pt x="-3661" y="486638"/>
                      <a:pt x="43" y="439013"/>
                      <a:pt x="9303" y="389536"/>
                    </a:cubicBezTo>
                    <a:cubicBezTo>
                      <a:pt x="18563" y="340059"/>
                      <a:pt x="40259" y="286084"/>
                      <a:pt x="60103" y="246661"/>
                    </a:cubicBezTo>
                    <a:cubicBezTo>
                      <a:pt x="79947" y="207238"/>
                      <a:pt x="97145" y="185013"/>
                      <a:pt x="128366" y="152998"/>
                    </a:cubicBezTo>
                    <a:cubicBezTo>
                      <a:pt x="159587" y="120983"/>
                      <a:pt x="201655" y="94261"/>
                      <a:pt x="237903" y="72036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18659D-2AF0-3E56-0EC4-5563239815B2}"/>
                </a:ext>
              </a:extLst>
            </p:cNvPr>
            <p:cNvSpPr txBox="1"/>
            <p:nvPr/>
          </p:nvSpPr>
          <p:spPr>
            <a:xfrm>
              <a:off x="3332061" y="4020223"/>
              <a:ext cx="552787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ln w="38100">
                    <a:solidFill>
                      <a:schemeClr val="bg1"/>
                    </a:solidFill>
                  </a:ln>
                  <a:gradFill flip="none" rotWithShape="1">
                    <a:gsLst>
                      <a:gs pos="55000">
                        <a:srgbClr val="10CFF1"/>
                      </a:gs>
                      <a:gs pos="0">
                        <a:srgbClr val="17D89F"/>
                      </a:gs>
                      <a:gs pos="100000">
                        <a:srgbClr val="012F44"/>
                      </a:gs>
                    </a:gsLst>
                    <a:lin ang="2700000" scaled="1"/>
                    <a:tileRect/>
                  </a:gradFill>
                  <a:latin typeface="Aharoni" panose="02010803020104030203" pitchFamily="2" charset="-79"/>
                  <a:cs typeface="Aharoni" panose="02010803020104030203" pitchFamily="2" charset="-79"/>
                </a:rPr>
                <a:t>YOHO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AE59BB-80BD-A900-F24A-63682F56663A}"/>
                </a:ext>
              </a:extLst>
            </p:cNvPr>
            <p:cNvSpPr txBox="1"/>
            <p:nvPr/>
          </p:nvSpPr>
          <p:spPr>
            <a:xfrm>
              <a:off x="3652570" y="5458039"/>
              <a:ext cx="491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n w="19050">
                    <a:noFill/>
                  </a:ln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Shared Solutions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69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Yoho</dc:creator>
  <cp:lastModifiedBy>Tony Yoho</cp:lastModifiedBy>
  <cp:revision>1</cp:revision>
  <dcterms:created xsi:type="dcterms:W3CDTF">2025-02-05T15:50:16Z</dcterms:created>
  <dcterms:modified xsi:type="dcterms:W3CDTF">2025-02-05T17:33:46Z</dcterms:modified>
</cp:coreProperties>
</file>