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6" r:id="rId7"/>
    <p:sldId id="265" r:id="rId8"/>
    <p:sldId id="269" r:id="rId9"/>
    <p:sldId id="260" r:id="rId10"/>
    <p:sldId id="267" r:id="rId11"/>
    <p:sldId id="26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9E60-50A4-47AB-9AC3-BC2B8AA5D166}" type="datetimeFigureOut">
              <a:rPr lang="fr-CH" smtClean="0"/>
              <a:t>14.01.2016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38CF9-1AA2-4FD1-A0E4-FBD7A15F9B9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2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957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450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851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630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31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139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965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38CF9-1AA2-4FD1-A0E4-FBD7A15F9B9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0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6DA-1DC2-496E-A759-BE83F7B8D6F5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535A63-6833-467E-B11F-61EAA9D519F9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6753-AE56-41A8-B3CC-421026384640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EB06-8669-4544-949B-3F307F9CEEA2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AFDE-5F2B-47B3-B859-FE19CCF38059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6175-EE10-4FE9-B35C-4C42519D0417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ECB6-BFB3-4713-A8D3-336903174CEC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E6D4-06AC-49C3-BFC1-C27D980EE8E6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0" y="2222287"/>
            <a:ext cx="7817286" cy="3636511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E106-7C9B-418C-8D09-C8E99F568F0E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1514" y="2232682"/>
            <a:ext cx="2990186" cy="3636511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A72A-16A4-4405-967E-D49941C12EF9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08D-CCDF-465A-BC6B-218CDD2B33FE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7060-FF1E-4572-A489-83A71867465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9CDD-D42D-416F-B92F-BD0B4656E177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54E9-4A25-48A7-ADD1-99C9C33A345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1A6-9277-4B7D-86C1-13F4FA4E3C9B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942A70-677D-43DA-846A-0361BB30A23A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Localisation Indoor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L’application permettant de localiser les smartphones </a:t>
            </a:r>
            <a:r>
              <a:rPr lang="fr-CH" smtClean="0"/>
              <a:t>en intérieur.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01C-9EDA-45B8-AE7E-0A1819A230AA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de plan</a:t>
            </a:r>
          </a:p>
          <a:p>
            <a:pPr lvl="1"/>
            <a:r>
              <a:rPr lang="fr-CH" dirty="0" smtClean="0"/>
              <a:t>Insertion d’image</a:t>
            </a:r>
          </a:p>
          <a:p>
            <a:pPr lvl="1"/>
            <a:r>
              <a:rPr lang="fr-CH" dirty="0" smtClean="0"/>
              <a:t>Placement et config Beacon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Fonctionnalités</a:t>
            </a:r>
          </a:p>
          <a:p>
            <a:r>
              <a:rPr lang="fr-CH" dirty="0" smtClean="0"/>
              <a:t>Conclusion</a:t>
            </a:r>
            <a:endParaRPr lang="fr-CH" b="1" dirty="0" smtClean="0">
              <a:solidFill>
                <a:schemeClr val="accent1"/>
              </a:solidFill>
            </a:endParaRPr>
          </a:p>
          <a:p>
            <a:r>
              <a:rPr lang="fr-CH" dirty="0" smtClean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854606" y="2302819"/>
            <a:ext cx="2021689" cy="34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Visualisation de plan</a:t>
            </a:r>
          </a:p>
          <a:p>
            <a:pPr lvl="1"/>
            <a:r>
              <a:rPr lang="fr-CH" dirty="0" smtClean="0"/>
              <a:t>Pastille de localisation</a:t>
            </a:r>
          </a:p>
          <a:p>
            <a:pPr lvl="1"/>
            <a:r>
              <a:rPr lang="fr-CH" dirty="0" smtClean="0"/>
              <a:t>Nom du smartphone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Fonctionnalités</a:t>
            </a:r>
            <a:endParaRPr lang="fr-CH" dirty="0"/>
          </a:p>
          <a:p>
            <a:r>
              <a:rPr lang="fr-CH" dirty="0" smtClean="0"/>
              <a:t>Conclusion</a:t>
            </a:r>
            <a:endParaRPr lang="fr-CH" b="1" dirty="0" smtClean="0">
              <a:solidFill>
                <a:schemeClr val="accent1"/>
              </a:solidFill>
            </a:endParaRP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fonctionnelle</a:t>
            </a:r>
          </a:p>
          <a:p>
            <a:r>
              <a:rPr lang="fr-CH" dirty="0" smtClean="0"/>
              <a:t>Peux de précision</a:t>
            </a:r>
          </a:p>
          <a:p>
            <a:r>
              <a:rPr lang="fr-CH" dirty="0" smtClean="0"/>
              <a:t>Amélioration possibles</a:t>
            </a:r>
          </a:p>
          <a:p>
            <a:pPr lvl="1"/>
            <a:r>
              <a:rPr lang="fr-CH" dirty="0" smtClean="0"/>
              <a:t>Modification de </a:t>
            </a:r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smtClean="0"/>
              <a:t>Créer un profil de la personne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Conclusion</a:t>
            </a:r>
            <a:endParaRPr lang="fr-CH" dirty="0" smtClean="0"/>
          </a:p>
          <a:p>
            <a:r>
              <a:rPr lang="fr-CH" dirty="0" smtClean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Attention, vous êtes prêts ?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A72A-16A4-4405-967E-D49941C12EF9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Question(s)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Ne vous sentez pas obligés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A72A-16A4-4405-967E-D49941C12EF9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Démonstration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EC23-B8E4-4718-9B91-88E2AE97F3D1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Localisation Indoor</a:t>
            </a:r>
          </a:p>
          <a:p>
            <a:pPr lvl="1"/>
            <a:r>
              <a:rPr lang="fr-CH" dirty="0" smtClean="0"/>
              <a:t>Filtre Kálmán</a:t>
            </a:r>
          </a:p>
          <a:p>
            <a:pPr lvl="1"/>
            <a:r>
              <a:rPr lang="fr-CH" dirty="0" smtClean="0"/>
              <a:t>Trilatération</a:t>
            </a:r>
          </a:p>
          <a:p>
            <a:r>
              <a:rPr lang="fr-CH" dirty="0" smtClean="0"/>
              <a:t>Serveur externe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b="1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dirty="0" smtClean="0"/>
              <a:t>Fonctionnalités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Conclusion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Comment cette application a été faite !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6DA-1DC2-496E-A759-BE83F7B8D6F5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Android</a:t>
            </a:r>
          </a:p>
          <a:p>
            <a:r>
              <a:rPr lang="fr-CH" dirty="0" smtClean="0"/>
              <a:t>Balise de localisation (Beacons)</a:t>
            </a:r>
          </a:p>
          <a:p>
            <a:r>
              <a:rPr lang="fr-CH" dirty="0" smtClean="0"/>
              <a:t>PHP / SQL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Technologies utilisées</a:t>
            </a:r>
          </a:p>
          <a:p>
            <a:r>
              <a:rPr lang="fr-CH" dirty="0" smtClean="0"/>
              <a:t>Fonctionnalités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Conclusion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Filtre Kálmán</a:t>
            </a:r>
          </a:p>
          <a:p>
            <a:r>
              <a:rPr lang="fr-CH" dirty="0" smtClean="0"/>
              <a:t>Trilatération</a:t>
            </a:r>
          </a:p>
          <a:p>
            <a:r>
              <a:rPr lang="fr-CH" dirty="0" smtClean="0"/>
              <a:t>Enregistrement BDD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Technologies utilisées</a:t>
            </a:r>
          </a:p>
          <a:p>
            <a:r>
              <a:rPr lang="fr-CH" dirty="0" smtClean="0"/>
              <a:t>Fonctionnalités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Conclusion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BDD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2237" y="2231230"/>
            <a:ext cx="4766011" cy="3812809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Technologies utilisées</a:t>
            </a:r>
          </a:p>
          <a:p>
            <a:r>
              <a:rPr lang="fr-CH" dirty="0" smtClean="0"/>
              <a:t>Fonctionnalités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Conclusion</a:t>
            </a:r>
            <a:endParaRPr lang="fr-CH" b="1" dirty="0">
              <a:solidFill>
                <a:schemeClr val="accent1"/>
              </a:solidFill>
            </a:endParaRPr>
          </a:p>
          <a:p>
            <a:r>
              <a:rPr lang="fr-CH" dirty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Ce que l’application peut faire !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6DA-1DC2-496E-A759-BE83F7B8D6F5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Communication serveur</a:t>
            </a:r>
          </a:p>
          <a:p>
            <a:r>
              <a:rPr lang="fr-CH" dirty="0" smtClean="0"/>
              <a:t>Création </a:t>
            </a:r>
            <a:r>
              <a:rPr lang="fr-CH" smtClean="0"/>
              <a:t>de plans</a:t>
            </a:r>
            <a:endParaRPr lang="fr-CH" dirty="0" smtClean="0"/>
          </a:p>
          <a:p>
            <a:r>
              <a:rPr lang="fr-CH" dirty="0" smtClean="0"/>
              <a:t>Visualisation de plans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Technologies utilisées</a:t>
            </a:r>
          </a:p>
          <a:p>
            <a:r>
              <a:rPr lang="fr-CH" b="1" dirty="0" smtClean="0">
                <a:solidFill>
                  <a:schemeClr val="accent1"/>
                </a:solidFill>
              </a:rPr>
              <a:t>Fonctionnalités</a:t>
            </a:r>
          </a:p>
          <a:p>
            <a:r>
              <a:rPr lang="fr-CH" dirty="0" smtClean="0"/>
              <a:t>Conclusion</a:t>
            </a:r>
            <a:endParaRPr lang="fr-CH" b="1" dirty="0" smtClean="0">
              <a:solidFill>
                <a:schemeClr val="accent1"/>
              </a:solidFill>
            </a:endParaRPr>
          </a:p>
          <a:p>
            <a:r>
              <a:rPr lang="fr-CH" dirty="0" smtClean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2D1-826B-4400-9736-CCDBC9CA36FF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/>
          <a:stretch/>
        </p:blipFill>
        <p:spPr>
          <a:xfrm>
            <a:off x="7886357" y="2232682"/>
            <a:ext cx="2120122" cy="3613908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6095999" y="4050937"/>
            <a:ext cx="1918448" cy="117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284694" y="4625788"/>
            <a:ext cx="0" cy="73958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286375" y="5367338"/>
            <a:ext cx="4143375" cy="1507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9429750" y="4343400"/>
            <a:ext cx="0" cy="10205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2628</TotalTime>
  <Words>208</Words>
  <Application>Microsoft Office PowerPoint</Application>
  <PresentationFormat>Grand écran</PresentationFormat>
  <Paragraphs>124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Concis</vt:lpstr>
      <vt:lpstr>Localisation Indoor </vt:lpstr>
      <vt:lpstr>Sommaire</vt:lpstr>
      <vt:lpstr>Introduction</vt:lpstr>
      <vt:lpstr>Technologies utilisées</vt:lpstr>
      <vt:lpstr>Technologies utilisées</vt:lpstr>
      <vt:lpstr>Technologies utilisées</vt:lpstr>
      <vt:lpstr>Schéma BDD</vt:lpstr>
      <vt:lpstr>Fonctionnalités</vt:lpstr>
      <vt:lpstr>Fonctionnalités</vt:lpstr>
      <vt:lpstr>Fonctionnalités</vt:lpstr>
      <vt:lpstr>Fonctionnalités</vt:lpstr>
      <vt:lpstr>Conclusion</vt:lpstr>
      <vt:lpstr>Démonstration</vt:lpstr>
      <vt:lpstr>Question(s)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Localisation Indoor </dc:title>
  <dc:creator>Di Stasio Leonardo</dc:creator>
  <cp:lastModifiedBy>Di Stasio Leonardo</cp:lastModifiedBy>
  <cp:revision>22</cp:revision>
  <dcterms:created xsi:type="dcterms:W3CDTF">2016-01-07T14:45:07Z</dcterms:created>
  <dcterms:modified xsi:type="dcterms:W3CDTF">2016-01-14T11:45:30Z</dcterms:modified>
</cp:coreProperties>
</file>