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37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2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7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6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60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15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4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09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08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4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3437-6BFC-4C34-873C-3AE863AF49B7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BD19-AD94-43CD-AED7-7B2373CBD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33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92" y="1151850"/>
            <a:ext cx="5814202" cy="49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0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１コマンド</a:t>
            </a:r>
            <a:r>
              <a:rPr kumimoji="1" lang="en-US" altLang="ja-JP" dirty="0" smtClean="0"/>
              <a:t>(INSERT)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nsert into profiles values(1, ‘</a:t>
            </a:r>
            <a:r>
              <a:rPr lang="ja-JP" altLang="en-US" dirty="0" smtClean="0"/>
              <a:t>田中 実</a:t>
            </a:r>
            <a:r>
              <a:rPr lang="en-US" altLang="ja-JP" dirty="0" smtClean="0"/>
              <a:t>’, ‘012-345-6789’, 30, ‘1994-02-01’);</a:t>
            </a:r>
          </a:p>
          <a:p>
            <a:r>
              <a:rPr lang="en-US" altLang="ja-JP" dirty="0"/>
              <a:t>i</a:t>
            </a:r>
            <a:r>
              <a:rPr kumimoji="1" lang="en-US" altLang="ja-JP" dirty="0" smtClean="0"/>
              <a:t>nsert into profiles values(2, ‘</a:t>
            </a:r>
            <a:r>
              <a:rPr kumimoji="1" lang="ja-JP" altLang="en-US" dirty="0" smtClean="0"/>
              <a:t>鈴木 茂</a:t>
            </a:r>
            <a:r>
              <a:rPr kumimoji="1" lang="en-US" altLang="ja-JP" dirty="0" smtClean="0"/>
              <a:t>‘, ‘090-1122-3344’, 37, ‘1987-08-12’);</a:t>
            </a:r>
          </a:p>
          <a:p>
            <a:r>
              <a:rPr lang="en-US" altLang="ja-JP" dirty="0"/>
              <a:t>i</a:t>
            </a:r>
            <a:r>
              <a:rPr lang="en-US" altLang="ja-JP" dirty="0" smtClean="0"/>
              <a:t>nsert into profiles values(3, ‘</a:t>
            </a:r>
            <a:r>
              <a:rPr lang="ja-JP" altLang="en-US" dirty="0" smtClean="0"/>
              <a:t>鈴木 実</a:t>
            </a:r>
            <a:r>
              <a:rPr lang="en-US" altLang="ja-JP" dirty="0" smtClean="0"/>
              <a:t>’, ‘080-5566-7788’, 24, ‘2000-12-24’);</a:t>
            </a:r>
          </a:p>
          <a:p>
            <a:r>
              <a:rPr lang="en-US" altLang="ja-JP" dirty="0"/>
              <a:t>i</a:t>
            </a:r>
            <a:r>
              <a:rPr lang="en-US" altLang="ja-JP" dirty="0" smtClean="0"/>
              <a:t>nsert into profiles values(4, ‘</a:t>
            </a:r>
            <a:r>
              <a:rPr lang="ja-JP" altLang="en-US" dirty="0" smtClean="0"/>
              <a:t>佐藤 清</a:t>
            </a:r>
            <a:r>
              <a:rPr lang="en-US" altLang="ja-JP" dirty="0" smtClean="0"/>
              <a:t>’, ‘012-0987-6543’, 19, ‘2005-08-01’);</a:t>
            </a:r>
          </a:p>
          <a:p>
            <a:r>
              <a:rPr lang="en-US" altLang="ja-JP" dirty="0"/>
              <a:t>i</a:t>
            </a:r>
            <a:r>
              <a:rPr lang="en-US" altLang="ja-JP" dirty="0" smtClean="0"/>
              <a:t>nsert into profiles values(5, ’</a:t>
            </a:r>
            <a:r>
              <a:rPr lang="ja-JP" altLang="en-US" dirty="0" smtClean="0"/>
              <a:t>高橋 清</a:t>
            </a:r>
            <a:r>
              <a:rPr lang="en-US" altLang="ja-JP" dirty="0" smtClean="0"/>
              <a:t>’, ‘090-9900-1234’, 24, ‘2000-12-24’);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3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6" y="1151850"/>
            <a:ext cx="6478438" cy="45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3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42" y="1151849"/>
            <a:ext cx="6029864" cy="48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5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25" y="1151850"/>
            <a:ext cx="5279365" cy="47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80" y="1151850"/>
            <a:ext cx="5538158" cy="45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68" y="1151850"/>
            <a:ext cx="5727940" cy="45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4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98" y="1382765"/>
            <a:ext cx="5887590" cy="44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4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58" y="1286741"/>
            <a:ext cx="6384482" cy="46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2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98</Words>
  <Application>Microsoft Office PowerPoint</Application>
  <PresentationFormat>ワイド画面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1</vt:lpstr>
      <vt:lpstr>１コマンド(INSERT)</vt:lpstr>
      <vt:lpstr>2</vt:lpstr>
      <vt:lpstr>3</vt:lpstr>
      <vt:lpstr>4</vt:lpstr>
      <vt:lpstr>5</vt:lpstr>
      <vt:lpstr>6</vt:lpstr>
      <vt:lpstr>7</vt:lpstr>
      <vt:lpstr>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</dc:title>
  <dc:creator>Yoichiro Shimizu</dc:creator>
  <cp:lastModifiedBy>Yoichiro Shimizu</cp:lastModifiedBy>
  <cp:revision>5</cp:revision>
  <dcterms:created xsi:type="dcterms:W3CDTF">2015-12-17T16:21:39Z</dcterms:created>
  <dcterms:modified xsi:type="dcterms:W3CDTF">2015-12-17T16:57:36Z</dcterms:modified>
</cp:coreProperties>
</file>