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C27E4E5-094B-4948-9C23-B8453BDA4BB9}">
          <p14:sldIdLst>
            <p14:sldId id="256"/>
            <p14:sldId id="257"/>
            <p14:sldId id="258"/>
            <p14:sldId id="268"/>
            <p14:sldId id="260"/>
            <p14:sldId id="261"/>
            <p14:sldId id="259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ichiro Shimizu" initials="YS" lastIdx="1" clrIdx="0">
    <p:extLst>
      <p:ext uri="{19B8F6BF-5375-455C-9EA6-DF929625EA0E}">
        <p15:presenceInfo xmlns:p15="http://schemas.microsoft.com/office/powerpoint/2012/main" userId="c606a9238eec07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8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18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3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63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7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8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2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89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7652-D113-4C20-9507-847A82E69A3E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E99F-B4D7-4DC4-8C6C-4431B7DBF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3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3305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課題１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               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5966604" y="2590035"/>
            <a:ext cx="0" cy="48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5034951" y="3056661"/>
            <a:ext cx="1863305" cy="795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文字「こんにちは」を画面に表示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7" idx="2"/>
          </p:cNvCxnSpPr>
          <p:nvPr/>
        </p:nvCxnSpPr>
        <p:spPr>
          <a:xfrm flipH="1">
            <a:off x="5966603" y="3851789"/>
            <a:ext cx="1" cy="55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72" y="2006925"/>
            <a:ext cx="2176461" cy="59843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39" y="4386934"/>
            <a:ext cx="1902117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 smtClean="0"/>
              <a:t>課題１０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21" y="1201131"/>
            <a:ext cx="2176461" cy="5073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739" y="6373875"/>
            <a:ext cx="2309720" cy="484125"/>
          </a:xfrm>
          <a:prstGeom prst="rect">
            <a:avLst/>
          </a:prstGeom>
        </p:spPr>
      </p:pic>
      <p:sp>
        <p:nvSpPr>
          <p:cNvPr id="6" name="フローチャート: 判断 5"/>
          <p:cNvSpPr/>
          <p:nvPr/>
        </p:nvSpPr>
        <p:spPr>
          <a:xfrm>
            <a:off x="4028436" y="4573143"/>
            <a:ext cx="2580599" cy="559114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数字が偶数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327890" y="5118473"/>
            <a:ext cx="9165" cy="29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57800" y="5023579"/>
            <a:ext cx="142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917105" y="5361815"/>
            <a:ext cx="2899554" cy="698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「この</a:t>
            </a:r>
            <a:r>
              <a:rPr lang="ja-JP" altLang="en-US" dirty="0"/>
              <a:t>数字</a:t>
            </a:r>
            <a:r>
              <a:rPr lang="ja-JP" altLang="en-US" dirty="0" smtClean="0"/>
              <a:t>は奇数です」を画面に出力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1" idx="2"/>
          </p:cNvCxnSpPr>
          <p:nvPr/>
        </p:nvCxnSpPr>
        <p:spPr>
          <a:xfrm>
            <a:off x="5366882" y="6059998"/>
            <a:ext cx="34332" cy="34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3"/>
          </p:cNvCxnSpPr>
          <p:nvPr/>
        </p:nvCxnSpPr>
        <p:spPr>
          <a:xfrm>
            <a:off x="6609035" y="4852700"/>
            <a:ext cx="1656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8265307" y="4852700"/>
            <a:ext cx="48410" cy="109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7586932" y="5943601"/>
            <a:ext cx="2583611" cy="500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「この数字は偶数です」を画面</a:t>
            </a:r>
            <a:r>
              <a:rPr lang="ja-JP" altLang="en-US" dirty="0" smtClean="0"/>
              <a:t>に出力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9187132" y="6219645"/>
            <a:ext cx="8626" cy="3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6616460" y="6615937"/>
            <a:ext cx="169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4306739" y="2002209"/>
            <a:ext cx="2016423" cy="2674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」を画面に出力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stCxn id="4" idx="2"/>
          </p:cNvCxnSpPr>
          <p:nvPr/>
        </p:nvCxnSpPr>
        <p:spPr>
          <a:xfrm flipH="1">
            <a:off x="5314950" y="1708498"/>
            <a:ext cx="1302" cy="31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4306739" y="2503263"/>
            <a:ext cx="2016423" cy="465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出力結果に１を加算</a:t>
            </a:r>
            <a:endParaRPr kumimoji="1" lang="ja-JP" altLang="en-US" dirty="0"/>
          </a:p>
        </p:txBody>
      </p:sp>
      <p:sp>
        <p:nvSpPr>
          <p:cNvPr id="7" name="ひし形 6"/>
          <p:cNvSpPr/>
          <p:nvPr/>
        </p:nvSpPr>
        <p:spPr>
          <a:xfrm>
            <a:off x="4123863" y="3900574"/>
            <a:ext cx="2382173" cy="500655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出力結果が「７」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>
            <a:off x="8319759" y="6444023"/>
            <a:ext cx="0" cy="17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34" idx="2"/>
            <a:endCxn id="3" idx="0"/>
          </p:cNvCxnSpPr>
          <p:nvPr/>
        </p:nvCxnSpPr>
        <p:spPr>
          <a:xfrm>
            <a:off x="5314951" y="2269628"/>
            <a:ext cx="0" cy="23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5314946" y="3644258"/>
            <a:ext cx="2" cy="25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4123863" y="2352361"/>
            <a:ext cx="1191086" cy="1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752818" y="2986243"/>
            <a:ext cx="148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 flipH="1">
            <a:off x="4149523" y="2370535"/>
            <a:ext cx="437" cy="179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337055" y="4273959"/>
            <a:ext cx="238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4306739" y="3211404"/>
            <a:ext cx="2016423" cy="4830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出力結果を画面に表示</a:t>
            </a:r>
            <a:endParaRPr kumimoji="1" lang="ja-JP" altLang="en-US" dirty="0"/>
          </a:p>
        </p:txBody>
      </p:sp>
      <p:cxnSp>
        <p:nvCxnSpPr>
          <p:cNvPr id="63" name="直線矢印コネクタ 62"/>
          <p:cNvCxnSpPr>
            <a:stCxn id="3" idx="2"/>
            <a:endCxn id="61" idx="0"/>
          </p:cNvCxnSpPr>
          <p:nvPr/>
        </p:nvCxnSpPr>
        <p:spPr>
          <a:xfrm>
            <a:off x="5314951" y="2968569"/>
            <a:ext cx="0" cy="24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7" idx="2"/>
            <a:endCxn id="6" idx="0"/>
          </p:cNvCxnSpPr>
          <p:nvPr/>
        </p:nvCxnSpPr>
        <p:spPr>
          <a:xfrm>
            <a:off x="5314950" y="4401229"/>
            <a:ext cx="3786" cy="17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8384875" y="5417062"/>
            <a:ext cx="16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6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63438" y="1643"/>
            <a:ext cx="11670055" cy="602769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 smtClean="0"/>
              <a:t>課題１１（購入するもの</a:t>
            </a:r>
            <a:r>
              <a:rPr lang="ja-JP" altLang="en-US" sz="2800" smtClean="0"/>
              <a:t>は缶、すなわち、￥</a:t>
            </a:r>
            <a:r>
              <a:rPr lang="en-US" altLang="ja-JP" sz="2800" dirty="0" smtClean="0"/>
              <a:t>130</a:t>
            </a:r>
            <a:r>
              <a:rPr lang="ja-JP" altLang="en-US" sz="2800" dirty="0" smtClean="0"/>
              <a:t>だけとする）</a:t>
            </a:r>
            <a:endParaRPr kumimoji="1" lang="ja-JP" altLang="en-US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052" y="521308"/>
            <a:ext cx="1707752" cy="31605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90" y="6522295"/>
            <a:ext cx="1610533" cy="33570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5909920" y="818905"/>
            <a:ext cx="1" cy="39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手操作入力 9"/>
          <p:cNvSpPr/>
          <p:nvPr/>
        </p:nvSpPr>
        <p:spPr>
          <a:xfrm>
            <a:off x="4809913" y="1156056"/>
            <a:ext cx="2200014" cy="396816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お金投入（入力）</a:t>
            </a:r>
            <a:endParaRPr kumimoji="1" lang="ja-JP" altLang="en-US" dirty="0"/>
          </a:p>
        </p:txBody>
      </p:sp>
      <p:sp>
        <p:nvSpPr>
          <p:cNvPr id="11" name="ひし形 10"/>
          <p:cNvSpPr/>
          <p:nvPr/>
        </p:nvSpPr>
        <p:spPr>
          <a:xfrm>
            <a:off x="4969230" y="1834520"/>
            <a:ext cx="1889185" cy="63831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入力＝￥</a:t>
            </a:r>
            <a:r>
              <a:rPr lang="en-US" altLang="ja-JP" dirty="0" smtClean="0"/>
              <a:t>130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10" idx="2"/>
          </p:cNvCxnSpPr>
          <p:nvPr/>
        </p:nvCxnSpPr>
        <p:spPr>
          <a:xfrm>
            <a:off x="5909920" y="1552872"/>
            <a:ext cx="5182" cy="31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 flipV="1">
            <a:off x="4566473" y="2941052"/>
            <a:ext cx="494682" cy="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 flipV="1">
            <a:off x="4522201" y="982948"/>
            <a:ext cx="24986" cy="195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4500706" y="995171"/>
            <a:ext cx="1415706" cy="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832945" y="3188328"/>
            <a:ext cx="153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29" name="ひし形 28"/>
          <p:cNvSpPr/>
          <p:nvPr/>
        </p:nvSpPr>
        <p:spPr>
          <a:xfrm>
            <a:off x="5077294" y="4261106"/>
            <a:ext cx="1769607" cy="598774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入力＝￥</a:t>
            </a:r>
            <a:r>
              <a:rPr lang="en-US" altLang="ja-JP" dirty="0" smtClean="0"/>
              <a:t>50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889499" y="4633342"/>
            <a:ext cx="14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009927" y="4273152"/>
            <a:ext cx="1588710" cy="304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￥</a:t>
            </a:r>
            <a:r>
              <a:rPr lang="en-US" altLang="ja-JP" dirty="0" smtClean="0"/>
              <a:t>7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返却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788412" y="3843421"/>
            <a:ext cx="11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5225345" y="6158979"/>
            <a:ext cx="1414732" cy="207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購入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888385" y="2319199"/>
            <a:ext cx="61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63" idx="2"/>
            <a:endCxn id="4" idx="0"/>
          </p:cNvCxnSpPr>
          <p:nvPr/>
        </p:nvCxnSpPr>
        <p:spPr>
          <a:xfrm>
            <a:off x="5932711" y="6366013"/>
            <a:ext cx="307646" cy="15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ひし形 101"/>
          <p:cNvSpPr/>
          <p:nvPr/>
        </p:nvSpPr>
        <p:spPr>
          <a:xfrm>
            <a:off x="5061155" y="2626473"/>
            <a:ext cx="1691097" cy="644045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入力＜</a:t>
            </a:r>
            <a:r>
              <a:rPr kumimoji="1" lang="en-US" altLang="ja-JP" dirty="0" smtClean="0"/>
              <a:t>130</a:t>
            </a:r>
            <a:endParaRPr kumimoji="1" lang="ja-JP" altLang="en-US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537493" y="2543367"/>
            <a:ext cx="13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139" name="直線矢印コネクタ 138"/>
          <p:cNvCxnSpPr>
            <a:stCxn id="11" idx="2"/>
          </p:cNvCxnSpPr>
          <p:nvPr/>
        </p:nvCxnSpPr>
        <p:spPr>
          <a:xfrm flipH="1">
            <a:off x="5913822" y="2472836"/>
            <a:ext cx="1" cy="16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>
            <a:stCxn id="43" idx="2"/>
            <a:endCxn id="63" idx="0"/>
          </p:cNvCxnSpPr>
          <p:nvPr/>
        </p:nvCxnSpPr>
        <p:spPr>
          <a:xfrm flipH="1">
            <a:off x="5932711" y="4577476"/>
            <a:ext cx="1871571" cy="15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>
            <a:off x="5932711" y="4004342"/>
            <a:ext cx="10865" cy="27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29" idx="2"/>
            <a:endCxn id="5" idx="0"/>
          </p:cNvCxnSpPr>
          <p:nvPr/>
        </p:nvCxnSpPr>
        <p:spPr>
          <a:xfrm>
            <a:off x="5962098" y="4859880"/>
            <a:ext cx="66808" cy="14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02" idx="2"/>
          </p:cNvCxnSpPr>
          <p:nvPr/>
        </p:nvCxnSpPr>
        <p:spPr>
          <a:xfrm>
            <a:off x="5906704" y="3270518"/>
            <a:ext cx="11375" cy="31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ひし形 187"/>
          <p:cNvSpPr/>
          <p:nvPr/>
        </p:nvSpPr>
        <p:spPr>
          <a:xfrm>
            <a:off x="4987128" y="3571260"/>
            <a:ext cx="1839149" cy="492396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r>
              <a:rPr lang="en-US" altLang="ja-JP" dirty="0" smtClean="0"/>
              <a:t>=200</a:t>
            </a:r>
            <a:endParaRPr kumimoji="1" lang="ja-JP" altLang="en-US" dirty="0"/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5932711" y="3935351"/>
            <a:ext cx="63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225" name="直線コネクタ 224"/>
          <p:cNvCxnSpPr>
            <a:stCxn id="188" idx="3"/>
          </p:cNvCxnSpPr>
          <p:nvPr/>
        </p:nvCxnSpPr>
        <p:spPr>
          <a:xfrm>
            <a:off x="6826277" y="3817458"/>
            <a:ext cx="999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endCxn id="43" idx="0"/>
          </p:cNvCxnSpPr>
          <p:nvPr/>
        </p:nvCxnSpPr>
        <p:spPr>
          <a:xfrm>
            <a:off x="7804282" y="3817458"/>
            <a:ext cx="0" cy="45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/>
          <p:cNvSpPr txBox="1"/>
          <p:nvPr/>
        </p:nvSpPr>
        <p:spPr>
          <a:xfrm>
            <a:off x="6106865" y="4710213"/>
            <a:ext cx="8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5" name="ひし形 4"/>
          <p:cNvSpPr/>
          <p:nvPr/>
        </p:nvSpPr>
        <p:spPr>
          <a:xfrm>
            <a:off x="5139709" y="5002674"/>
            <a:ext cx="1778393" cy="518992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入力＝￥</a:t>
            </a:r>
            <a:r>
              <a:rPr kumimoji="1" lang="en-US" altLang="ja-JP" dirty="0" smtClean="0"/>
              <a:t>1000</a:t>
            </a:r>
            <a:endParaRPr kumimoji="1" lang="ja-JP" altLang="en-US" dirty="0"/>
          </a:p>
        </p:txBody>
      </p:sp>
      <p:cxnSp>
        <p:nvCxnSpPr>
          <p:cNvPr id="17" name="直線コネクタ 16"/>
          <p:cNvCxnSpPr>
            <a:stCxn id="29" idx="1"/>
          </p:cNvCxnSpPr>
          <p:nvPr/>
        </p:nvCxnSpPr>
        <p:spPr>
          <a:xfrm flipH="1">
            <a:off x="4409843" y="4560493"/>
            <a:ext cx="667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4399278" y="4554747"/>
            <a:ext cx="8820" cy="65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604987" y="5205222"/>
            <a:ext cx="1425065" cy="3118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￥</a:t>
            </a:r>
            <a:r>
              <a:rPr kumimoji="1" lang="en-US" altLang="ja-JP" dirty="0" smtClean="0"/>
              <a:t>370</a:t>
            </a:r>
            <a:r>
              <a:rPr kumimoji="1" lang="ja-JP" altLang="en-US" dirty="0" smtClean="0"/>
              <a:t>返却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4477146" y="5534689"/>
            <a:ext cx="771539" cy="72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655211" y="5630497"/>
            <a:ext cx="974970" cy="378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￥</a:t>
            </a:r>
            <a:r>
              <a:rPr kumimoji="1" lang="en-US" altLang="ja-JP" dirty="0" smtClean="0"/>
              <a:t>870</a:t>
            </a:r>
            <a:r>
              <a:rPr kumimoji="1" lang="ja-JP" altLang="en-US" dirty="0" smtClean="0"/>
              <a:t>返却</a:t>
            </a:r>
            <a:endParaRPr kumimoji="1" lang="ja-JP" altLang="en-US" dirty="0"/>
          </a:p>
        </p:txBody>
      </p:sp>
      <p:cxnSp>
        <p:nvCxnSpPr>
          <p:cNvPr id="249" name="直線コネクタ 248"/>
          <p:cNvCxnSpPr/>
          <p:nvPr/>
        </p:nvCxnSpPr>
        <p:spPr>
          <a:xfrm flipH="1" flipV="1">
            <a:off x="4542533" y="2948299"/>
            <a:ext cx="589242" cy="230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テキスト ボックス 252"/>
          <p:cNvSpPr txBox="1"/>
          <p:nvPr/>
        </p:nvSpPr>
        <p:spPr>
          <a:xfrm>
            <a:off x="4288917" y="3641908"/>
            <a:ext cx="85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255" name="直線コネクタ 254"/>
          <p:cNvCxnSpPr>
            <a:stCxn id="5" idx="3"/>
          </p:cNvCxnSpPr>
          <p:nvPr/>
        </p:nvCxnSpPr>
        <p:spPr>
          <a:xfrm>
            <a:off x="6918102" y="5262170"/>
            <a:ext cx="870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31" idx="0"/>
          </p:cNvCxnSpPr>
          <p:nvPr/>
        </p:nvCxnSpPr>
        <p:spPr>
          <a:xfrm flipH="1">
            <a:off x="7142696" y="5262170"/>
            <a:ext cx="645716" cy="36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1" idx="2"/>
            <a:endCxn id="63" idx="0"/>
          </p:cNvCxnSpPr>
          <p:nvPr/>
        </p:nvCxnSpPr>
        <p:spPr>
          <a:xfrm flipH="1">
            <a:off x="5932711" y="6009332"/>
            <a:ext cx="1209985" cy="14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573089" y="5295085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3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課題２</a:t>
            </a:r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865" y="2020666"/>
            <a:ext cx="164606" cy="566977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0" dirty="0" smtClean="0">
                <a:effectLst/>
              </a:rPr>
              <a:t> </a:t>
            </a:r>
            <a:br>
              <a:rPr lang="ja-JP" altLang="en-US" b="0" dirty="0" smtClean="0">
                <a:effectLst/>
              </a:rPr>
            </a:br>
            <a:endParaRPr lang="ja-JP" altLang="en-US" dirty="0"/>
          </a:p>
        </p:txBody>
      </p:sp>
      <p:sp>
        <p:nvSpPr>
          <p:cNvPr id="15" name="フローチャート: 手操作入力 14"/>
          <p:cNvSpPr/>
          <p:nvPr/>
        </p:nvSpPr>
        <p:spPr>
          <a:xfrm>
            <a:off x="5337578" y="2463516"/>
            <a:ext cx="1781958" cy="554068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任意の</a:t>
            </a:r>
            <a:r>
              <a:rPr kumimoji="1" lang="ja-JP" altLang="en-US" dirty="0" smtClean="0"/>
              <a:t>文字を入力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42" y="3057474"/>
            <a:ext cx="113241" cy="39005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70" y="4126253"/>
            <a:ext cx="149589" cy="51525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62" y="5050902"/>
            <a:ext cx="164606" cy="566977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5337578" y="3407934"/>
            <a:ext cx="2228142" cy="744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入力結果の前に</a:t>
            </a:r>
            <a:r>
              <a:rPr kumimoji="1" lang="ja-JP" altLang="en-US" dirty="0" smtClean="0"/>
              <a:t>「入力された文字は：」を挿入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337578" y="4582198"/>
            <a:ext cx="2166809" cy="4679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結果</a:t>
            </a:r>
            <a:r>
              <a:rPr kumimoji="1" lang="ja-JP" altLang="en-US" dirty="0" smtClean="0"/>
              <a:t>を画面に出力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13" y="5517422"/>
            <a:ext cx="1902117" cy="53039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849" y="1489319"/>
            <a:ext cx="1922681" cy="5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課題３</a:t>
            </a:r>
            <a:endParaRPr kumimoji="1" lang="ja-JP" altLang="en-US" sz="2800" dirty="0"/>
          </a:p>
        </p:txBody>
      </p:sp>
      <p:pic>
        <p:nvPicPr>
          <p:cNvPr id="14" name="コンテンツ プレースホルダー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595" y="5223135"/>
            <a:ext cx="206281" cy="710526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10" idx="2"/>
          </p:cNvCxnSpPr>
          <p:nvPr/>
        </p:nvCxnSpPr>
        <p:spPr>
          <a:xfrm flipH="1">
            <a:off x="6254806" y="4251264"/>
            <a:ext cx="8627" cy="65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6280032" y="3392784"/>
            <a:ext cx="9563" cy="27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6280032" y="2406770"/>
            <a:ext cx="9563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手操作入力 8"/>
          <p:cNvSpPr/>
          <p:nvPr/>
        </p:nvSpPr>
        <p:spPr>
          <a:xfrm>
            <a:off x="5313872" y="2568319"/>
            <a:ext cx="1992701" cy="781336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任意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値を入力（</a:t>
            </a:r>
            <a:r>
              <a:rPr lang="ja-JP" altLang="en-US" dirty="0" smtClean="0"/>
              <a:t>その値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とする）</a:t>
            </a:r>
            <a:endParaRPr kumimoji="1" lang="ja-JP" altLang="en-US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5370599" y="3626533"/>
            <a:ext cx="1785668" cy="624731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が５以上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95876" y="4383994"/>
            <a:ext cx="121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313873" y="4909929"/>
            <a:ext cx="2130723" cy="5466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画面に「</a:t>
            </a:r>
            <a:r>
              <a:rPr lang="en-US" altLang="ja-JP" dirty="0" smtClean="0"/>
              <a:t>false</a:t>
            </a:r>
            <a:r>
              <a:rPr lang="ja-JP" altLang="en-US" dirty="0" smtClean="0"/>
              <a:t>」を表示</a:t>
            </a:r>
            <a:endParaRPr kumimoji="1" lang="ja-JP" altLang="en-US" dirty="0"/>
          </a:p>
        </p:txBody>
      </p:sp>
      <p:cxnSp>
        <p:nvCxnSpPr>
          <p:cNvPr id="27" name="直線コネクタ 26"/>
          <p:cNvCxnSpPr/>
          <p:nvPr/>
        </p:nvCxnSpPr>
        <p:spPr>
          <a:xfrm>
            <a:off x="7172866" y="3938899"/>
            <a:ext cx="1603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7822095" y="4160208"/>
            <a:ext cx="1908313" cy="471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画面</a:t>
            </a:r>
            <a:r>
              <a:rPr lang="ja-JP" altLang="en-US" dirty="0" smtClean="0"/>
              <a:t>に「</a:t>
            </a:r>
            <a:r>
              <a:rPr lang="en-US" altLang="ja-JP" dirty="0" smtClean="0"/>
              <a:t>true</a:t>
            </a:r>
            <a:r>
              <a:rPr lang="ja-JP" altLang="en-US" dirty="0" smtClean="0"/>
              <a:t>」を表示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94432" y="3510590"/>
            <a:ext cx="139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40" name="直線コネクタ 39"/>
          <p:cNvCxnSpPr>
            <a:stCxn id="32" idx="2"/>
          </p:cNvCxnSpPr>
          <p:nvPr/>
        </p:nvCxnSpPr>
        <p:spPr>
          <a:xfrm>
            <a:off x="8776252" y="4631224"/>
            <a:ext cx="29818" cy="1467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7444596" y="6080721"/>
            <a:ext cx="1361474" cy="1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06" y="1819100"/>
            <a:ext cx="2176461" cy="59746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874" y="5811540"/>
            <a:ext cx="2130722" cy="530398"/>
          </a:xfrm>
          <a:prstGeom prst="rect">
            <a:avLst/>
          </a:prstGeom>
        </p:spPr>
      </p:pic>
      <p:cxnSp>
        <p:nvCxnSpPr>
          <p:cNvPr id="19" name="直線コネクタ 18"/>
          <p:cNvCxnSpPr>
            <a:stCxn id="32" idx="0"/>
          </p:cNvCxnSpPr>
          <p:nvPr/>
        </p:nvCxnSpPr>
        <p:spPr>
          <a:xfrm flipH="1" flipV="1">
            <a:off x="8776251" y="3938899"/>
            <a:ext cx="1" cy="22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2800" dirty="0" smtClean="0"/>
              <a:t>課題４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69" y="1249711"/>
            <a:ext cx="2176461" cy="5974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08" y="5348925"/>
            <a:ext cx="2361479" cy="621191"/>
          </a:xfrm>
          <a:prstGeom prst="rect">
            <a:avLst/>
          </a:prstGeom>
        </p:spPr>
      </p:pic>
      <p:sp>
        <p:nvSpPr>
          <p:cNvPr id="6" name="フローチャート: 判断 5"/>
          <p:cNvSpPr/>
          <p:nvPr/>
        </p:nvSpPr>
        <p:spPr>
          <a:xfrm>
            <a:off x="4080293" y="3237269"/>
            <a:ext cx="2355012" cy="875671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パスワードが合致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860160" y="4249151"/>
            <a:ext cx="2484408" cy="577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画面に「ログイン成功」と出力</a:t>
            </a:r>
            <a:endParaRPr kumimoji="1" lang="ja-JP" altLang="en-US" dirty="0"/>
          </a:p>
        </p:txBody>
      </p:sp>
      <p:sp>
        <p:nvSpPr>
          <p:cNvPr id="8" name="フローチャート: 手操作入力 7"/>
          <p:cNvSpPr/>
          <p:nvPr/>
        </p:nvSpPr>
        <p:spPr>
          <a:xfrm>
            <a:off x="4169569" y="2302779"/>
            <a:ext cx="2360627" cy="405441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2"/>
          </p:cNvCxnSpPr>
          <p:nvPr/>
        </p:nvCxnSpPr>
        <p:spPr>
          <a:xfrm flipH="1">
            <a:off x="5257799" y="1847171"/>
            <a:ext cx="1" cy="50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262111" y="2708220"/>
            <a:ext cx="0" cy="53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2"/>
          </p:cNvCxnSpPr>
          <p:nvPr/>
        </p:nvCxnSpPr>
        <p:spPr>
          <a:xfrm>
            <a:off x="5257799" y="4112940"/>
            <a:ext cx="0" cy="124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898727" y="4457789"/>
            <a:ext cx="117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6" idx="3"/>
          </p:cNvCxnSpPr>
          <p:nvPr/>
        </p:nvCxnSpPr>
        <p:spPr>
          <a:xfrm flipV="1">
            <a:off x="6435305" y="3675104"/>
            <a:ext cx="16670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7" idx="2"/>
          </p:cNvCxnSpPr>
          <p:nvPr/>
        </p:nvCxnSpPr>
        <p:spPr>
          <a:xfrm>
            <a:off x="8102364" y="4827121"/>
            <a:ext cx="0" cy="762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6625087" y="5589917"/>
            <a:ext cx="14772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7" idx="0"/>
          </p:cNvCxnSpPr>
          <p:nvPr/>
        </p:nvCxnSpPr>
        <p:spPr>
          <a:xfrm>
            <a:off x="8102364" y="3675104"/>
            <a:ext cx="0" cy="574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8102364" y="3675104"/>
            <a:ext cx="181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19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53683"/>
            <a:ext cx="10515600" cy="133700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課題</a:t>
            </a:r>
            <a:r>
              <a:rPr lang="en-US" altLang="ja-JP" sz="2800" dirty="0" smtClean="0"/>
              <a:t>5</a:t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/>
              <a:t/>
            </a:r>
            <a:br>
              <a:rPr lang="en-US" altLang="ja-JP" sz="2800" dirty="0"/>
            </a:br>
            <a:endParaRPr kumimoji="1" lang="ja-JP" altLang="en-US" sz="2800" dirty="0"/>
          </a:p>
        </p:txBody>
      </p:sp>
      <p:cxnSp>
        <p:nvCxnSpPr>
          <p:cNvPr id="7" name="直線矢印コネクタ 6"/>
          <p:cNvCxnSpPr>
            <a:endCxn id="8" idx="0"/>
          </p:cNvCxnSpPr>
          <p:nvPr/>
        </p:nvCxnSpPr>
        <p:spPr>
          <a:xfrm>
            <a:off x="6129376" y="1690688"/>
            <a:ext cx="1" cy="29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120555" y="1989402"/>
            <a:ext cx="2017643" cy="546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X=1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038389" y="3493685"/>
            <a:ext cx="2683566" cy="3782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の値を表示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120555" y="4257925"/>
            <a:ext cx="2474844" cy="496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lang="ja-JP" altLang="en-US" dirty="0" smtClean="0"/>
              <a:t>に２を加算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8" idx="2"/>
          </p:cNvCxnSpPr>
          <p:nvPr/>
        </p:nvCxnSpPr>
        <p:spPr>
          <a:xfrm flipH="1">
            <a:off x="6129375" y="2536054"/>
            <a:ext cx="2" cy="28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72" y="3864131"/>
            <a:ext cx="164606" cy="481626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12" y="4763508"/>
            <a:ext cx="135866" cy="39753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504" y="1072901"/>
            <a:ext cx="2383743" cy="634727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166" y="5927068"/>
            <a:ext cx="2474844" cy="584682"/>
          </a:xfrm>
          <a:prstGeom prst="rect">
            <a:avLst/>
          </a:prstGeom>
        </p:spPr>
      </p:pic>
      <p:cxnSp>
        <p:nvCxnSpPr>
          <p:cNvPr id="14" name="直線矢印コネクタ 13"/>
          <p:cNvCxnSpPr/>
          <p:nvPr/>
        </p:nvCxnSpPr>
        <p:spPr>
          <a:xfrm>
            <a:off x="6129375" y="3155756"/>
            <a:ext cx="0" cy="37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6129375" y="5581569"/>
            <a:ext cx="0" cy="3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片側の 2 つの角を切り取った四角形 2"/>
          <p:cNvSpPr/>
          <p:nvPr/>
        </p:nvSpPr>
        <p:spPr>
          <a:xfrm>
            <a:off x="5120555" y="2817828"/>
            <a:ext cx="2017643" cy="337928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X</a:t>
            </a:r>
            <a:r>
              <a:rPr lang="ja-JP" altLang="en-US"/>
              <a:t>の値が９以下</a:t>
            </a:r>
          </a:p>
        </p:txBody>
      </p:sp>
      <p:sp>
        <p:nvSpPr>
          <p:cNvPr id="5" name="片側の 2 つの角を切り取った四角形 4"/>
          <p:cNvSpPr/>
          <p:nvPr/>
        </p:nvSpPr>
        <p:spPr>
          <a:xfrm rot="10800000">
            <a:off x="5120555" y="5063493"/>
            <a:ext cx="2410924" cy="517863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55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課題</a:t>
            </a:r>
            <a:r>
              <a:rPr lang="en-US" altLang="ja-JP" sz="2800" dirty="0"/>
              <a:t>6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5027429" y="2191358"/>
            <a:ext cx="2816087" cy="487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画面に文字「</a:t>
            </a:r>
            <a:r>
              <a:rPr kumimoji="1" lang="en-US" altLang="ja-JP" dirty="0" smtClean="0"/>
              <a:t>Hello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World!</a:t>
            </a:r>
            <a:r>
              <a:rPr kumimoji="1" lang="ja-JP" altLang="en-US" dirty="0" smtClean="0"/>
              <a:t>」を</a:t>
            </a:r>
            <a:r>
              <a:rPr lang="ja-JP" altLang="en-US" dirty="0" smtClean="0"/>
              <a:t>出力（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とする）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49" y="1815681"/>
            <a:ext cx="164606" cy="48162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28" y="3465630"/>
            <a:ext cx="319045" cy="48308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46" y="2668237"/>
            <a:ext cx="164606" cy="481626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245" y="4349979"/>
            <a:ext cx="282792" cy="654903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29" y="4866178"/>
            <a:ext cx="2213040" cy="54006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74" y="1150069"/>
            <a:ext cx="2372647" cy="662872"/>
          </a:xfrm>
          <a:prstGeom prst="rect">
            <a:avLst/>
          </a:prstGeom>
        </p:spPr>
      </p:pic>
      <p:sp>
        <p:nvSpPr>
          <p:cNvPr id="4" name="片側の 2 つの角を切り取った四角形 3"/>
          <p:cNvSpPr/>
          <p:nvPr/>
        </p:nvSpPr>
        <p:spPr>
          <a:xfrm>
            <a:off x="5027429" y="3056792"/>
            <a:ext cx="2675556" cy="443282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出力（</a:t>
            </a:r>
            <a:r>
              <a:rPr kumimoji="1" lang="en-US" altLang="ja-JP" dirty="0" smtClean="0"/>
              <a:t>X)</a:t>
            </a:r>
            <a:r>
              <a:rPr kumimoji="1" lang="ja-JP" altLang="en-US" dirty="0" smtClean="0"/>
              <a:t>を三度以下表示</a:t>
            </a:r>
            <a:endParaRPr kumimoji="1" lang="ja-JP" altLang="en-US" dirty="0"/>
          </a:p>
        </p:txBody>
      </p:sp>
      <p:sp>
        <p:nvSpPr>
          <p:cNvPr id="3" name="片側の 2 つの角を丸めた四角形 2"/>
          <p:cNvSpPr/>
          <p:nvPr/>
        </p:nvSpPr>
        <p:spPr>
          <a:xfrm rot="10800000">
            <a:off x="5027429" y="3878491"/>
            <a:ext cx="2943379" cy="442686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6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課題</a:t>
            </a:r>
            <a:r>
              <a:rPr kumimoji="1" lang="en-US" altLang="ja-JP" sz="2800" dirty="0" smtClean="0"/>
              <a:t>7</a:t>
            </a:r>
            <a:br>
              <a:rPr kumimoji="1" lang="en-US" altLang="ja-JP" sz="2800" dirty="0" smtClean="0"/>
            </a:br>
            <a:endParaRPr kumimoji="1" lang="ja-JP" altLang="en-US" sz="2800" dirty="0"/>
          </a:p>
        </p:txBody>
      </p:sp>
      <p:sp>
        <p:nvSpPr>
          <p:cNvPr id="6" name="フローチャート: 手操作入力 5"/>
          <p:cNvSpPr/>
          <p:nvPr/>
        </p:nvSpPr>
        <p:spPr>
          <a:xfrm>
            <a:off x="4983862" y="2315308"/>
            <a:ext cx="1951056" cy="501651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パスワード入力</a:t>
            </a:r>
            <a:endParaRPr kumimoji="1" lang="ja-JP" altLang="en-US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5020525" y="3126649"/>
            <a:ext cx="2135649" cy="80924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Login</a:t>
            </a:r>
            <a:r>
              <a:rPr kumimoji="1" lang="ja-JP" altLang="en-US" dirty="0" smtClean="0"/>
              <a:t>認証に成功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6080160" y="1992190"/>
            <a:ext cx="1" cy="40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6072996" y="2825147"/>
            <a:ext cx="15790" cy="31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659560" y="4610681"/>
            <a:ext cx="59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20" name="直線コネクタ 19"/>
          <p:cNvCxnSpPr>
            <a:stCxn id="10" idx="3"/>
          </p:cNvCxnSpPr>
          <p:nvPr/>
        </p:nvCxnSpPr>
        <p:spPr>
          <a:xfrm>
            <a:off x="7156174" y="3531273"/>
            <a:ext cx="1292087" cy="4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端子 24"/>
          <p:cNvSpPr/>
          <p:nvPr/>
        </p:nvSpPr>
        <p:spPr>
          <a:xfrm>
            <a:off x="4878560" y="1346990"/>
            <a:ext cx="2161660" cy="645200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start</a:t>
            </a:r>
            <a:endParaRPr kumimoji="1" lang="ja-JP" altLang="en-US" dirty="0"/>
          </a:p>
        </p:txBody>
      </p:sp>
      <p:sp>
        <p:nvSpPr>
          <p:cNvPr id="26" name="フローチャート: 端子 25"/>
          <p:cNvSpPr/>
          <p:nvPr/>
        </p:nvSpPr>
        <p:spPr>
          <a:xfrm>
            <a:off x="5149970" y="6206279"/>
            <a:ext cx="1890250" cy="487820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6064370" y="3935896"/>
            <a:ext cx="8626" cy="130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4433977" y="5236234"/>
            <a:ext cx="1630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4433977" y="2156604"/>
            <a:ext cx="0" cy="307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4433977" y="2147977"/>
            <a:ext cx="1661118" cy="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8448261" y="3579123"/>
            <a:ext cx="0" cy="287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26" idx="3"/>
          </p:cNvCxnSpPr>
          <p:nvPr/>
        </p:nvCxnSpPr>
        <p:spPr>
          <a:xfrm flipH="1">
            <a:off x="7040220" y="6450189"/>
            <a:ext cx="1408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8032693" y="4865962"/>
            <a:ext cx="8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2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課題</a:t>
            </a:r>
            <a:r>
              <a:rPr lang="en-US" altLang="ja-JP" sz="2800" dirty="0"/>
              <a:t>8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973" y="1358427"/>
            <a:ext cx="2383743" cy="45983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917" y="6129496"/>
            <a:ext cx="2213040" cy="486890"/>
          </a:xfrm>
          <a:prstGeom prst="rect">
            <a:avLst/>
          </a:prstGeom>
        </p:spPr>
      </p:pic>
      <p:sp>
        <p:nvSpPr>
          <p:cNvPr id="6" name="フローチャート: 判断 5"/>
          <p:cNvSpPr/>
          <p:nvPr/>
        </p:nvSpPr>
        <p:spPr>
          <a:xfrm>
            <a:off x="4756753" y="2889378"/>
            <a:ext cx="2320870" cy="7032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Ｘが１以上</a:t>
            </a:r>
            <a:endParaRPr kumimoji="1" lang="ja-JP" altLang="en-US" dirty="0"/>
          </a:p>
        </p:txBody>
      </p:sp>
      <p:sp>
        <p:nvSpPr>
          <p:cNvPr id="7" name="フローチャート: 判断 6"/>
          <p:cNvSpPr/>
          <p:nvPr/>
        </p:nvSpPr>
        <p:spPr>
          <a:xfrm>
            <a:off x="4756753" y="3971896"/>
            <a:ext cx="2270197" cy="845388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Ｘが０</a:t>
            </a:r>
            <a:endParaRPr kumimoji="1" lang="ja-JP" altLang="en-US" dirty="0"/>
          </a:p>
        </p:txBody>
      </p:sp>
      <p:sp>
        <p:nvSpPr>
          <p:cNvPr id="8" name="フローチャート: 手操作入力 7"/>
          <p:cNvSpPr/>
          <p:nvPr/>
        </p:nvSpPr>
        <p:spPr>
          <a:xfrm>
            <a:off x="4731416" y="2142907"/>
            <a:ext cx="2375299" cy="393169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に値を入力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6" idx="2"/>
          </p:cNvCxnSpPr>
          <p:nvPr/>
        </p:nvCxnSpPr>
        <p:spPr>
          <a:xfrm>
            <a:off x="5917188" y="3592617"/>
            <a:ext cx="12668" cy="39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6" idx="3"/>
          </p:cNvCxnSpPr>
          <p:nvPr/>
        </p:nvCxnSpPr>
        <p:spPr>
          <a:xfrm flipV="1">
            <a:off x="7077623" y="3240997"/>
            <a:ext cx="16345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8686799" y="3258710"/>
            <a:ext cx="1" cy="180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514962" y="5079299"/>
            <a:ext cx="2343674" cy="862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画面に「入力された数字は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以上です」を出力</a:t>
            </a:r>
            <a:endParaRPr kumimoji="1" lang="ja-JP" altLang="en-US" dirty="0"/>
          </a:p>
        </p:txBody>
      </p:sp>
      <p:cxnSp>
        <p:nvCxnSpPr>
          <p:cNvPr id="20" name="直線コネクタ 19"/>
          <p:cNvCxnSpPr>
            <a:stCxn id="17" idx="2"/>
          </p:cNvCxnSpPr>
          <p:nvPr/>
        </p:nvCxnSpPr>
        <p:spPr>
          <a:xfrm>
            <a:off x="8686799" y="5941481"/>
            <a:ext cx="0" cy="41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7106715" y="6356089"/>
            <a:ext cx="1580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904520" y="482723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914844" y="3592617"/>
            <a:ext cx="184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642549" y="5193362"/>
            <a:ext cx="2523941" cy="543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画面</a:t>
            </a:r>
            <a:r>
              <a:rPr lang="ja-JP" altLang="en-US" dirty="0" smtClean="0"/>
              <a:t>に「入力された数字は０未満です」を出力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891851" y="4806727"/>
            <a:ext cx="111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42" name="直線矢印コネクタ 41"/>
          <p:cNvCxnSpPr>
            <a:stCxn id="34" idx="2"/>
          </p:cNvCxnSpPr>
          <p:nvPr/>
        </p:nvCxnSpPr>
        <p:spPr>
          <a:xfrm flipH="1">
            <a:off x="5891852" y="5736566"/>
            <a:ext cx="12668" cy="39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229601" y="4103180"/>
            <a:ext cx="7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46" name="直線コネクタ 45"/>
          <p:cNvCxnSpPr>
            <a:stCxn id="7" idx="1"/>
          </p:cNvCxnSpPr>
          <p:nvPr/>
        </p:nvCxnSpPr>
        <p:spPr>
          <a:xfrm flipH="1">
            <a:off x="3053751" y="4394590"/>
            <a:ext cx="1703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053751" y="4394590"/>
            <a:ext cx="0" cy="113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874088" y="5529532"/>
            <a:ext cx="2359325" cy="569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画面に「入力された数字は０です」を出力</a:t>
            </a:r>
            <a:endParaRPr lang="en-US" altLang="ja-JP" dirty="0" smtClean="0"/>
          </a:p>
        </p:txBody>
      </p:sp>
      <p:cxnSp>
        <p:nvCxnSpPr>
          <p:cNvPr id="54" name="直線コネクタ 53"/>
          <p:cNvCxnSpPr>
            <a:stCxn id="51" idx="2"/>
          </p:cNvCxnSpPr>
          <p:nvPr/>
        </p:nvCxnSpPr>
        <p:spPr>
          <a:xfrm flipH="1">
            <a:off x="3053750" y="6098623"/>
            <a:ext cx="1" cy="27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" idx="1"/>
          </p:cNvCxnSpPr>
          <p:nvPr/>
        </p:nvCxnSpPr>
        <p:spPr>
          <a:xfrm>
            <a:off x="3053750" y="6372941"/>
            <a:ext cx="1737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" idx="2"/>
            <a:endCxn id="8" idx="0"/>
          </p:cNvCxnSpPr>
          <p:nvPr/>
        </p:nvCxnSpPr>
        <p:spPr>
          <a:xfrm>
            <a:off x="5914845" y="1818262"/>
            <a:ext cx="4221" cy="36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8" idx="2"/>
            <a:endCxn id="6" idx="0"/>
          </p:cNvCxnSpPr>
          <p:nvPr/>
        </p:nvCxnSpPr>
        <p:spPr>
          <a:xfrm flipH="1">
            <a:off x="5917188" y="2536076"/>
            <a:ext cx="1878" cy="35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618116" y="4932663"/>
            <a:ext cx="87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7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課題９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99" y="1296689"/>
            <a:ext cx="2176461" cy="39399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20" y="6403724"/>
            <a:ext cx="1897811" cy="387941"/>
          </a:xfrm>
          <a:prstGeom prst="rect">
            <a:avLst/>
          </a:prstGeom>
        </p:spPr>
      </p:pic>
      <p:sp>
        <p:nvSpPr>
          <p:cNvPr id="6" name="フローチャート: 判断 5"/>
          <p:cNvSpPr/>
          <p:nvPr/>
        </p:nvSpPr>
        <p:spPr>
          <a:xfrm>
            <a:off x="4429796" y="2832308"/>
            <a:ext cx="2176461" cy="80076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値</a:t>
            </a:r>
            <a:r>
              <a:rPr lang="ja-JP" altLang="en-US" dirty="0" smtClean="0"/>
              <a:t>が「</a:t>
            </a:r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7" name="フローチャート: 判断 6"/>
          <p:cNvSpPr/>
          <p:nvPr/>
        </p:nvSpPr>
        <p:spPr>
          <a:xfrm>
            <a:off x="4409531" y="3979575"/>
            <a:ext cx="2216988" cy="68303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値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8" name="フローチャート: 手操作入力 7"/>
          <p:cNvSpPr/>
          <p:nvPr/>
        </p:nvSpPr>
        <p:spPr>
          <a:xfrm>
            <a:off x="4429797" y="1969633"/>
            <a:ext cx="2176461" cy="504379"/>
          </a:xfrm>
          <a:prstGeom prst="flowChartManualIn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値を入力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5518028" y="1664987"/>
            <a:ext cx="2" cy="35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2"/>
          </p:cNvCxnSpPr>
          <p:nvPr/>
        </p:nvCxnSpPr>
        <p:spPr>
          <a:xfrm flipH="1">
            <a:off x="5518027" y="2474012"/>
            <a:ext cx="1" cy="36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356808" y="3760739"/>
            <a:ext cx="3236430" cy="426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「記事</a:t>
            </a:r>
            <a:r>
              <a:rPr kumimoji="1" lang="en-US" altLang="ja-JP" dirty="0" err="1" smtClean="0"/>
              <a:t>NoX</a:t>
            </a:r>
            <a:r>
              <a:rPr kumimoji="1" lang="ja-JP" altLang="en-US" dirty="0" smtClean="0"/>
              <a:t>を表示」</a:t>
            </a:r>
            <a:r>
              <a:rPr lang="ja-JP" altLang="en-US" dirty="0" smtClean="0"/>
              <a:t>に代入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364911" y="5339524"/>
            <a:ext cx="3055275" cy="3856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Ｘに１を加算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8401393" y="3563546"/>
            <a:ext cx="1715" cy="22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6606257" y="2947037"/>
            <a:ext cx="1424935" cy="29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8159285" y="2815709"/>
            <a:ext cx="129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>
            <a:stCxn id="6" idx="2"/>
            <a:endCxn id="7" idx="0"/>
          </p:cNvCxnSpPr>
          <p:nvPr/>
        </p:nvCxnSpPr>
        <p:spPr>
          <a:xfrm flipH="1">
            <a:off x="5518025" y="3633068"/>
            <a:ext cx="2" cy="34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518024" y="3621655"/>
            <a:ext cx="102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cxnSp>
        <p:nvCxnSpPr>
          <p:cNvPr id="60" name="直線コネクタ 59"/>
          <p:cNvCxnSpPr>
            <a:stCxn id="7" idx="1"/>
          </p:cNvCxnSpPr>
          <p:nvPr/>
        </p:nvCxnSpPr>
        <p:spPr>
          <a:xfrm flipH="1" flipV="1">
            <a:off x="2887320" y="4310062"/>
            <a:ext cx="1522211" cy="1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2887320" y="4321093"/>
            <a:ext cx="11156" cy="85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1532739" y="5178788"/>
            <a:ext cx="2709161" cy="8705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「</a:t>
            </a:r>
            <a:r>
              <a:rPr lang="en-US" altLang="ja-JP" dirty="0" smtClean="0"/>
              <a:t>Log:</a:t>
            </a:r>
            <a:r>
              <a:rPr lang="ja-JP" altLang="en-US" dirty="0" smtClean="0"/>
              <a:t>このページは</a:t>
            </a:r>
            <a:r>
              <a:rPr lang="en-US" altLang="ja-JP" dirty="0" smtClean="0"/>
              <a:t>Top</a:t>
            </a:r>
            <a:r>
              <a:rPr lang="ja-JP" altLang="en-US" dirty="0" smtClean="0"/>
              <a:t>ページではありません」を画面に出力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261027" y="4549472"/>
            <a:ext cx="13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cxnSp>
        <p:nvCxnSpPr>
          <p:cNvPr id="68" name="直線コネクタ 67"/>
          <p:cNvCxnSpPr>
            <a:stCxn id="64" idx="2"/>
          </p:cNvCxnSpPr>
          <p:nvPr/>
        </p:nvCxnSpPr>
        <p:spPr>
          <a:xfrm flipH="1">
            <a:off x="2887319" y="6049345"/>
            <a:ext cx="1" cy="548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2887319" y="6561106"/>
            <a:ext cx="1681801" cy="1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346037" y="3328315"/>
            <a:ext cx="2089170" cy="235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X=1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8031192" y="2958586"/>
            <a:ext cx="387625" cy="38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7356808" y="4361148"/>
            <a:ext cx="3236430" cy="413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代入結果を画面に出力</a:t>
            </a:r>
            <a:endParaRPr kumimoji="1" lang="ja-JP" altLang="en-US" dirty="0"/>
          </a:p>
        </p:txBody>
      </p:sp>
      <p:sp>
        <p:nvSpPr>
          <p:cNvPr id="118" name="正方形/長方形 117"/>
          <p:cNvSpPr/>
          <p:nvPr/>
        </p:nvSpPr>
        <p:spPr>
          <a:xfrm>
            <a:off x="7364911" y="5846660"/>
            <a:ext cx="3228327" cy="485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代入</a:t>
            </a:r>
            <a:r>
              <a:rPr kumimoji="1" lang="ja-JP" altLang="en-US" dirty="0" smtClean="0"/>
              <a:t>結果を画面に出力</a:t>
            </a:r>
            <a:endParaRPr kumimoji="1" lang="ja-JP" altLang="en-US" dirty="0"/>
          </a:p>
        </p:txBody>
      </p:sp>
      <p:sp>
        <p:nvSpPr>
          <p:cNvPr id="120" name="片側の 2 つの角を丸めた四角形 119"/>
          <p:cNvSpPr/>
          <p:nvPr/>
        </p:nvSpPr>
        <p:spPr>
          <a:xfrm>
            <a:off x="7364911" y="4857836"/>
            <a:ext cx="2760399" cy="366916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X&lt;=20</a:t>
            </a:r>
            <a:endParaRPr kumimoji="1" lang="ja-JP" altLang="en-US" dirty="0"/>
          </a:p>
        </p:txBody>
      </p:sp>
      <p:sp>
        <p:nvSpPr>
          <p:cNvPr id="121" name="片側の 2 つの角を丸めた四角形 120"/>
          <p:cNvSpPr/>
          <p:nvPr/>
        </p:nvSpPr>
        <p:spPr>
          <a:xfrm rot="10800000">
            <a:off x="7415836" y="6403722"/>
            <a:ext cx="2935862" cy="345216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直線矢印コネクタ 125"/>
          <p:cNvCxnSpPr>
            <a:stCxn id="121" idx="0"/>
            <a:endCxn id="5" idx="3"/>
          </p:cNvCxnSpPr>
          <p:nvPr/>
        </p:nvCxnSpPr>
        <p:spPr>
          <a:xfrm flipH="1">
            <a:off x="6466931" y="6576330"/>
            <a:ext cx="948905" cy="2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/>
          <p:cNvCxnSpPr/>
          <p:nvPr/>
        </p:nvCxnSpPr>
        <p:spPr>
          <a:xfrm>
            <a:off x="8418817" y="4154083"/>
            <a:ext cx="0" cy="25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H="1">
            <a:off x="8410714" y="4774744"/>
            <a:ext cx="8103" cy="8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8390622" y="5241265"/>
            <a:ext cx="0" cy="1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/>
          <p:nvPr/>
        </p:nvCxnSpPr>
        <p:spPr>
          <a:xfrm flipH="1">
            <a:off x="8410714" y="5707692"/>
            <a:ext cx="8103" cy="14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>
            <a:off x="8418817" y="6323519"/>
            <a:ext cx="0" cy="12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7" idx="2"/>
          </p:cNvCxnSpPr>
          <p:nvPr/>
        </p:nvCxnSpPr>
        <p:spPr>
          <a:xfrm flipH="1">
            <a:off x="5518024" y="4662611"/>
            <a:ext cx="1" cy="88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5518024" y="5532373"/>
            <a:ext cx="14233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6941383" y="3150064"/>
            <a:ext cx="0" cy="238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624423" y="4749940"/>
            <a:ext cx="98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4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379</Words>
  <Application>Microsoft Office PowerPoint</Application>
  <PresentationFormat>ワイド画面</PresentationFormat>
  <Paragraphs>95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課題１</vt:lpstr>
      <vt:lpstr>課題２</vt:lpstr>
      <vt:lpstr>課題３</vt:lpstr>
      <vt:lpstr>課題４</vt:lpstr>
      <vt:lpstr> 課題5   </vt:lpstr>
      <vt:lpstr>課題6</vt:lpstr>
      <vt:lpstr>課題7 </vt:lpstr>
      <vt:lpstr>課題8</vt:lpstr>
      <vt:lpstr>課題９</vt:lpstr>
      <vt:lpstr>課題１０</vt:lpstr>
      <vt:lpstr>課題１１（購入するものは缶、すなわち、￥130だけとする）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課題１</dc:title>
  <dc:creator>Yoichiro Shimizu</dc:creator>
  <cp:lastModifiedBy>Yoichiro Shimizu</cp:lastModifiedBy>
  <cp:revision>111</cp:revision>
  <dcterms:created xsi:type="dcterms:W3CDTF">2015-11-16T06:32:32Z</dcterms:created>
  <dcterms:modified xsi:type="dcterms:W3CDTF">2015-11-23T22:53:23Z</dcterms:modified>
</cp:coreProperties>
</file>