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2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E4D-7E6A-4364-8DE1-C51980B75AF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67F9-6B21-4D14-96E8-3E94D5725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55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E4D-7E6A-4364-8DE1-C51980B75AF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67F9-6B21-4D14-96E8-3E94D5725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49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E4D-7E6A-4364-8DE1-C51980B75AF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67F9-6B21-4D14-96E8-3E94D5725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63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E4D-7E6A-4364-8DE1-C51980B75AF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67F9-6B21-4D14-96E8-3E94D5725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15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E4D-7E6A-4364-8DE1-C51980B75AF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67F9-6B21-4D14-96E8-3E94D5725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E4D-7E6A-4364-8DE1-C51980B75AF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67F9-6B21-4D14-96E8-3E94D5725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4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E4D-7E6A-4364-8DE1-C51980B75AF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67F9-6B21-4D14-96E8-3E94D5725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05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E4D-7E6A-4364-8DE1-C51980B75AF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67F9-6B21-4D14-96E8-3E94D5725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69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E4D-7E6A-4364-8DE1-C51980B75AF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67F9-6B21-4D14-96E8-3E94D5725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08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E4D-7E6A-4364-8DE1-C51980B75AF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67F9-6B21-4D14-96E8-3E94D5725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06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E4D-7E6A-4364-8DE1-C51980B75AF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67F9-6B21-4D14-96E8-3E94D5725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43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8CE4D-7E6A-4364-8DE1-C51980B75AF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567F9-6B21-4D14-96E8-3E94D5725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44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88" y="1690688"/>
            <a:ext cx="5776333" cy="493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3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44" y="1690688"/>
            <a:ext cx="5352585" cy="507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71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9</vt:lpstr>
      <vt:lpstr>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</dc:title>
  <dc:creator>Yoichiro Shimizu</dc:creator>
  <cp:lastModifiedBy>Yoichiro Shimizu</cp:lastModifiedBy>
  <cp:revision>3</cp:revision>
  <dcterms:created xsi:type="dcterms:W3CDTF">2015-12-18T04:34:38Z</dcterms:created>
  <dcterms:modified xsi:type="dcterms:W3CDTF">2015-12-18T05:15:54Z</dcterms:modified>
</cp:coreProperties>
</file>