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5486400" cy="54864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36" y="-104"/>
      </p:cViewPr>
      <p:guideLst>
        <p:guide orient="horz" pos="172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0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219711"/>
            <a:ext cx="123444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219711"/>
            <a:ext cx="361188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0"/>
            <a:ext cx="4663440" cy="10896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1"/>
            <a:ext cx="2423160" cy="36207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1280161"/>
            <a:ext cx="2423160" cy="36207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28090"/>
            <a:ext cx="2424113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9900"/>
            <a:ext cx="2424113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228090"/>
            <a:ext cx="2425065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739900"/>
            <a:ext cx="2425065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8440"/>
            <a:ext cx="1804988" cy="9296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1"/>
            <a:ext cx="3067050" cy="468249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148081"/>
            <a:ext cx="1804988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3840480"/>
            <a:ext cx="3291840" cy="4533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490220"/>
            <a:ext cx="3291840" cy="329184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4293870"/>
            <a:ext cx="329184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0"/>
            <a:ext cx="4937760" cy="9144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1"/>
            <a:ext cx="4937760" cy="3620770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0"/>
            <a:ext cx="12801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F917-5DFD-A640-B273-FC20244D9EEE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0"/>
            <a:ext cx="17373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0"/>
            <a:ext cx="128016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8737-C4EA-8046-8F7F-9AAF848C4D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28320"/>
            <a:ext cx="4663440" cy="1176020"/>
          </a:xfrm>
        </p:spPr>
        <p:txBody>
          <a:bodyPr/>
          <a:lstStyle/>
          <a:p>
            <a:r>
              <a:rPr lang="en-US" dirty="0" smtClean="0"/>
              <a:t>Tour San Francisco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706880"/>
            <a:ext cx="3840480" cy="1402080"/>
          </a:xfrm>
        </p:spPr>
        <p:txBody>
          <a:bodyPr/>
          <a:lstStyle/>
          <a:p>
            <a:r>
              <a:rPr lang="en-US" dirty="0" smtClean="0"/>
              <a:t>Popular tourist attractions</a:t>
            </a:r>
            <a:endParaRPr lang="en-US" dirty="0"/>
          </a:p>
        </p:txBody>
      </p:sp>
      <p:pic>
        <p:nvPicPr>
          <p:cNvPr id="4" name="Picture 3" descr="golden-gate-f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81" y="2449785"/>
            <a:ext cx="1794907" cy="2396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Chinatown</a:t>
            </a:r>
            <a:endParaRPr lang="en-US" dirty="0"/>
          </a:p>
        </p:txBody>
      </p:sp>
      <p:pic>
        <p:nvPicPr>
          <p:cNvPr id="4" name="Picture 3" descr="chinatown_lante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8" y="1046163"/>
            <a:ext cx="2159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blecar-close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8" y="1335088"/>
            <a:ext cx="3810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Fisherman’s Wharf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ishermans-wharf-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280161"/>
            <a:ext cx="254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Pier 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ea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280161"/>
            <a:ext cx="2540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Custom</PresentationFormat>
  <Paragraphs>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Tour San Francisco</vt:lpstr>
      <vt:lpstr>Chinatown</vt:lpstr>
      <vt:lpstr>Cable cars</vt:lpstr>
      <vt:lpstr>Fisherman’s Wharf</vt:lpstr>
      <vt:lpstr>Pier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San Francisco</dc:title>
  <dc:creator>itadmin</dc:creator>
  <cp:lastModifiedBy>itadmin</cp:lastModifiedBy>
  <cp:revision>1</cp:revision>
  <dcterms:created xsi:type="dcterms:W3CDTF">2011-12-08T19:16:47Z</dcterms:created>
  <dcterms:modified xsi:type="dcterms:W3CDTF">2011-12-08T19:24:04Z</dcterms:modified>
</cp:coreProperties>
</file>