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B89BE-B5F2-4A00-A7FC-1ABD2BD642E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273B-6CAF-4AE8-9FB1-528386C0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748DA-B9DA-405C-9617-0529FCF7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BBA3A9-7840-4180-9E6E-7C4151AE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F9C06-2CB7-42C2-8C9D-FBFE7D80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4B25F-7132-46A5-89F7-5306B5EC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2B205-208F-48CA-9B5E-B6E88AC0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7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A602-929F-475F-9F96-A14DC251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A8CA44-09C0-4547-A671-68B6A6A7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6BA58-7D67-4A77-8BA3-AA54B837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F9521-2963-41D4-9A07-7D65D5FA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4FEE7-DEF6-4D67-BD6B-969E245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4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DBFDDF-D2DB-4A81-8427-7BEFB861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6A5BE5-A98A-4067-ACC7-FB2D524A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3E3A5-A5DE-45F2-8191-D7CBB7C7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93A55-4B19-4543-8BDA-6B47EA84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6A01C1-621A-44C7-B3B2-FD1B2860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8A88A-73F3-424E-895A-72109E72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B8301-9294-4175-99DD-CFC3CAB5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5AB2F-74CD-44C4-8CC2-06BE0A8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7DE89-66F5-428E-9A8B-A1327996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A7872-A7F0-496E-B818-3A3CA927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9FCBF-05AD-47A7-9A98-B8EB555E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6B700-163A-4020-8446-64E22471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DDE8-5519-42FA-9DE6-FFB6DC6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A89AF-9D9B-4BF0-9A4B-2F9B343E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EEE1C-0EA7-499B-8313-7C89B25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BA373-B525-444B-B5BD-11B07B0B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45DD1-75A6-46CF-9A34-04CD60052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85EC3-3968-439A-B2E2-735D1247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0A883-EB23-4E6C-A594-A1C94A99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EA6BB-4694-41A9-BBFF-A58B652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24ADFC-E91C-4733-BBE9-2ED2C9A2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EE319-420B-4EFF-8D86-2FE0CBB3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E1B84-1F7E-4ABA-A1F7-762063FB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B6159-735B-4AE6-BDCC-CE78CDE96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C1AB69-CAA3-4501-81BC-4BBCB10FC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FE8901-3358-43A5-9FDC-3B5799190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6461A0-DECB-4BD0-BED1-7E484A7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E04CCC-0AF0-48A0-BEAB-CB74198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E0FDE2-65DB-4F6D-810D-8FD46B6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0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4E8C9-AA02-411D-B45E-AC5C669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85EF6-CF61-4162-8CAE-301E03F8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9A96FA-0F73-4667-91BB-05F3192A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DC7905-A356-4F07-B3EE-00D6AC00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7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7387E4-AAFA-486B-B26D-A4B2831A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FC642D-7EC3-42BE-9CAA-8212CE18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E8AFD-A796-4351-9B91-7AC2A6D5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D6FAE-31F7-46C6-8F85-7842924D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8D3FF-FC9C-4A78-9708-689463ED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52B2A5-50FA-4767-A958-6A160355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F5FFE1-7E32-48C6-B673-E33347C0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C04BE-17C6-42AE-89BE-3A4D729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94C9D-FCD0-4F07-B430-114F3A12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2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399C7-B6B2-4041-A881-712B9A5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9542D2-7EB1-40E7-A7A6-15E09DC6E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7B9675-3796-4B22-ADA3-F46CD9C8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63723C-75C7-4AF0-BD2D-82988E2E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94C33-298E-4818-9386-91C2C6A9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344AE-1675-4EEC-B16B-CDB86209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91190-57BA-4EC3-AD93-B94EAC8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2AD3ED-0E98-4887-855E-6C458870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8F225-8783-42C5-BF3F-0C810618B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16CB-6A46-482F-87A0-B50472BF9BB1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796C4-FF37-456F-87D4-405C0ACD7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7FA6-9757-41E5-9FFF-A9DEDBB9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6EE1-C1EB-44EF-9042-E80B566AF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82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F4196-166C-4BB3-8CC0-00E1B6B0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861" y="645284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Space Warrior</a:t>
            </a:r>
            <a:endParaRPr lang="ru-RU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52A1-FFC8-4278-9A59-24D3FA6DE5F9}"/>
              </a:ext>
            </a:extLst>
          </p:cNvPr>
          <p:cNvSpPr txBox="1"/>
          <p:nvPr/>
        </p:nvSpPr>
        <p:spPr>
          <a:xfrm>
            <a:off x="1056861" y="5575853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Yandex Lyceum 2020.Pygame Project.</a:t>
            </a:r>
          </a:p>
          <a:p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Razmyslov Konstantin</a:t>
            </a:r>
            <a:endParaRPr lang="ru-RU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96E6EB-B097-4043-B4A6-D8654981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85" y="911087"/>
            <a:ext cx="2517913" cy="25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91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31738E-1147-41B5-9407-E919A3D3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13" y="351184"/>
            <a:ext cx="1736033" cy="1736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9578B-0449-4351-9A54-478268CD913C}"/>
              </a:ext>
            </a:extLst>
          </p:cNvPr>
          <p:cNvSpPr txBox="1"/>
          <p:nvPr/>
        </p:nvSpPr>
        <p:spPr>
          <a:xfrm>
            <a:off x="715619" y="477076"/>
            <a:ext cx="273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CONCEPT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9116F-0753-459F-B7E2-5A994723B401}"/>
              </a:ext>
            </a:extLst>
          </p:cNvPr>
          <p:cNvSpPr txBox="1"/>
          <p:nvPr/>
        </p:nvSpPr>
        <p:spPr>
          <a:xfrm>
            <a:off x="536712" y="1424610"/>
            <a:ext cx="9114183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Проект является игрой, написанной на 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Python 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при помощи библиотеки </a:t>
            </a:r>
            <a:r>
              <a:rPr lang="en-US" dirty="0" err="1">
                <a:solidFill>
                  <a:schemeClr val="bg1"/>
                </a:solidFill>
                <a:latin typeface="Press Start 2P" panose="00000500000000000000" pitchFamily="2" charset="0"/>
              </a:rPr>
              <a:t>Pygame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Press Start 2P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Игра выполнена в пиксельной черно-белой (двуцветной) стилистике.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Press Start 2P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Вы играете за космический корабль, а противостоят вам 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волны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” NPC-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солдат. Для того, чтобы набирать очки, игрок должен сбивать вражеские корабли пулями, которые выстреливаются сами.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EC184-0A89-4591-986E-2DE63BB681B5}"/>
              </a:ext>
            </a:extLst>
          </p:cNvPr>
          <p:cNvSpPr txBox="1"/>
          <p:nvPr/>
        </p:nvSpPr>
        <p:spPr>
          <a:xfrm>
            <a:off x="3448878" y="477076"/>
            <a:ext cx="49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|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4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31738E-1147-41B5-9407-E919A3D3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13" y="351184"/>
            <a:ext cx="1736033" cy="1736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9578B-0449-4351-9A54-478268CD913C}"/>
              </a:ext>
            </a:extLst>
          </p:cNvPr>
          <p:cNvSpPr txBox="1"/>
          <p:nvPr/>
        </p:nvSpPr>
        <p:spPr>
          <a:xfrm>
            <a:off x="715619" y="477076"/>
            <a:ext cx="273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CONCEPT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9116F-0753-459F-B7E2-5A994723B401}"/>
              </a:ext>
            </a:extLst>
          </p:cNvPr>
          <p:cNvSpPr txBox="1"/>
          <p:nvPr/>
        </p:nvSpPr>
        <p:spPr>
          <a:xfrm>
            <a:off x="536712" y="1424610"/>
            <a:ext cx="9338808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Особенностью является управление. На экране игры вы можете заметить квадратик с белой границей – это курсор. Корабль игрока не просто за ним следует – он меняет вектор движения через свою угловую скорость. Дельта-расстояние высчитывается по определениям тригонометрических функций.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Таким образом движение плавное, а скорость меняется динамически. Вектор может иметь угол от -60 до 60 градусов.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EC184-0A89-4591-986E-2DE63BB681B5}"/>
              </a:ext>
            </a:extLst>
          </p:cNvPr>
          <p:cNvSpPr txBox="1"/>
          <p:nvPr/>
        </p:nvSpPr>
        <p:spPr>
          <a:xfrm>
            <a:off x="3448878" y="477076"/>
            <a:ext cx="49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|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38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9578B-0449-4351-9A54-478268CD913C}"/>
              </a:ext>
            </a:extLst>
          </p:cNvPr>
          <p:cNvSpPr txBox="1"/>
          <p:nvPr/>
        </p:nvSpPr>
        <p:spPr>
          <a:xfrm>
            <a:off x="715618" y="477076"/>
            <a:ext cx="315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GAMEPLAY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9116F-0753-459F-B7E2-5A994723B401}"/>
              </a:ext>
            </a:extLst>
          </p:cNvPr>
          <p:cNvSpPr txBox="1"/>
          <p:nvPr/>
        </p:nvSpPr>
        <p:spPr>
          <a:xfrm>
            <a:off x="536712" y="1424610"/>
            <a:ext cx="9338808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	Геймплей достаточно несложен – вы управляете движением корабля. Противники же движутся линейно и волнообразно. За столкновение или попадание снаряда в корабль игрока снимаются очки 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HP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. А если вы сбиваете противника, то вам добавляется 1 очко 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SCORE. 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Максимальная попытка сохранятся. Увидеть наилучший счет можно в начальном меню. Клавишей </a:t>
            </a:r>
            <a:r>
              <a:rPr lang="en-US" dirty="0">
                <a:solidFill>
                  <a:schemeClr val="bg1"/>
                </a:solidFill>
                <a:latin typeface="Press Start 2P" panose="00000500000000000000" pitchFamily="2" charset="0"/>
              </a:rPr>
              <a:t>ENTER </a:t>
            </a:r>
            <a:r>
              <a:rPr lang="ru-RU" dirty="0">
                <a:solidFill>
                  <a:schemeClr val="bg1"/>
                </a:solidFill>
                <a:latin typeface="Press Start 2P" panose="00000500000000000000" pitchFamily="2" charset="0"/>
              </a:rPr>
              <a:t>можно начинать игру и ставить ее на паузу.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EC184-0A89-4591-986E-2DE63BB681B5}"/>
              </a:ext>
            </a:extLst>
          </p:cNvPr>
          <p:cNvSpPr txBox="1"/>
          <p:nvPr/>
        </p:nvSpPr>
        <p:spPr>
          <a:xfrm>
            <a:off x="3627785" y="477076"/>
            <a:ext cx="49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|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4CF208-AC70-4E5C-A18E-7972D28A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28" y="-393646"/>
            <a:ext cx="2264664" cy="2264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5FAA0-9BDE-418C-9035-1F5183B6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64" y="272470"/>
            <a:ext cx="2017776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5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BEE39-3F49-45EE-9C3A-D058C2E2D563}"/>
              </a:ext>
            </a:extLst>
          </p:cNvPr>
          <p:cNvSpPr txBox="1"/>
          <p:nvPr/>
        </p:nvSpPr>
        <p:spPr>
          <a:xfrm>
            <a:off x="715618" y="477076"/>
            <a:ext cx="3591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ess Start 2P" panose="00000500000000000000" pitchFamily="2" charset="0"/>
              </a:rPr>
              <a:t>STRUCTURE</a:t>
            </a:r>
            <a:endParaRPr lang="ru-RU" sz="2800" dirty="0">
              <a:latin typeface="Press Start 2P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3B478-D746-4EC8-97BC-95E4E73F0B73}"/>
              </a:ext>
            </a:extLst>
          </p:cNvPr>
          <p:cNvSpPr txBox="1"/>
          <p:nvPr/>
        </p:nvSpPr>
        <p:spPr>
          <a:xfrm>
            <a:off x="4112417" y="477076"/>
            <a:ext cx="49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ess Start 2P" panose="00000500000000000000" pitchFamily="2" charset="0"/>
              </a:rPr>
              <a:t>|</a:t>
            </a:r>
            <a:endParaRPr lang="ru-RU" sz="2800" dirty="0">
              <a:latin typeface="Press Start 2P" panose="00000500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193684-997C-405C-AB18-64DE85885308}"/>
              </a:ext>
            </a:extLst>
          </p:cNvPr>
          <p:cNvSpPr/>
          <p:nvPr/>
        </p:nvSpPr>
        <p:spPr>
          <a:xfrm>
            <a:off x="497517" y="1534180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main.py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ED47DB-8187-4C3F-AA99-8262CD82B814}"/>
              </a:ext>
            </a:extLst>
          </p:cNvPr>
          <p:cNvSpPr/>
          <p:nvPr/>
        </p:nvSpPr>
        <p:spPr>
          <a:xfrm>
            <a:off x="3632108" y="1534179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Class STRATER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4EB387-3C73-46DE-AB02-CA61BB3FFD22}"/>
              </a:ext>
            </a:extLst>
          </p:cNvPr>
          <p:cNvSpPr/>
          <p:nvPr/>
        </p:nvSpPr>
        <p:spPr>
          <a:xfrm>
            <a:off x="6558881" y="1534179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Class GAME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80FC89-CBCD-470E-B741-B8564BEAEE9F}"/>
              </a:ext>
            </a:extLst>
          </p:cNvPr>
          <p:cNvSpPr/>
          <p:nvPr/>
        </p:nvSpPr>
        <p:spPr>
          <a:xfrm>
            <a:off x="9485654" y="1534179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Class PAUSE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FC03C38-CFFE-4480-AD93-3F41A8518C9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82116" y="1975793"/>
            <a:ext cx="57676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CF9183-F64F-45CD-9920-39827C7B7E0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47525" y="1975793"/>
            <a:ext cx="78458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045CB6-8A8B-4BC0-BB06-397E81FBEA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908889" y="1975793"/>
            <a:ext cx="57676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EBFCED0-86C8-4AF7-9634-4414D84E182B}"/>
              </a:ext>
            </a:extLst>
          </p:cNvPr>
          <p:cNvSpPr/>
          <p:nvPr/>
        </p:nvSpPr>
        <p:spPr>
          <a:xfrm>
            <a:off x="497516" y="3078962"/>
            <a:ext cx="2941875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ess Start 2P" panose="00000500000000000000" pitchFamily="2" charset="0"/>
              </a:rPr>
              <a:t>config.data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44B765F7-208B-4DCE-AFF4-4727E67EF72A}"/>
              </a:ext>
            </a:extLst>
          </p:cNvPr>
          <p:cNvCxnSpPr>
            <a:cxnSpLocks/>
            <a:stCxn id="6" idx="2"/>
            <a:endCxn id="18" idx="3"/>
          </p:cNvCxnSpPr>
          <p:nvPr/>
        </p:nvCxnSpPr>
        <p:spPr>
          <a:xfrm rot="5400000">
            <a:off x="3571667" y="2285131"/>
            <a:ext cx="1103170" cy="136772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556E34-6AE1-4F4B-9DA1-2418FCC2F7E7}"/>
              </a:ext>
            </a:extLst>
          </p:cNvPr>
          <p:cNvSpPr/>
          <p:nvPr/>
        </p:nvSpPr>
        <p:spPr>
          <a:xfrm>
            <a:off x="658574" y="4326187"/>
            <a:ext cx="2619758" cy="1995265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Textures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Scores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Fonts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8D6F2C8-23DC-4461-A045-C3487A60524F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1968453" y="3962189"/>
            <a:ext cx="1" cy="3639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36F1E73-B25D-453B-BB7C-108BD8C1B21F}"/>
              </a:ext>
            </a:extLst>
          </p:cNvPr>
          <p:cNvSpPr/>
          <p:nvPr/>
        </p:nvSpPr>
        <p:spPr>
          <a:xfrm>
            <a:off x="4099811" y="4326187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Game Essences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F9AB054-CDDF-41BE-ABF0-31709C68BF73}"/>
              </a:ext>
            </a:extLst>
          </p:cNvPr>
          <p:cNvSpPr/>
          <p:nvPr/>
        </p:nvSpPr>
        <p:spPr>
          <a:xfrm>
            <a:off x="4099811" y="5497697"/>
            <a:ext cx="2350008" cy="883227"/>
          </a:xfrm>
          <a:prstGeom prst="rect">
            <a:avLst/>
          </a:prstGeom>
          <a:noFill/>
          <a:ln w="63500" cmpd="sng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ess Start 2P" panose="00000500000000000000" pitchFamily="2" charset="0"/>
              </a:rPr>
              <a:t>Game Events</a:t>
            </a:r>
            <a:endParaRPr lang="ru-RU" dirty="0">
              <a:solidFill>
                <a:schemeClr val="tx1"/>
              </a:solidFill>
              <a:latin typeface="Press Start 2P" panose="00000500000000000000" pitchFamily="2" charset="0"/>
            </a:endParaRP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26E8F214-50AD-4FB2-BD6F-4BCEA1288E25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 rot="5400000">
            <a:off x="5916655" y="2950570"/>
            <a:ext cx="2350395" cy="128406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F1019BEC-AB53-4B94-9EAC-691CE53E3F3B}"/>
              </a:ext>
            </a:extLst>
          </p:cNvPr>
          <p:cNvCxnSpPr>
            <a:cxnSpLocks/>
          </p:cNvCxnSpPr>
          <p:nvPr/>
        </p:nvCxnSpPr>
        <p:spPr>
          <a:xfrm rot="5400000">
            <a:off x="5919537" y="4125768"/>
            <a:ext cx="2350395" cy="128406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7D929-7DF3-4D62-994D-DB6542DF0E33}"/>
              </a:ext>
            </a:extLst>
          </p:cNvPr>
          <p:cNvSpPr txBox="1"/>
          <p:nvPr/>
        </p:nvSpPr>
        <p:spPr>
          <a:xfrm>
            <a:off x="8312728" y="3269437"/>
            <a:ext cx="322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ess Start 2P" panose="00000500000000000000" pitchFamily="2" charset="0"/>
              </a:rPr>
              <a:t>Game Events </a:t>
            </a:r>
            <a:r>
              <a:rPr lang="ru-RU" dirty="0">
                <a:latin typeface="Press Start 2P" panose="00000500000000000000" pitchFamily="2" charset="0"/>
              </a:rPr>
              <a:t>и </a:t>
            </a:r>
            <a:r>
              <a:rPr lang="en-US" dirty="0">
                <a:latin typeface="Press Start 2P" panose="00000500000000000000" pitchFamily="2" charset="0"/>
              </a:rPr>
              <a:t>Essences </a:t>
            </a:r>
            <a:endParaRPr lang="ru-RU" dirty="0">
              <a:latin typeface="Press Start 2P" panose="00000500000000000000" pitchFamily="2" charset="0"/>
            </a:endParaRPr>
          </a:p>
          <a:p>
            <a:r>
              <a:rPr lang="ru-RU" dirty="0">
                <a:latin typeface="Press Start 2P" panose="00000500000000000000" pitchFamily="2" charset="0"/>
              </a:rPr>
              <a:t>Являются наследниками классов </a:t>
            </a:r>
            <a:r>
              <a:rPr lang="en-US" dirty="0" err="1">
                <a:latin typeface="Press Start 2P" panose="00000500000000000000" pitchFamily="2" charset="0"/>
              </a:rPr>
              <a:t>Pygame</a:t>
            </a:r>
            <a:r>
              <a:rPr lang="en-US" dirty="0">
                <a:latin typeface="Press Start 2P" panose="00000500000000000000" pitchFamily="2" charset="0"/>
              </a:rPr>
              <a:t>.</a:t>
            </a:r>
            <a:endParaRPr lang="ru-RU" dirty="0"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3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31906-3977-43D3-AA44-D763F9C5E162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ECA41-B4AA-4717-BFA3-9D5A2BF81FD1}"/>
              </a:ext>
            </a:extLst>
          </p:cNvPr>
          <p:cNvSpPr txBox="1"/>
          <p:nvPr/>
        </p:nvSpPr>
        <p:spPr>
          <a:xfrm>
            <a:off x="4800841" y="383558"/>
            <a:ext cx="15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ess Start 2P" panose="00000500000000000000" pitchFamily="2" charset="0"/>
              </a:rPr>
              <a:t>END</a:t>
            </a:r>
            <a:endParaRPr lang="ru-RU" sz="2800" dirty="0">
              <a:solidFill>
                <a:schemeClr val="bg1"/>
              </a:solidFill>
              <a:latin typeface="Press Start 2P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F443A-6831-4C36-AD4D-41F4DC5F7B9C}"/>
              </a:ext>
            </a:extLst>
          </p:cNvPr>
          <p:cNvSpPr txBox="1"/>
          <p:nvPr/>
        </p:nvSpPr>
        <p:spPr>
          <a:xfrm>
            <a:off x="6096000" y="383558"/>
            <a:ext cx="49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ess Start 2P" panose="00000500000000000000" pitchFamily="2" charset="0"/>
              </a:rPr>
              <a:t>|</a:t>
            </a:r>
            <a:endParaRPr lang="ru-RU" sz="2800" dirty="0">
              <a:latin typeface="Press Start 2P" panose="000005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931A0F-C209-4C75-8D1E-C6087CBC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41" y="2526647"/>
            <a:ext cx="2273741" cy="22737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361F8E-D9A6-405E-A688-4BA7B900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" y="0"/>
            <a:ext cx="439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238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Press Start 2P</vt:lpstr>
      <vt:lpstr>Тема Office</vt:lpstr>
      <vt:lpstr>Space Warrior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Warrior</dc:title>
  <dc:creator>Hh Gg</dc:creator>
  <cp:lastModifiedBy>Hh Gg</cp:lastModifiedBy>
  <cp:revision>33</cp:revision>
  <dcterms:created xsi:type="dcterms:W3CDTF">2020-02-27T13:17:29Z</dcterms:created>
  <dcterms:modified xsi:type="dcterms:W3CDTF">2020-02-27T14:10:54Z</dcterms:modified>
</cp:coreProperties>
</file>