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Jost Bold" pitchFamily="2" charset="-52"/>
      <p:bold r:id="rId12"/>
    </p:embeddedFont>
    <p:embeddedFont>
      <p:font typeface="Jost SemiBold" pitchFamily="2" charset="-52"/>
      <p:bold r:id="rId13"/>
      <p:bold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7CA53-F48B-4DCC-8969-4BC7E12BA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68698D-DE74-4DDD-9E94-36BF80252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EABF0-B199-44CD-866C-5B597278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6B6E1-19A5-4999-8DDC-0650C37F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F29B6-1A8A-42A9-9E2F-DF7C26AE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3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FC185-9A2C-4B11-A407-88E1D738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0FB7DF-A70B-4360-A655-1B26707C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E58CF-3C99-47FA-BFD5-B5441C3D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325484-960E-4B8C-9C84-AE90EA7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8537D-2DC3-4EF8-A639-622A403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9B39E5-6AB0-4520-BEB7-2F2058CD7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62A205-0A7E-4A21-8C0F-1825D84F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86273E-8E09-4264-9A44-129CCD89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C9F6F-7FFE-4D62-9FBA-B122624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57117-60B1-4D24-808A-97410E87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CDD2D-7BE8-4518-9F63-D075C32D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99660-73B9-4208-AA04-F69C27DB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992CC-0329-4DD7-ABE7-189C70ED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422FE-2232-434F-B8BD-EDAA3C5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468FF-73D0-4AE1-B3CF-FC2E128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6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61822-DA5F-4717-BBE3-45019BF3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EF6C8E-9F53-4B1C-97BB-89726DA8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0B070-D1F3-41EE-A853-EBA823DA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5DC31-A064-4B3A-AE90-31F601AD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04487-9506-4DBF-9737-337520A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5BF9B-4D78-46AA-8562-ECADB3D7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77291-6FEF-4072-A09F-D5323F6F6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BAF464-001A-41A0-B1E1-C6EF141D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3C927-1E21-4036-BBBC-CFC58662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9BABA2-730C-48AD-BE00-5709270C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FC2B43-25F0-43C5-B496-CBB87069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3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832CE-24D7-40AE-8F6C-C86BCC9C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2771E-520D-4D0A-ABF3-F2A61D01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D81E-D35C-4F8E-ACF5-14CE7337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6C7F5D-DB22-41DC-885B-218821D4A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DC7BC6-224D-45FA-AF9E-4B2C49E66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E6A2E4-2AF7-485B-8505-448F8352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D2C46-14CB-4600-BA5B-7AC301BB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5BDF51-9828-47BA-BEB2-67AE54B8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F96E6-FEE3-4C60-98E6-49CD7F6C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2B4982-A045-45AF-A1F8-51439551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E03EE3-CEF9-4E43-8819-62AC4F6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187A76-5B5B-4FA0-9426-1342422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04246F-94C8-4DC3-A11C-52E5E93B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40978C-B44E-4D60-9459-66D0CA8C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70AA7F-F39C-4F8D-984B-BC557F5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FD737-954A-408E-B757-FC7F9D31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DD23D-74D3-49A6-8A05-124E5B99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8DEE2F-C0E4-41C8-AD93-CEFE78A57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7EEF9-D73F-445B-8F9F-9C99FF1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5CF73-E386-4BAA-B11C-E07854B0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9AB9E-F5A1-45F9-8198-DA1C2B2A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F122-C407-489F-8315-ED88F918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4B8AD7-049B-484D-810A-52CC68B0A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B2003D-FDEE-4B5F-B012-C8C3CBFD6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B6EDF2-9062-4F80-A484-91E99CDD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717662-487C-4E93-971E-4FC1B6FA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ACD0C0-FF18-4504-9CCF-AA023F02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CEB-02C4-4988-B1A0-808C4BB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7EDEA-47D9-4D4B-98FD-E3608E89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658BD-D986-402B-BF8C-67008D3EF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869A-CDC8-4868-801F-3F0C9FDC4B13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F5FA-E77F-4DCF-8167-8581FF461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4951C-4F65-4307-92C4-ECDEC8A0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3DE-0A60-40E2-B6B9-0EFFD27B8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0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6CD2A1-ADE1-4EF8-A378-4F0A61B1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440" y="4734878"/>
            <a:ext cx="5823970" cy="1655762"/>
          </a:xfrm>
        </p:spPr>
        <p:txBody>
          <a:bodyPr/>
          <a:lstStyle/>
          <a:p>
            <a:pPr algn="r"/>
            <a:r>
              <a:rPr lang="en-US" dirty="0">
                <a:latin typeface="Jost Bold" pitchFamily="2" charset="-52"/>
                <a:ea typeface="Jost Bold" pitchFamily="2" charset="-52"/>
              </a:rPr>
              <a:t>Yandex Lyceum 2020 final-project</a:t>
            </a:r>
          </a:p>
          <a:p>
            <a:pPr algn="r"/>
            <a:r>
              <a:rPr lang="en-US" dirty="0">
                <a:latin typeface="Jost Bold" pitchFamily="2" charset="-52"/>
                <a:ea typeface="Jost Bold" pitchFamily="2" charset="-52"/>
              </a:rPr>
              <a:t>Razmyslov Konstantin</a:t>
            </a:r>
            <a:endParaRPr lang="ru-RU" dirty="0">
              <a:latin typeface="Jost Bold" pitchFamily="2" charset="-52"/>
              <a:ea typeface="Jost Bold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217D64-DC32-455C-9AD8-1E2F49C8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591" y="1463764"/>
            <a:ext cx="9290819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9287D8-577D-4124-99B2-0422DE35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7231" y="440163"/>
            <a:ext cx="2999489" cy="76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FE48A0-F688-4EBA-A61F-C6E3D10F57BC}"/>
              </a:ext>
            </a:extLst>
          </p:cNvPr>
          <p:cNvSpPr txBox="1"/>
          <p:nvPr/>
        </p:nvSpPr>
        <p:spPr>
          <a:xfrm>
            <a:off x="861645" y="1536174"/>
            <a:ext cx="9636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Jost SemiBold" pitchFamily="2" charset="-52"/>
                <a:ea typeface="Jost SemiBold" pitchFamily="2" charset="-52"/>
              </a:rPr>
              <a:t>Проект представляет собой форум, на котором реализованы регистрация пользователей, создание и хранение дискуссий и ответов. Можно менять аватарки, создавать и кастомизировать теги! Реализован поиск по заголовкам.</a:t>
            </a:r>
          </a:p>
        </p:txBody>
      </p:sp>
    </p:spTree>
    <p:extLst>
      <p:ext uri="{BB962C8B-B14F-4D97-AF65-F5344CB8AC3E}">
        <p14:creationId xmlns:p14="http://schemas.microsoft.com/office/powerpoint/2010/main" val="42150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53CEC4-9451-4DAA-A7A2-D601E22B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FF86C3-B775-408F-B133-D4C491C99CD1}"/>
              </a:ext>
            </a:extLst>
          </p:cNvPr>
          <p:cNvSpPr txBox="1"/>
          <p:nvPr/>
        </p:nvSpPr>
        <p:spPr>
          <a:xfrm rot="912540">
            <a:off x="5758960" y="1512276"/>
            <a:ext cx="533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Jost SemiBold" pitchFamily="2" charset="-52"/>
                <a:ea typeface="Jost SemiBold" pitchFamily="2" charset="-52"/>
              </a:rPr>
              <a:t>Поддержка </a:t>
            </a:r>
            <a:r>
              <a:rPr lang="en-US" sz="3600" dirty="0">
                <a:solidFill>
                  <a:schemeClr val="bg1"/>
                </a:solidFill>
                <a:latin typeface="Jost SemiBold" pitchFamily="2" charset="-52"/>
                <a:ea typeface="Jost SemiBold" pitchFamily="2" charset="-52"/>
              </a:rPr>
              <a:t>Markdown!</a:t>
            </a:r>
            <a:endParaRPr lang="ru-RU" sz="3600" dirty="0">
              <a:solidFill>
                <a:schemeClr val="bg1"/>
              </a:solidFill>
              <a:latin typeface="Jost SemiBold" pitchFamily="2" charset="-52"/>
              <a:ea typeface="Jost SemiBold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82-0E04-4269-9C0F-D4AD9C0F0464}"/>
              </a:ext>
            </a:extLst>
          </p:cNvPr>
          <p:cNvSpPr txBox="1"/>
          <p:nvPr/>
        </p:nvSpPr>
        <p:spPr>
          <a:xfrm rot="844495">
            <a:off x="3597461" y="2546890"/>
            <a:ext cx="761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Jost SemiBold" pitchFamily="2" charset="-52"/>
                <a:ea typeface="Jost SemiBold" pitchFamily="2" charset="-52"/>
              </a:rPr>
              <a:t>Удобный дизайн, сделанный без </a:t>
            </a:r>
            <a:r>
              <a:rPr lang="en-US" sz="2800" dirty="0">
                <a:solidFill>
                  <a:schemeClr val="bg1"/>
                </a:solidFill>
                <a:latin typeface="Jost SemiBold" pitchFamily="2" charset="-52"/>
                <a:ea typeface="Jost SemiBold" pitchFamily="2" charset="-52"/>
              </a:rPr>
              <a:t>bootstrap</a:t>
            </a:r>
            <a:endParaRPr lang="ru-RU" sz="2800" dirty="0">
              <a:solidFill>
                <a:schemeClr val="bg1"/>
              </a:solidFill>
              <a:latin typeface="Jost SemiBold" pitchFamily="2" charset="-52"/>
              <a:ea typeface="Jost Semi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34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50C75-D1C1-445D-BCA3-82F7DD714E58}"/>
              </a:ext>
            </a:extLst>
          </p:cNvPr>
          <p:cNvSpPr txBox="1"/>
          <p:nvPr/>
        </p:nvSpPr>
        <p:spPr>
          <a:xfrm>
            <a:off x="1345223" y="1740876"/>
            <a:ext cx="7781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Jost SemiBold" pitchFamily="2" charset="-52"/>
                <a:ea typeface="Jost SemiBold" pitchFamily="2" charset="-52"/>
              </a:rPr>
              <a:t>Если у вас есть вопросы, то пишите мне в ВК или </a:t>
            </a:r>
            <a:r>
              <a:rPr lang="en-US" sz="3600" dirty="0">
                <a:latin typeface="Jost SemiBold" pitchFamily="2" charset="-52"/>
                <a:ea typeface="Jost SemiBold" pitchFamily="2" charset="-52"/>
              </a:rPr>
              <a:t>Telegram!</a:t>
            </a:r>
          </a:p>
          <a:p>
            <a:endParaRPr lang="en-US" sz="3600" dirty="0">
              <a:latin typeface="Jost SemiBold" pitchFamily="2" charset="-52"/>
              <a:ea typeface="Jost SemiBold" pitchFamily="2" charset="-52"/>
            </a:endParaRPr>
          </a:p>
          <a:p>
            <a:r>
              <a:rPr lang="ru-RU" sz="3600" dirty="0">
                <a:latin typeface="Jost SemiBold" pitchFamily="2" charset="-52"/>
                <a:ea typeface="Jost SemiBold" pitchFamily="2" charset="-52"/>
              </a:rPr>
              <a:t>Размыслов Константин. 2020 </a:t>
            </a:r>
            <a:r>
              <a:rPr lang="en-US" sz="3600" dirty="0">
                <a:latin typeface="Jost SemiBold" pitchFamily="2" charset="-52"/>
                <a:ea typeface="Jost SemiBold" pitchFamily="2" charset="-52"/>
              </a:rPr>
              <a:t>yoitz@</a:t>
            </a:r>
            <a:endParaRPr lang="ru-RU" sz="3600" dirty="0">
              <a:latin typeface="Jost SemiBold" pitchFamily="2" charset="-52"/>
              <a:ea typeface="Jost SemiBold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662197-46EF-4A4F-B7F6-54FFC5F4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7231" y="440163"/>
            <a:ext cx="2999489" cy="7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4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Calibri Light</vt:lpstr>
      <vt:lpstr>Calibri</vt:lpstr>
      <vt:lpstr>Jost Bold</vt:lpstr>
      <vt:lpstr>Arial</vt:lpstr>
      <vt:lpstr>Jost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Razmyslov</dc:creator>
  <cp:lastModifiedBy>Razmyslov</cp:lastModifiedBy>
  <cp:revision>8</cp:revision>
  <dcterms:created xsi:type="dcterms:W3CDTF">2020-05-11T12:52:09Z</dcterms:created>
  <dcterms:modified xsi:type="dcterms:W3CDTF">2020-05-12T14:30:17Z</dcterms:modified>
</cp:coreProperties>
</file>