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7CA53-F48B-4DCC-8969-4BC7E12BA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68698D-DE74-4DDD-9E94-36BF80252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EABF0-B199-44CD-866C-5B597278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69A-CDC8-4868-801F-3F0C9FDC4B1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36B6E1-19A5-4999-8DDC-0650C37F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4F29B6-1A8A-42A9-9E2F-DF7C26AE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3DE-0A60-40E2-B6B9-0EFFD27B8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03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FC185-9A2C-4B11-A407-88E1D738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0FB7DF-A70B-4360-A655-1B26707C0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4E58CF-3C99-47FA-BFD5-B5441C3D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69A-CDC8-4868-801F-3F0C9FDC4B1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325484-960E-4B8C-9C84-AE90EA7F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A8537D-2DC3-4EF8-A639-622A4037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3DE-0A60-40E2-B6B9-0EFFD27B8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23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49B39E5-6AB0-4520-BEB7-2F2058CD7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62A205-0A7E-4A21-8C0F-1825D84FA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86273E-8E09-4264-9A44-129CCD89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69A-CDC8-4868-801F-3F0C9FDC4B1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DC9F6F-7FFE-4D62-9FBA-B1226247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057117-60B1-4D24-808A-97410E87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3DE-0A60-40E2-B6B9-0EFFD27B8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87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CDD2D-7BE8-4518-9F63-D075C32D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F99660-73B9-4208-AA04-F69C27DBA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7992CC-0329-4DD7-ABE7-189C70ED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69A-CDC8-4868-801F-3F0C9FDC4B1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3422FE-2232-434F-B8BD-EDAA3C5D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9468FF-73D0-4AE1-B3CF-FC2E1289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3DE-0A60-40E2-B6B9-0EFFD27B8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86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61822-DA5F-4717-BBE3-45019BF3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EF6C8E-9F53-4B1C-97BB-89726DA81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B0B070-D1F3-41EE-A853-EBA823DA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69A-CDC8-4868-801F-3F0C9FDC4B1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B5DC31-A064-4B3A-AE90-31F601AD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104487-9506-4DBF-9737-337520AE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3DE-0A60-40E2-B6B9-0EFFD27B8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79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95BF9B-4D78-46AA-8562-ECADB3D7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477291-6FEF-4072-A09F-D5323F6F6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BAF464-001A-41A0-B1E1-C6EF141D9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A3C927-1E21-4036-BBBC-CFC58662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69A-CDC8-4868-801F-3F0C9FDC4B1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9BABA2-730C-48AD-BE00-5709270C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FC2B43-25F0-43C5-B496-CBB87069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3DE-0A60-40E2-B6B9-0EFFD27B8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32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832CE-24D7-40AE-8F6C-C86BCC9C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32771E-520D-4D0A-ABF3-F2A61D01E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DCD81E-D35C-4F8E-ACF5-14CE73378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6C7F5D-DB22-41DC-885B-218821D4A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1DC7BC6-224D-45FA-AF9E-4B2C49E66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E6A2E4-2AF7-485B-8505-448F8352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69A-CDC8-4868-801F-3F0C9FDC4B1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3D2C46-14CB-4600-BA5B-7AC301BB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C5BDF51-9828-47BA-BEB2-67AE54B8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3DE-0A60-40E2-B6B9-0EFFD27B8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7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F96E6-FEE3-4C60-98E6-49CD7F6C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2B4982-A045-45AF-A1F8-51439551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69A-CDC8-4868-801F-3F0C9FDC4B1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EE03EE3-CEF9-4E43-8819-62AC4F66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187A76-5B5B-4FA0-9426-13424222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3DE-0A60-40E2-B6B9-0EFFD27B8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82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004246F-94C8-4DC3-A11C-52E5E93B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69A-CDC8-4868-801F-3F0C9FDC4B1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40978C-B44E-4D60-9459-66D0CA8C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70AA7F-F39C-4F8D-984B-BC557F59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3DE-0A60-40E2-B6B9-0EFFD27B8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95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FD737-954A-408E-B757-FC7F9D31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9DD23D-74D3-49A6-8A05-124E5B992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8DEE2F-C0E4-41C8-AD93-CEFE78A57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C7EEF9-D73F-445B-8F9F-9C99FF1D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69A-CDC8-4868-801F-3F0C9FDC4B1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95CF73-E386-4BAA-B11C-E07854B0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E9AB9E-F5A1-45F9-8198-DA1C2B2A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3DE-0A60-40E2-B6B9-0EFFD27B8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09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F122-C407-489F-8315-ED88F918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34B8AD7-049B-484D-810A-52CC68B0A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B2003D-FDEE-4B5F-B012-C8C3CBFD6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B6EDF2-9062-4F80-A484-91E99CDD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69A-CDC8-4868-801F-3F0C9FDC4B1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717662-487C-4E93-971E-4FC1B6FA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ACD0C0-FF18-4504-9CCF-AA023F02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3DE-0A60-40E2-B6B9-0EFFD27B8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96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75CEB-02C4-4988-B1A0-808C4BBC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47EDEA-47D9-4D4B-98FD-E3608E898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B658BD-D986-402B-BF8C-67008D3EF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3869A-CDC8-4868-801F-3F0C9FDC4B1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1EF5FA-E77F-4DCF-8167-8581FF461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04951C-4F65-4307-92C4-ECDEC8A08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3DE-0A60-40E2-B6B9-0EFFD27B8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00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6CD2A1-ADE1-4EF8-A378-4F0A61B13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7440" y="4734878"/>
            <a:ext cx="5823970" cy="1655762"/>
          </a:xfrm>
        </p:spPr>
        <p:txBody>
          <a:bodyPr/>
          <a:lstStyle/>
          <a:p>
            <a:pPr algn="r"/>
            <a:r>
              <a:rPr lang="en-US" dirty="0">
                <a:latin typeface="Jost Bold" pitchFamily="2" charset="-52"/>
                <a:ea typeface="Jost Bold" pitchFamily="2" charset="-52"/>
              </a:rPr>
              <a:t>Yandex Lyceum 2020 final-project</a:t>
            </a:r>
          </a:p>
          <a:p>
            <a:pPr algn="r"/>
            <a:r>
              <a:rPr lang="en-US" dirty="0">
                <a:latin typeface="Jost Bold" pitchFamily="2" charset="-52"/>
                <a:ea typeface="Jost Bold" pitchFamily="2" charset="-52"/>
              </a:rPr>
              <a:t>Razmyslov Konstantin</a:t>
            </a:r>
            <a:endParaRPr lang="ru-RU" dirty="0">
              <a:latin typeface="Jost Bold" pitchFamily="2" charset="-52"/>
              <a:ea typeface="Jost Bold" pitchFamily="2" charset="-52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7217D64-DC32-455C-9AD8-1E2F49C89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0591" y="1463764"/>
            <a:ext cx="9290819" cy="23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6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99287D8-577D-4124-99B2-0422DE35B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7231" y="440163"/>
            <a:ext cx="2999489" cy="76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606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Jost Bold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Razmyslov</dc:creator>
  <cp:lastModifiedBy>Razmyslov</cp:lastModifiedBy>
  <cp:revision>4</cp:revision>
  <dcterms:created xsi:type="dcterms:W3CDTF">2020-05-11T12:52:09Z</dcterms:created>
  <dcterms:modified xsi:type="dcterms:W3CDTF">2020-05-11T13:09:17Z</dcterms:modified>
</cp:coreProperties>
</file>