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89"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23/02/2015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21781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23/02/2015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399555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23/02/2015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51988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23/02/2015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29915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DCFF08-89BD-4F94-BD32-D1F366DCB53D}" type="datetimeFigureOut">
              <a:rPr lang="fr-FR" smtClean="0"/>
              <a:t>23/02/2015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147027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B0DCFF08-89BD-4F94-BD32-D1F366DCB53D}" type="datetimeFigureOut">
              <a:rPr lang="fr-FR" smtClean="0"/>
              <a:t>23/02/2015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39162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0DCFF08-89BD-4F94-BD32-D1F366DCB53D}" type="datetimeFigureOut">
              <a:rPr lang="fr-FR" smtClean="0"/>
              <a:t>23/02/2015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99432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B0DCFF08-89BD-4F94-BD32-D1F366DCB53D}" type="datetimeFigureOut">
              <a:rPr lang="fr-FR" smtClean="0"/>
              <a:t>23/02/2015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406561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CFF08-89BD-4F94-BD32-D1F366DCB53D}" type="datetimeFigureOut">
              <a:rPr lang="fr-FR" smtClean="0"/>
              <a:t>23/02/2015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121091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CFF08-89BD-4F94-BD32-D1F366DCB53D}" type="datetimeFigureOut">
              <a:rPr lang="fr-FR" smtClean="0"/>
              <a:t>23/02/2015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44017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CFF08-89BD-4F94-BD32-D1F366DCB53D}" type="datetimeFigureOut">
              <a:rPr lang="fr-FR" smtClean="0"/>
              <a:t>23/02/2015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76399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CFF08-89BD-4F94-BD32-D1F366DCB53D}" type="datetimeFigureOut">
              <a:rPr lang="fr-FR" smtClean="0"/>
              <a:t>23/02/2015</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D2603-10C6-497B-A06F-305CCCD7DFAA}" type="slidenum">
              <a:rPr lang="fr-FR" smtClean="0"/>
              <a:t>‹#›</a:t>
            </a:fld>
            <a:endParaRPr lang="fr-FR"/>
          </a:p>
        </p:txBody>
      </p:sp>
    </p:spTree>
    <p:extLst>
      <p:ext uri="{BB962C8B-B14F-4D97-AF65-F5344CB8AC3E}">
        <p14:creationId xmlns:p14="http://schemas.microsoft.com/office/powerpoint/2010/main" val="198672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mon-evenement.com/" TargetMode="External"/><Relationship Id="rId7" Type="http://schemas.openxmlformats.org/officeDocument/2006/relationships/hyperlink" Target="http://www.reseau-lew.com/" TargetMode="External"/><Relationship Id="rId2" Type="http://schemas.openxmlformats.org/officeDocument/2006/relationships/hyperlink" Target="https://www.facebook.com/lapetiteagenceEvent" TargetMode="External"/><Relationship Id="rId1" Type="http://schemas.openxmlformats.org/officeDocument/2006/relationships/slideLayout" Target="../slideLayouts/slideLayout7.xml"/><Relationship Id="rId6" Type="http://schemas.openxmlformats.org/officeDocument/2006/relationships/hyperlink" Target="http://www.bepub.com/" TargetMode="External"/><Relationship Id="rId5" Type="http://schemas.openxmlformats.org/officeDocument/2006/relationships/hyperlink" Target="http://www.bedouk.fr/" TargetMode="External"/><Relationship Id="rId4" Type="http://schemas.openxmlformats.org/officeDocument/2006/relationships/hyperlink" Target="http://www.lememo.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agnes.lachenal@daonna.f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daonna.f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shokkocrazy.com/" TargetMode="External"/><Relationship Id="rId2" Type="http://schemas.openxmlformats.org/officeDocument/2006/relationships/hyperlink" Target="http://www.papillesetpapillons.com/" TargetMode="External"/><Relationship Id="rId1" Type="http://schemas.openxmlformats.org/officeDocument/2006/relationships/slideLayout" Target="../slideLayouts/slideLayout7.xml"/><Relationship Id="rId4" Type="http://schemas.openxmlformats.org/officeDocument/2006/relationships/hyperlink" Target="http://www.abricot-formati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latin typeface="Segoe UI Semilight" pitchFamily="34" charset="0"/>
                <a:cs typeface="Segoe UI Semilight" pitchFamily="34" charset="0"/>
              </a:rPr>
              <a:t>Cahier des charges</a:t>
            </a:r>
            <a:endParaRPr lang="fr-FR" dirty="0">
              <a:latin typeface="Segoe UI Semilight" pitchFamily="34" charset="0"/>
              <a:cs typeface="Segoe UI Semilight" pitchFamily="34" charset="0"/>
            </a:endParaRPr>
          </a:p>
        </p:txBody>
      </p:sp>
      <p:sp>
        <p:nvSpPr>
          <p:cNvPr id="3" name="Subtitle 2"/>
          <p:cNvSpPr>
            <a:spLocks noGrp="1"/>
          </p:cNvSpPr>
          <p:nvPr>
            <p:ph type="subTitle" idx="1"/>
          </p:nvPr>
        </p:nvSpPr>
        <p:spPr/>
        <p:txBody>
          <a:bodyPr/>
          <a:lstStyle/>
          <a:p>
            <a:r>
              <a:rPr lang="fr-FR" dirty="0" smtClean="0">
                <a:latin typeface="Segoe UI Semilight" pitchFamily="34" charset="0"/>
                <a:cs typeface="Segoe UI Semilight" pitchFamily="34" charset="0"/>
              </a:rPr>
              <a:t>Création de site web </a:t>
            </a:r>
            <a:endParaRPr lang="fr-FR" dirty="0">
              <a:latin typeface="Segoe UI Semilight" pitchFamily="34" charset="0"/>
              <a:cs typeface="Segoe UI Semilight" pitchFamily="34" charset="0"/>
            </a:endParaRPr>
          </a:p>
        </p:txBody>
      </p:sp>
      <p:sp>
        <p:nvSpPr>
          <p:cNvPr id="4" name="TextBox 3"/>
          <p:cNvSpPr txBox="1"/>
          <p:nvPr/>
        </p:nvSpPr>
        <p:spPr>
          <a:xfrm>
            <a:off x="4788024" y="6165304"/>
            <a:ext cx="4104456" cy="369332"/>
          </a:xfrm>
          <a:prstGeom prst="rect">
            <a:avLst/>
          </a:prstGeom>
          <a:noFill/>
        </p:spPr>
        <p:txBody>
          <a:bodyPr wrap="square" rtlCol="0">
            <a:spAutoFit/>
          </a:bodyPr>
          <a:lstStyle/>
          <a:p>
            <a:r>
              <a:rPr lang="fr-FR" dirty="0" smtClean="0">
                <a:latin typeface="Segoe UI Semilight" pitchFamily="34" charset="0"/>
                <a:cs typeface="Segoe UI Semilight" pitchFamily="34" charset="0"/>
              </a:rPr>
              <a:t>Agnès </a:t>
            </a:r>
            <a:r>
              <a:rPr lang="fr-FR" dirty="0" err="1" smtClean="0">
                <a:latin typeface="Segoe UI Semilight" pitchFamily="34" charset="0"/>
                <a:cs typeface="Segoe UI Semilight" pitchFamily="34" charset="0"/>
              </a:rPr>
              <a:t>Lachenal</a:t>
            </a:r>
            <a:r>
              <a:rPr lang="fr-FR" dirty="0" smtClean="0">
                <a:latin typeface="Segoe UI Semilight" pitchFamily="34" charset="0"/>
                <a:cs typeface="Segoe UI Semilight" pitchFamily="34" charset="0"/>
              </a:rPr>
              <a:t>, version </a:t>
            </a:r>
            <a:r>
              <a:rPr lang="fr-FR" dirty="0" smtClean="0">
                <a:latin typeface="Segoe UI Semilight" pitchFamily="34" charset="0"/>
                <a:cs typeface="Segoe UI Semilight" pitchFamily="34" charset="0"/>
              </a:rPr>
              <a:t>0.4 </a:t>
            </a:r>
            <a:r>
              <a:rPr lang="fr-FR" dirty="0" smtClean="0">
                <a:latin typeface="Segoe UI Semilight" pitchFamily="34" charset="0"/>
                <a:cs typeface="Segoe UI Semilight" pitchFamily="34" charset="0"/>
              </a:rPr>
              <a:t>- </a:t>
            </a:r>
            <a:r>
              <a:rPr lang="fr-FR" dirty="0" smtClean="0">
                <a:latin typeface="Segoe UI Semilight" pitchFamily="34" charset="0"/>
                <a:cs typeface="Segoe UI Semilight" pitchFamily="34" charset="0"/>
              </a:rPr>
              <a:t>23022015</a:t>
            </a:r>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2071613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776864" cy="923330"/>
          </a:xfrm>
          <a:prstGeom prst="rect">
            <a:avLst/>
          </a:prstGeom>
          <a:noFill/>
        </p:spPr>
        <p:txBody>
          <a:bodyPr wrap="square" rtlCol="0">
            <a:spAutoFit/>
          </a:bodyPr>
          <a:lstStyle/>
          <a:p>
            <a:r>
              <a:rPr lang="fr-FR" b="1" dirty="0" smtClean="0">
                <a:latin typeface="Segoe UI Semilight" pitchFamily="34" charset="0"/>
                <a:cs typeface="Segoe UI Semilight" pitchFamily="34" charset="0"/>
              </a:rPr>
              <a:t>La presse :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Communiqué de presse à inclure </a:t>
            </a:r>
            <a:r>
              <a:rPr lang="fr-FR" dirty="0" smtClean="0">
                <a:latin typeface="Segoe UI Semilight" pitchFamily="34" charset="0"/>
                <a:cs typeface="Segoe UI Semilight" pitchFamily="34" charset="0"/>
              </a:rPr>
              <a:t>(images </a:t>
            </a:r>
            <a:r>
              <a:rPr lang="fr-FR" dirty="0" smtClean="0">
                <a:latin typeface="Segoe UI Semilight" pitchFamily="34" charset="0"/>
                <a:cs typeface="Segoe UI Semilight" pitchFamily="34" charset="0"/>
              </a:rPr>
              <a:t>à changer selon logo)</a:t>
            </a:r>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152160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568952" cy="5509200"/>
          </a:xfrm>
          <a:prstGeom prst="rect">
            <a:avLst/>
          </a:prstGeom>
          <a:noFill/>
        </p:spPr>
        <p:txBody>
          <a:bodyPr wrap="square" rtlCol="0">
            <a:spAutoFit/>
          </a:bodyPr>
          <a:lstStyle/>
          <a:p>
            <a:r>
              <a:rPr lang="fr-FR" sz="1600" b="1" dirty="0">
                <a:latin typeface="Segoe UI Semilight" pitchFamily="34" charset="0"/>
                <a:cs typeface="Segoe UI Semilight" pitchFamily="34" charset="0"/>
              </a:rPr>
              <a:t>Liens sur autres sites sur lesquels je communique </a:t>
            </a:r>
            <a:r>
              <a:rPr lang="fr-FR" sz="1600" b="1" dirty="0" smtClean="0">
                <a:latin typeface="Segoe UI Semilight" pitchFamily="34" charset="0"/>
                <a:cs typeface="Segoe UI Semilight" pitchFamily="34" charset="0"/>
              </a:rPr>
              <a:t>:</a:t>
            </a:r>
          </a:p>
          <a:p>
            <a:r>
              <a:rPr lang="fr-FR" sz="1600" dirty="0" smtClean="0">
                <a:latin typeface="Segoe UI Semilight" pitchFamily="34" charset="0"/>
                <a:cs typeface="Segoe UI Semilight" pitchFamily="34" charset="0"/>
              </a:rPr>
              <a:t> </a:t>
            </a:r>
            <a:endParaRPr lang="fr-FR" sz="1600" dirty="0">
              <a:latin typeface="Segoe UI Semilight" pitchFamily="34" charset="0"/>
              <a:cs typeface="Segoe UI Semilight" pitchFamily="34" charset="0"/>
            </a:endParaRPr>
          </a:p>
          <a:p>
            <a:r>
              <a:rPr lang="fr-FR" sz="1600" b="1" dirty="0">
                <a:latin typeface="Segoe UI Semilight" pitchFamily="34" charset="0"/>
                <a:cs typeface="Segoe UI Semilight" pitchFamily="34" charset="0"/>
              </a:rPr>
              <a:t>Facebook </a:t>
            </a:r>
            <a:r>
              <a:rPr lang="fr-FR" sz="1600" dirty="0">
                <a:latin typeface="Segoe UI Semilight" pitchFamily="34" charset="0"/>
                <a:cs typeface="Segoe UI Semilight" pitchFamily="34" charset="0"/>
              </a:rPr>
              <a:t>: </a:t>
            </a:r>
            <a:r>
              <a:rPr lang="fr-FR" sz="1600" dirty="0">
                <a:latin typeface="Segoe UI Semilight" pitchFamily="34" charset="0"/>
                <a:cs typeface="Segoe UI Semilight" pitchFamily="34" charset="0"/>
                <a:hlinkClick r:id="rId2"/>
              </a:rPr>
              <a:t>https://</a:t>
            </a:r>
            <a:r>
              <a:rPr lang="fr-FR" sz="1600" dirty="0" smtClean="0">
                <a:latin typeface="Segoe UI Semilight" pitchFamily="34" charset="0"/>
                <a:cs typeface="Segoe UI Semilight" pitchFamily="34" charset="0"/>
                <a:hlinkClick r:id="rId2"/>
              </a:rPr>
              <a:t>www.facebook.com/lapetiteagenceEvent</a:t>
            </a:r>
            <a:r>
              <a:rPr lang="fr-FR" sz="1600" dirty="0" smtClean="0">
                <a:latin typeface="Segoe UI Semilight" pitchFamily="34" charset="0"/>
                <a:cs typeface="Segoe UI Semilight" pitchFamily="34" charset="0"/>
              </a:rPr>
              <a:t> (lien va changer de nom) </a:t>
            </a:r>
          </a:p>
          <a:p>
            <a:endParaRPr lang="fr-FR" sz="1600" dirty="0" smtClean="0">
              <a:latin typeface="Segoe UI Semilight" pitchFamily="34" charset="0"/>
              <a:cs typeface="Segoe UI Semilight" pitchFamily="34" charset="0"/>
            </a:endParaRPr>
          </a:p>
          <a:p>
            <a:r>
              <a:rPr lang="fr-FR" sz="1600" b="1" dirty="0" err="1" smtClean="0">
                <a:latin typeface="Segoe UI Semilight" pitchFamily="34" charset="0"/>
                <a:cs typeface="Segoe UI Semilight" pitchFamily="34" charset="0"/>
              </a:rPr>
              <a:t>Viadeo</a:t>
            </a:r>
            <a:r>
              <a:rPr lang="fr-FR" sz="1600" b="1" dirty="0" smtClean="0">
                <a:latin typeface="Segoe UI Semilight" pitchFamily="34" charset="0"/>
                <a:cs typeface="Segoe UI Semilight" pitchFamily="34" charset="0"/>
              </a:rPr>
              <a:t> </a:t>
            </a:r>
            <a:r>
              <a:rPr lang="fr-FR" sz="1600" b="1" dirty="0">
                <a:latin typeface="Segoe UI Semilight" pitchFamily="34" charset="0"/>
                <a:cs typeface="Segoe UI Semilight" pitchFamily="34" charset="0"/>
              </a:rPr>
              <a:t>: </a:t>
            </a:r>
            <a:r>
              <a:rPr lang="fr-FR" sz="1600" dirty="0" smtClean="0">
                <a:latin typeface="Segoe UI Semilight" pitchFamily="34" charset="0"/>
                <a:cs typeface="Segoe UI Semilight" pitchFamily="34" charset="0"/>
              </a:rPr>
              <a:t>fr.viadeo.com/</a:t>
            </a:r>
            <a:r>
              <a:rPr lang="fr-FR" sz="1600" dirty="0" err="1" smtClean="0">
                <a:latin typeface="Segoe UI Semilight" pitchFamily="34" charset="0"/>
                <a:cs typeface="Segoe UI Semilight" pitchFamily="34" charset="0"/>
              </a:rPr>
              <a:t>fr</a:t>
            </a:r>
            <a:r>
              <a:rPr lang="fr-FR" sz="1600" dirty="0" smtClean="0">
                <a:latin typeface="Segoe UI Semilight" pitchFamily="34" charset="0"/>
                <a:cs typeface="Segoe UI Semilight" pitchFamily="34" charset="0"/>
              </a:rPr>
              <a:t>/profile/</a:t>
            </a:r>
            <a:r>
              <a:rPr lang="fr-FR" sz="1600" dirty="0" err="1" smtClean="0">
                <a:latin typeface="Segoe UI Semilight" pitchFamily="34" charset="0"/>
                <a:cs typeface="Segoe UI Semilight" pitchFamily="34" charset="0"/>
              </a:rPr>
              <a:t>agnes.lachenal</a:t>
            </a:r>
            <a:r>
              <a:rPr lang="fr-FR" sz="1600" dirty="0" smtClean="0">
                <a:latin typeface="Segoe UI Semilight" pitchFamily="34" charset="0"/>
                <a:cs typeface="Segoe UI Semilight" pitchFamily="34" charset="0"/>
              </a:rPr>
              <a:t> </a:t>
            </a:r>
          </a:p>
          <a:p>
            <a:endParaRPr lang="fr-FR" sz="1600" dirty="0" smtClean="0">
              <a:latin typeface="Segoe UI Semilight" pitchFamily="34" charset="0"/>
              <a:cs typeface="Segoe UI Semilight" pitchFamily="34" charset="0"/>
            </a:endParaRPr>
          </a:p>
          <a:p>
            <a:r>
              <a:rPr lang="fr-FR" sz="1600" b="1" dirty="0" err="1" smtClean="0">
                <a:latin typeface="Segoe UI Semilight" pitchFamily="34" charset="0"/>
                <a:cs typeface="Segoe UI Semilight" pitchFamily="34" charset="0"/>
              </a:rPr>
              <a:t>Linkedin</a:t>
            </a:r>
            <a:r>
              <a:rPr lang="fr-FR" sz="1600" b="1" dirty="0" smtClean="0">
                <a:latin typeface="Segoe UI Semilight" pitchFamily="34" charset="0"/>
                <a:cs typeface="Segoe UI Semilight" pitchFamily="34" charset="0"/>
              </a:rPr>
              <a:t> </a:t>
            </a:r>
            <a:r>
              <a:rPr lang="fr-FR" sz="1600" dirty="0" smtClean="0">
                <a:latin typeface="Segoe UI Semilight" pitchFamily="34" charset="0"/>
                <a:cs typeface="Segoe UI Semilight" pitchFamily="34" charset="0"/>
              </a:rPr>
              <a:t>: fr.linkedin.com/in/</a:t>
            </a:r>
            <a:r>
              <a:rPr lang="fr-FR" sz="1600" dirty="0" err="1" smtClean="0">
                <a:latin typeface="Segoe UI Semilight" pitchFamily="34" charset="0"/>
                <a:cs typeface="Segoe UI Semilight" pitchFamily="34" charset="0"/>
              </a:rPr>
              <a:t>agneslachenal</a:t>
            </a:r>
            <a:r>
              <a:rPr lang="fr-FR" sz="1600" dirty="0" smtClean="0">
                <a:latin typeface="Segoe UI Semilight" pitchFamily="34" charset="0"/>
                <a:cs typeface="Segoe UI Semilight" pitchFamily="34" charset="0"/>
              </a:rPr>
              <a:t> </a:t>
            </a:r>
          </a:p>
          <a:p>
            <a:endParaRPr lang="fr-FR" sz="1600" dirty="0">
              <a:latin typeface="Segoe UI Semilight" pitchFamily="34" charset="0"/>
              <a:cs typeface="Segoe UI Semilight" pitchFamily="34" charset="0"/>
            </a:endParaRPr>
          </a:p>
          <a:p>
            <a:r>
              <a:rPr lang="fr-FR" sz="1600" b="1" dirty="0" smtClean="0">
                <a:latin typeface="Segoe UI Semilight" pitchFamily="34" charset="0"/>
                <a:cs typeface="Segoe UI Semilight" pitchFamily="34" charset="0"/>
              </a:rPr>
              <a:t>Google+</a:t>
            </a:r>
            <a:r>
              <a:rPr lang="fr-FR" sz="1600" dirty="0" smtClean="0">
                <a:latin typeface="Segoe UI Semilight" pitchFamily="34" charset="0"/>
                <a:cs typeface="Segoe UI Semilight" pitchFamily="34" charset="0"/>
              </a:rPr>
              <a:t> : </a:t>
            </a:r>
            <a:r>
              <a:rPr lang="fr-FR" sz="1600" dirty="0" smtClean="0">
                <a:latin typeface="Segoe UI Semilight" pitchFamily="34" charset="0"/>
                <a:cs typeface="Segoe UI Semilight" pitchFamily="34" charset="0"/>
              </a:rPr>
              <a:t>je vais créer </a:t>
            </a:r>
            <a:r>
              <a:rPr lang="fr-FR" sz="1600" dirty="0" smtClean="0">
                <a:latin typeface="Segoe UI Semilight" pitchFamily="34" charset="0"/>
                <a:cs typeface="Segoe UI Semilight" pitchFamily="34" charset="0"/>
              </a:rPr>
              <a:t>un profil pour </a:t>
            </a:r>
            <a:r>
              <a:rPr lang="fr-FR" sz="1600" dirty="0" err="1" smtClean="0">
                <a:latin typeface="Segoe UI Semilight" pitchFamily="34" charset="0"/>
                <a:cs typeface="Segoe UI Semilight" pitchFamily="34" charset="0"/>
              </a:rPr>
              <a:t>Daonna</a:t>
            </a:r>
            <a:endParaRPr lang="fr-FR" sz="1600" dirty="0" smtClean="0">
              <a:latin typeface="Segoe UI Semilight" pitchFamily="34" charset="0"/>
              <a:cs typeface="Segoe UI Semilight" pitchFamily="34" charset="0"/>
            </a:endParaRPr>
          </a:p>
          <a:p>
            <a:endParaRPr lang="fr-FR" sz="1600" dirty="0" smtClean="0">
              <a:latin typeface="Segoe UI Semilight" pitchFamily="34" charset="0"/>
              <a:cs typeface="Segoe UI Semilight" pitchFamily="34" charset="0"/>
            </a:endParaRPr>
          </a:p>
          <a:p>
            <a:r>
              <a:rPr lang="fr-FR" sz="1600" b="1" dirty="0" smtClean="0">
                <a:latin typeface="Segoe UI Semilight" pitchFamily="34" charset="0"/>
                <a:cs typeface="Segoe UI Semilight" pitchFamily="34" charset="0"/>
              </a:rPr>
              <a:t>Sites </a:t>
            </a:r>
            <a:r>
              <a:rPr lang="fr-FR" sz="1600" b="1" dirty="0">
                <a:latin typeface="Segoe UI Semilight" pitchFamily="34" charset="0"/>
                <a:cs typeface="Segoe UI Semilight" pitchFamily="34" charset="0"/>
              </a:rPr>
              <a:t>événementiels </a:t>
            </a:r>
            <a:r>
              <a:rPr lang="fr-FR" sz="1600" b="1" dirty="0" smtClean="0">
                <a:latin typeface="Segoe UI Semilight" pitchFamily="34" charset="0"/>
                <a:cs typeface="Segoe UI Semilight" pitchFamily="34" charset="0"/>
              </a:rPr>
              <a:t>: inscription à venir </a:t>
            </a:r>
            <a:r>
              <a:rPr lang="fr-FR" sz="1600" dirty="0" smtClean="0">
                <a:latin typeface="Segoe UI Semilight" pitchFamily="34" charset="0"/>
                <a:cs typeface="Segoe UI Semilight" pitchFamily="34" charset="0"/>
              </a:rPr>
              <a:t>: </a:t>
            </a:r>
          </a:p>
          <a:p>
            <a:r>
              <a:rPr lang="fr-FR" sz="1600" dirty="0" smtClean="0">
                <a:latin typeface="Segoe UI Semilight" pitchFamily="34" charset="0"/>
                <a:cs typeface="Segoe UI Semilight" pitchFamily="34" charset="0"/>
                <a:hlinkClick r:id="rId3"/>
              </a:rPr>
              <a:t>www.mon-evenement.com</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4"/>
              </a:rPr>
              <a:t>www.lememo.com</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5"/>
              </a:rPr>
              <a:t>www.bedouk.fr</a:t>
            </a:r>
            <a:r>
              <a:rPr lang="fr-FR" sz="1600" dirty="0" smtClean="0">
                <a:latin typeface="Segoe UI Semilight" pitchFamily="34" charset="0"/>
                <a:cs typeface="Segoe UI Semilight" pitchFamily="34" charset="0"/>
              </a:rPr>
              <a:t> </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6"/>
              </a:rPr>
              <a:t>www.bepub.com</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7"/>
              </a:rPr>
              <a:t>www.reseau-lew.com</a:t>
            </a:r>
            <a:endParaRPr lang="fr-FR" sz="1600" dirty="0" smtClean="0">
              <a:latin typeface="Segoe UI Semilight" pitchFamily="34" charset="0"/>
              <a:cs typeface="Segoe UI Semilight" pitchFamily="34" charset="0"/>
            </a:endParaRPr>
          </a:p>
          <a:p>
            <a:endParaRPr lang="fr-FR" sz="1600" dirty="0">
              <a:latin typeface="Segoe UI Semilight" pitchFamily="34" charset="0"/>
              <a:cs typeface="Segoe UI Semilight" pitchFamily="34" charset="0"/>
            </a:endParaRPr>
          </a:p>
          <a:p>
            <a:r>
              <a:rPr lang="fr-FR" sz="1600" b="1" dirty="0" smtClean="0">
                <a:latin typeface="Segoe UI Semilight" pitchFamily="34" charset="0"/>
                <a:cs typeface="Segoe UI Semilight" pitchFamily="34" charset="0"/>
              </a:rPr>
              <a:t>Liens </a:t>
            </a:r>
            <a:r>
              <a:rPr lang="fr-FR" sz="1600" dirty="0" smtClean="0">
                <a:latin typeface="Segoe UI Semilight" pitchFamily="34" charset="0"/>
                <a:cs typeface="Segoe UI Semilight" pitchFamily="34" charset="0"/>
              </a:rPr>
              <a:t>pour blog et </a:t>
            </a:r>
            <a:r>
              <a:rPr lang="fr-FR" sz="1600" dirty="0" err="1" smtClean="0">
                <a:latin typeface="Segoe UI Semilight" pitchFamily="34" charset="0"/>
                <a:cs typeface="Segoe UI Semilight" pitchFamily="34" charset="0"/>
              </a:rPr>
              <a:t>Twitter</a:t>
            </a:r>
            <a:r>
              <a:rPr lang="fr-FR" sz="1600" dirty="0" smtClean="0">
                <a:latin typeface="Segoe UI Semilight" pitchFamily="34" charset="0"/>
                <a:cs typeface="Segoe UI Semilight" pitchFamily="34" charset="0"/>
              </a:rPr>
              <a:t> </a:t>
            </a:r>
            <a:r>
              <a:rPr lang="fr-FR" sz="1600" dirty="0" smtClean="0">
                <a:latin typeface="Segoe UI Semilight" pitchFamily="34" charset="0"/>
                <a:cs typeface="Segoe UI Semilight" pitchFamily="34" charset="0"/>
              </a:rPr>
              <a:t>(en 2°année)</a:t>
            </a:r>
            <a:endParaRPr lang="fr-FR" sz="1600" dirty="0" smtClean="0">
              <a:latin typeface="Segoe UI Semilight" pitchFamily="34" charset="0"/>
              <a:cs typeface="Segoe UI Semilight" pitchFamily="34" charset="0"/>
            </a:endParaRPr>
          </a:p>
          <a:p>
            <a:endParaRPr lang="fr-FR" sz="1600" dirty="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rPr>
              <a:t>Avec </a:t>
            </a:r>
            <a:r>
              <a:rPr lang="fr-FR" sz="1600" dirty="0" smtClean="0">
                <a:latin typeface="Segoe UI Semilight" pitchFamily="34" charset="0"/>
                <a:cs typeface="Segoe UI Semilight" pitchFamily="34" charset="0"/>
              </a:rPr>
              <a:t>icônes miniatures ?</a:t>
            </a:r>
            <a:endParaRPr lang="fr-FR" sz="1600" dirty="0" smtClean="0">
              <a:latin typeface="Segoe UI Semilight" pitchFamily="34" charset="0"/>
              <a:cs typeface="Segoe UI Semilight" pitchFamily="34" charset="0"/>
            </a:endParaRPr>
          </a:p>
          <a:p>
            <a:endParaRPr lang="fr-FR" sz="1600" dirty="0">
              <a:latin typeface="Segoe UI Semilight" pitchFamily="34" charset="0"/>
              <a:cs typeface="Segoe UI Semilight" pitchFamily="34" charset="0"/>
            </a:endParaRPr>
          </a:p>
          <a:p>
            <a:endParaRPr lang="fr-FR" sz="1600" dirty="0">
              <a:latin typeface="Segoe UI Semilight" pitchFamily="34" charset="0"/>
              <a:cs typeface="Segoe UI Semilight" pitchFamily="34" charset="0"/>
            </a:endParaRPr>
          </a:p>
        </p:txBody>
      </p:sp>
    </p:spTree>
    <p:extLst>
      <p:ext uri="{BB962C8B-B14F-4D97-AF65-F5344CB8AC3E}">
        <p14:creationId xmlns:p14="http://schemas.microsoft.com/office/powerpoint/2010/main" val="24940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8136904" cy="1477328"/>
          </a:xfrm>
          <a:prstGeom prst="rect">
            <a:avLst/>
          </a:prstGeom>
          <a:noFill/>
        </p:spPr>
        <p:txBody>
          <a:bodyPr wrap="square" rtlCol="0">
            <a:spAutoFit/>
          </a:bodyPr>
          <a:lstStyle/>
          <a:p>
            <a:r>
              <a:rPr lang="fr-FR" b="1" dirty="0" smtClean="0">
                <a:latin typeface="Segoe UI Semilight" pitchFamily="34" charset="0"/>
                <a:cs typeface="Segoe UI Semilight" pitchFamily="34" charset="0"/>
              </a:rPr>
              <a:t>Nous contacter</a:t>
            </a:r>
          </a:p>
          <a:p>
            <a:endParaRPr lang="fr-FR" dirty="0">
              <a:latin typeface="Segoe UI Semilight" pitchFamily="34" charset="0"/>
              <a:cs typeface="Segoe UI Semilight" pitchFamily="34" charset="0"/>
            </a:endParaRPr>
          </a:p>
          <a:p>
            <a:r>
              <a:rPr lang="fr-FR" dirty="0">
                <a:latin typeface="Segoe UI Semilight" pitchFamily="34" charset="0"/>
                <a:cs typeface="Segoe UI Semilight" pitchFamily="34" charset="0"/>
              </a:rPr>
              <a:t>Nous vous accompagnons dans toutes les étapes de votre projet </a:t>
            </a:r>
            <a:r>
              <a:rPr lang="fr-FR" dirty="0" smtClean="0">
                <a:latin typeface="Segoe UI Semilight" pitchFamily="34" charset="0"/>
                <a:cs typeface="Segoe UI Semilight" pitchFamily="34" charset="0"/>
              </a:rPr>
              <a:t>d'entreprise</a:t>
            </a:r>
            <a:r>
              <a:rPr lang="fr-FR" dirty="0">
                <a:latin typeface="Segoe UI Semilight" pitchFamily="34" charset="0"/>
                <a:cs typeface="Segoe UI Semilight" pitchFamily="34" charset="0"/>
              </a:rPr>
              <a:t> </a:t>
            </a:r>
            <a:r>
              <a:rPr lang="fr-FR" dirty="0" smtClean="0">
                <a:latin typeface="Segoe UI Semilight" pitchFamily="34" charset="0"/>
                <a:cs typeface="Segoe UI Semilight" pitchFamily="34" charset="0"/>
              </a:rPr>
              <a:t>: </a:t>
            </a:r>
            <a:r>
              <a:rPr lang="fr-FR" dirty="0">
                <a:latin typeface="Segoe UI Semilight" pitchFamily="34" charset="0"/>
                <a:cs typeface="Segoe UI Semilight" pitchFamily="34" charset="0"/>
              </a:rPr>
              <a:t>conception, création, gestion, organisation, coordination, </a:t>
            </a:r>
            <a:r>
              <a:rPr lang="fr-FR" dirty="0" smtClean="0">
                <a:latin typeface="Segoe UI Semilight" pitchFamily="34" charset="0"/>
                <a:cs typeface="Segoe UI Semilight" pitchFamily="34" charset="0"/>
              </a:rPr>
              <a:t>logistique, suivi post événement.</a:t>
            </a:r>
          </a:p>
        </p:txBody>
      </p:sp>
      <p:sp>
        <p:nvSpPr>
          <p:cNvPr id="3" name="TextBox 2"/>
          <p:cNvSpPr txBox="1"/>
          <p:nvPr/>
        </p:nvSpPr>
        <p:spPr>
          <a:xfrm>
            <a:off x="683568" y="1988840"/>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Indiquez votre nom et prénom</a:t>
            </a:r>
            <a:endParaRPr lang="fr-FR" sz="1400" dirty="0">
              <a:latin typeface="Segoe UI Semilight" pitchFamily="34" charset="0"/>
              <a:cs typeface="Segoe UI Semilight" pitchFamily="34" charset="0"/>
            </a:endParaRPr>
          </a:p>
        </p:txBody>
      </p:sp>
      <p:sp>
        <p:nvSpPr>
          <p:cNvPr id="4" name="TextBox 3"/>
          <p:cNvSpPr txBox="1"/>
          <p:nvPr/>
        </p:nvSpPr>
        <p:spPr>
          <a:xfrm>
            <a:off x="683568" y="2401143"/>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Indiquez votre téléphone</a:t>
            </a:r>
            <a:endParaRPr lang="fr-FR" sz="1400" dirty="0">
              <a:latin typeface="Segoe UI Semilight" pitchFamily="34" charset="0"/>
              <a:cs typeface="Segoe UI Semilight" pitchFamily="34" charset="0"/>
            </a:endParaRPr>
          </a:p>
        </p:txBody>
      </p:sp>
      <p:sp>
        <p:nvSpPr>
          <p:cNvPr id="5" name="TextBox 4"/>
          <p:cNvSpPr txBox="1"/>
          <p:nvPr/>
        </p:nvSpPr>
        <p:spPr>
          <a:xfrm>
            <a:off x="683568" y="2780928"/>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Indiquez votre mail</a:t>
            </a:r>
            <a:endParaRPr lang="fr-FR" sz="1400" dirty="0">
              <a:latin typeface="Segoe UI Semilight" pitchFamily="34" charset="0"/>
              <a:cs typeface="Segoe UI Semilight" pitchFamily="34" charset="0"/>
            </a:endParaRPr>
          </a:p>
        </p:txBody>
      </p:sp>
      <p:sp>
        <p:nvSpPr>
          <p:cNvPr id="6" name="TextBox 5"/>
          <p:cNvSpPr txBox="1"/>
          <p:nvPr/>
        </p:nvSpPr>
        <p:spPr>
          <a:xfrm>
            <a:off x="683568" y="3193231"/>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Votre demande (menu déroulant)</a:t>
            </a:r>
            <a:endParaRPr lang="fr-FR" sz="1400" dirty="0">
              <a:latin typeface="Segoe UI Semilight" pitchFamily="34" charset="0"/>
              <a:cs typeface="Segoe UI Semilight" pitchFamily="34" charset="0"/>
            </a:endParaRPr>
          </a:p>
        </p:txBody>
      </p:sp>
      <p:sp>
        <p:nvSpPr>
          <p:cNvPr id="7" name="TextBox 6"/>
          <p:cNvSpPr txBox="1"/>
          <p:nvPr/>
        </p:nvSpPr>
        <p:spPr>
          <a:xfrm>
            <a:off x="4067944" y="3199113"/>
            <a:ext cx="3096344" cy="738664"/>
          </a:xfrm>
          <a:prstGeom prst="rect">
            <a:avLst/>
          </a:prstGeom>
          <a:noFill/>
          <a:ln>
            <a:solidFill>
              <a:schemeClr val="bg1">
                <a:lumMod val="75000"/>
              </a:schemeClr>
            </a:solidFill>
          </a:ln>
        </p:spPr>
        <p:txBody>
          <a:bodyPr wrap="square" rtlCol="0">
            <a:spAutoFit/>
          </a:bodyPr>
          <a:lstStyle/>
          <a:p>
            <a:r>
              <a:rPr lang="fr-FR" sz="1050" dirty="0" smtClean="0">
                <a:latin typeface="Segoe UI Semilight" pitchFamily="34" charset="0"/>
                <a:cs typeface="Segoe UI Semilight" pitchFamily="34" charset="0"/>
              </a:rPr>
              <a:t>Demande de </a:t>
            </a:r>
            <a:r>
              <a:rPr lang="fr-FR" sz="1050" dirty="0" smtClean="0">
                <a:latin typeface="Segoe UI Semilight" pitchFamily="34" charset="0"/>
                <a:cs typeface="Segoe UI Semilight" pitchFamily="34" charset="0"/>
              </a:rPr>
              <a:t>contact pour un événement</a:t>
            </a:r>
            <a:endParaRPr lang="fr-FR" sz="1050" dirty="0" smtClean="0">
              <a:latin typeface="Segoe UI Semilight" pitchFamily="34" charset="0"/>
              <a:cs typeface="Segoe UI Semilight" pitchFamily="34" charset="0"/>
            </a:endParaRPr>
          </a:p>
          <a:p>
            <a:r>
              <a:rPr lang="fr-FR" sz="1050" dirty="0" smtClean="0">
                <a:latin typeface="Segoe UI Semilight" pitchFamily="34" charset="0"/>
                <a:cs typeface="Segoe UI Semilight" pitchFamily="34" charset="0"/>
              </a:rPr>
              <a:t>Publicité</a:t>
            </a:r>
          </a:p>
          <a:p>
            <a:r>
              <a:rPr lang="fr-FR" sz="1050" dirty="0" smtClean="0">
                <a:latin typeface="Segoe UI Semilight" pitchFamily="34" charset="0"/>
                <a:cs typeface="Segoe UI Semilight" pitchFamily="34" charset="0"/>
              </a:rPr>
              <a:t>Proposition de partenariats</a:t>
            </a:r>
            <a:endParaRPr lang="fr-FR" sz="1050" dirty="0" smtClean="0">
              <a:latin typeface="Segoe UI Semilight" pitchFamily="34" charset="0"/>
              <a:cs typeface="Segoe UI Semilight" pitchFamily="34" charset="0"/>
            </a:endParaRPr>
          </a:p>
          <a:p>
            <a:r>
              <a:rPr lang="fr-FR" sz="1050" dirty="0" smtClean="0">
                <a:latin typeface="Segoe UI Semilight" pitchFamily="34" charset="0"/>
                <a:cs typeface="Segoe UI Semilight" pitchFamily="34" charset="0"/>
              </a:rPr>
              <a:t>Demande de rendez-vous</a:t>
            </a:r>
            <a:endParaRPr lang="fr-FR" sz="1050" dirty="0">
              <a:latin typeface="Segoe UI Semilight" pitchFamily="34" charset="0"/>
              <a:cs typeface="Segoe UI Semilight" pitchFamily="34" charset="0"/>
            </a:endParaRPr>
          </a:p>
        </p:txBody>
      </p:sp>
      <p:sp>
        <p:nvSpPr>
          <p:cNvPr id="8" name="TextBox 7"/>
          <p:cNvSpPr txBox="1"/>
          <p:nvPr/>
        </p:nvSpPr>
        <p:spPr>
          <a:xfrm>
            <a:off x="683568" y="4061390"/>
            <a:ext cx="3312368" cy="1815882"/>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Votre message</a:t>
            </a: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p:txBody>
      </p:sp>
      <p:sp>
        <p:nvSpPr>
          <p:cNvPr id="9" name="TextBox 8"/>
          <p:cNvSpPr txBox="1"/>
          <p:nvPr/>
        </p:nvSpPr>
        <p:spPr>
          <a:xfrm>
            <a:off x="4608004" y="4923165"/>
            <a:ext cx="3420380" cy="954107"/>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Daonna</a:t>
            </a:r>
          </a:p>
          <a:p>
            <a:r>
              <a:rPr lang="fr-FR" sz="1400" dirty="0" smtClean="0">
                <a:latin typeface="Segoe UI Semilight" pitchFamily="34" charset="0"/>
                <a:cs typeface="Segoe UI Semilight" pitchFamily="34" charset="0"/>
              </a:rPr>
              <a:t>Agnès </a:t>
            </a:r>
            <a:r>
              <a:rPr lang="fr-FR" sz="1400" dirty="0" err="1" smtClean="0">
                <a:latin typeface="Segoe UI Semilight" pitchFamily="34" charset="0"/>
                <a:cs typeface="Segoe UI Semilight" pitchFamily="34" charset="0"/>
              </a:rPr>
              <a:t>Lachenal</a:t>
            </a:r>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hlinkClick r:id="rId2"/>
              </a:rPr>
              <a:t>agnes.lachenal@daonna.fr</a:t>
            </a:r>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06 20 21 08 99</a:t>
            </a:r>
            <a:endParaRPr lang="fr-FR" sz="1400" dirty="0">
              <a:latin typeface="Segoe UI Semilight" pitchFamily="34" charset="0"/>
              <a:cs typeface="Segoe UI Semilight" pitchFamily="34" charset="0"/>
            </a:endParaRPr>
          </a:p>
        </p:txBody>
      </p:sp>
    </p:spTree>
    <p:extLst>
      <p:ext uri="{BB962C8B-B14F-4D97-AF65-F5344CB8AC3E}">
        <p14:creationId xmlns:p14="http://schemas.microsoft.com/office/powerpoint/2010/main" val="3511903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5355312"/>
          </a:xfrm>
          <a:prstGeom prst="rect">
            <a:avLst/>
          </a:prstGeom>
          <a:noFill/>
        </p:spPr>
        <p:txBody>
          <a:bodyPr wrap="square" rtlCol="0">
            <a:spAutoFit/>
          </a:bodyPr>
          <a:lstStyle/>
          <a:p>
            <a:r>
              <a:rPr lang="fr-FR" dirty="0" smtClean="0">
                <a:solidFill>
                  <a:srgbClr val="FF0000"/>
                </a:solidFill>
                <a:latin typeface="Segoe UI Semilight" pitchFamily="34" charset="0"/>
                <a:cs typeface="Segoe UI Semilight" pitchFamily="34" charset="0"/>
              </a:rPr>
              <a:t>Quelques informations : </a:t>
            </a:r>
          </a:p>
          <a:p>
            <a:endParaRPr lang="fr-FR" dirty="0">
              <a:latin typeface="Segoe UI Semilight" pitchFamily="34" charset="0"/>
              <a:cs typeface="Segoe UI Semilight" pitchFamily="34" charset="0"/>
            </a:endParaRPr>
          </a:p>
          <a:p>
            <a:r>
              <a:rPr lang="fr-FR" dirty="0" smtClean="0">
                <a:solidFill>
                  <a:srgbClr val="FF0000"/>
                </a:solidFill>
                <a:latin typeface="Segoe UI Semilight" pitchFamily="34" charset="0"/>
                <a:cs typeface="Segoe UI Semilight" pitchFamily="34" charset="0"/>
              </a:rPr>
              <a:t>Nom :</a:t>
            </a:r>
            <a:r>
              <a:rPr lang="fr-FR" dirty="0" smtClean="0">
                <a:latin typeface="Segoe UI Semilight" pitchFamily="34" charset="0"/>
                <a:cs typeface="Segoe UI Semilight" pitchFamily="34" charset="0"/>
              </a:rPr>
              <a:t> DAONNA</a:t>
            </a:r>
          </a:p>
          <a:p>
            <a:endParaRPr lang="fr-FR" dirty="0" smtClean="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Signifie Humain en irlandais</a:t>
            </a:r>
          </a:p>
          <a:p>
            <a:endParaRPr lang="fr-FR" dirty="0" smtClean="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Le domaine sera </a:t>
            </a:r>
            <a:r>
              <a:rPr lang="fr-FR" dirty="0" smtClean="0">
                <a:latin typeface="Segoe UI Semilight" pitchFamily="34" charset="0"/>
                <a:cs typeface="Segoe UI Semilight" pitchFamily="34" charset="0"/>
                <a:hlinkClick r:id="rId2"/>
              </a:rPr>
              <a:t>www.daonna.fr</a:t>
            </a:r>
            <a:r>
              <a:rPr lang="fr-FR" dirty="0" smtClean="0">
                <a:latin typeface="Segoe UI Semilight" pitchFamily="34" charset="0"/>
                <a:cs typeface="Segoe UI Semilight" pitchFamily="34" charset="0"/>
              </a:rPr>
              <a:t> (réservé sur OVH)</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=Court, féminin</a:t>
            </a:r>
          </a:p>
          <a:p>
            <a:r>
              <a:rPr lang="fr-FR" dirty="0" smtClean="0">
                <a:latin typeface="Segoe UI Semilight" pitchFamily="34" charset="0"/>
                <a:cs typeface="Segoe UI Semilight" pitchFamily="34" charset="0"/>
              </a:rPr>
              <a:t>N’évoque pas une agence événementielle et le terme d’agence doit être peu cité</a:t>
            </a:r>
          </a:p>
          <a:p>
            <a:r>
              <a:rPr lang="fr-FR" dirty="0" smtClean="0">
                <a:latin typeface="Segoe UI Semilight" pitchFamily="34" charset="0"/>
                <a:cs typeface="Segoe UI Semilight" pitchFamily="34" charset="0"/>
              </a:rPr>
              <a:t>On lui préfèrera ‘coordination/coordinateur’</a:t>
            </a:r>
          </a:p>
          <a:p>
            <a:endParaRPr lang="fr-FR" dirty="0" smtClean="0">
              <a:latin typeface="Segoe UI Semilight" pitchFamily="34" charset="0"/>
              <a:cs typeface="Segoe UI Semilight" pitchFamily="34" charset="0"/>
            </a:endParaRPr>
          </a:p>
          <a:p>
            <a:r>
              <a:rPr lang="fr-FR" dirty="0" smtClean="0">
                <a:solidFill>
                  <a:srgbClr val="FF0000"/>
                </a:solidFill>
                <a:latin typeface="Segoe UI Semilight" pitchFamily="34" charset="0"/>
                <a:cs typeface="Segoe UI Semilight" pitchFamily="34" charset="0"/>
              </a:rPr>
              <a:t>Couleurs : </a:t>
            </a:r>
          </a:p>
          <a:p>
            <a:r>
              <a:rPr lang="fr-FR" dirty="0" smtClean="0">
                <a:latin typeface="Segoe UI Semilight" pitchFamily="34" charset="0"/>
                <a:cs typeface="Segoe UI Semilight" pitchFamily="34" charset="0"/>
              </a:rPr>
              <a:t>Noir &amp; blanc 		=&gt; pour les fonds / icônes</a:t>
            </a:r>
          </a:p>
          <a:p>
            <a:r>
              <a:rPr lang="fr-FR" dirty="0" smtClean="0">
                <a:latin typeface="Segoe UI Semilight" pitchFamily="34" charset="0"/>
                <a:cs typeface="Segoe UI Semilight" pitchFamily="34" charset="0"/>
              </a:rPr>
              <a:t>Orange =&gt; </a:t>
            </a:r>
            <a:r>
              <a:rPr lang="fr-FR" dirty="0" smtClean="0">
                <a:latin typeface="Segoe UI Semilight" pitchFamily="34" charset="0"/>
                <a:cs typeface="Segoe UI Semilight" pitchFamily="34" charset="0"/>
              </a:rPr>
              <a:t>violet </a:t>
            </a:r>
            <a:r>
              <a:rPr lang="fr-FR" dirty="0" smtClean="0">
                <a:latin typeface="Segoe UI Semilight" pitchFamily="34" charset="0"/>
                <a:cs typeface="Segoe UI Semilight" pitchFamily="34" charset="0"/>
              </a:rPr>
              <a:t>	</a:t>
            </a:r>
            <a:r>
              <a:rPr lang="fr-FR" dirty="0" smtClean="0">
                <a:latin typeface="Segoe UI Semilight" pitchFamily="34" charset="0"/>
                <a:cs typeface="Segoe UI Semilight" pitchFamily="34" charset="0"/>
              </a:rPr>
              <a:t>	=&gt; </a:t>
            </a:r>
            <a:r>
              <a:rPr lang="fr-FR" dirty="0" smtClean="0">
                <a:latin typeface="Segoe UI Semilight" pitchFamily="34" charset="0"/>
                <a:cs typeface="Segoe UI Semilight" pitchFamily="34" charset="0"/>
              </a:rPr>
              <a:t>uniquement pour les messages</a:t>
            </a:r>
            <a:endParaRPr lang="fr-FR" dirty="0">
              <a:latin typeface="Segoe UI Semilight" pitchFamily="34" charset="0"/>
              <a:cs typeface="Segoe UI Semilight" pitchFamily="34" charset="0"/>
            </a:endParaRPr>
          </a:p>
          <a:p>
            <a:endParaRPr lang="fr-FR" dirty="0" smtClean="0">
              <a:latin typeface="Segoe UI Semilight" pitchFamily="34" charset="0"/>
              <a:cs typeface="Segoe UI Semilight" pitchFamily="34" charset="0"/>
            </a:endParaRPr>
          </a:p>
          <a:p>
            <a:r>
              <a:rPr lang="fr-FR" dirty="0" smtClean="0">
                <a:solidFill>
                  <a:srgbClr val="FF0000"/>
                </a:solidFill>
                <a:latin typeface="Segoe UI Semilight" pitchFamily="34" charset="0"/>
                <a:cs typeface="Segoe UI Semilight" pitchFamily="34" charset="0"/>
              </a:rPr>
              <a:t>Logo :</a:t>
            </a:r>
            <a:r>
              <a:rPr lang="fr-FR" dirty="0" smtClean="0">
                <a:latin typeface="Segoe UI Semilight" pitchFamily="34" charset="0"/>
                <a:cs typeface="Segoe UI Semilight" pitchFamily="34" charset="0"/>
              </a:rPr>
              <a:t> en </a:t>
            </a:r>
            <a:r>
              <a:rPr lang="fr-FR" dirty="0" smtClean="0">
                <a:latin typeface="Segoe UI Semilight" pitchFamily="34" charset="0"/>
                <a:cs typeface="Segoe UI Semilight" pitchFamily="34" charset="0"/>
              </a:rPr>
              <a:t>PJ</a:t>
            </a:r>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3917344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6016" y="589264"/>
            <a:ext cx="4392488" cy="607488"/>
          </a:xfrm>
        </p:spPr>
        <p:txBody>
          <a:bodyPr>
            <a:noAutofit/>
          </a:bodyPr>
          <a:lstStyle/>
          <a:p>
            <a:r>
              <a:rPr lang="fr-FR" sz="1000" dirty="0" smtClean="0">
                <a:latin typeface="Calibri Light" pitchFamily="34" charset="0"/>
              </a:rPr>
              <a:t>Parce que nous aimons organiser les événements utiles pour les salariés </a:t>
            </a:r>
          </a:p>
          <a:p>
            <a:r>
              <a:rPr lang="fr-FR" sz="1000" dirty="0" smtClean="0">
                <a:latin typeface="Calibri Light" pitchFamily="34" charset="0"/>
              </a:rPr>
              <a:t>Parce que l’événement prend toute sa valeur quand nait l’émotion dans les yeux de ceux qui le vivent</a:t>
            </a:r>
            <a:endParaRPr lang="fr-FR" sz="1000" dirty="0">
              <a:latin typeface="Calibri Light"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52" y="404664"/>
            <a:ext cx="32385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372200" y="1647284"/>
            <a:ext cx="2655912" cy="338554"/>
          </a:xfrm>
          <a:prstGeom prst="rect">
            <a:avLst/>
          </a:prstGeom>
          <a:noFill/>
        </p:spPr>
        <p:txBody>
          <a:bodyPr wrap="square" rtlCol="0">
            <a:spAutoFit/>
          </a:bodyPr>
          <a:lstStyle/>
          <a:p>
            <a:pPr algn="r"/>
            <a:r>
              <a:rPr lang="fr-FR" sz="800" dirty="0">
                <a:solidFill>
                  <a:prstClr val="black"/>
                </a:solidFill>
              </a:rPr>
              <a:t>Titre : </a:t>
            </a:r>
            <a:r>
              <a:rPr lang="fr-FR" sz="800" dirty="0" err="1">
                <a:solidFill>
                  <a:prstClr val="black"/>
                </a:solidFill>
              </a:rPr>
              <a:t>Squared</a:t>
            </a:r>
            <a:r>
              <a:rPr lang="fr-FR" sz="800" dirty="0">
                <a:solidFill>
                  <a:prstClr val="black"/>
                </a:solidFill>
              </a:rPr>
              <a:t> Display / Dafont.com</a:t>
            </a:r>
          </a:p>
          <a:p>
            <a:pPr algn="r"/>
            <a:r>
              <a:rPr lang="fr-FR" sz="800" dirty="0">
                <a:solidFill>
                  <a:prstClr val="black"/>
                </a:solidFill>
              </a:rPr>
              <a:t>Texte : Calibri light / Word</a:t>
            </a:r>
          </a:p>
        </p:txBody>
      </p:sp>
      <p:cxnSp>
        <p:nvCxnSpPr>
          <p:cNvPr id="7" name="Straight Connector 6"/>
          <p:cNvCxnSpPr/>
          <p:nvPr/>
        </p:nvCxnSpPr>
        <p:spPr>
          <a:xfrm>
            <a:off x="4572000" y="332656"/>
            <a:ext cx="0" cy="967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76872"/>
            <a:ext cx="40005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7011888" y="3608050"/>
            <a:ext cx="2016224" cy="338554"/>
          </a:xfrm>
          <a:prstGeom prst="rect">
            <a:avLst/>
          </a:prstGeom>
          <a:noFill/>
        </p:spPr>
        <p:txBody>
          <a:bodyPr wrap="square" rtlCol="0">
            <a:spAutoFit/>
          </a:bodyPr>
          <a:lstStyle/>
          <a:p>
            <a:pPr algn="r"/>
            <a:r>
              <a:rPr lang="fr-FR" sz="800" dirty="0">
                <a:solidFill>
                  <a:prstClr val="black"/>
                </a:solidFill>
              </a:rPr>
              <a:t>Titre : Dolce Vita  (</a:t>
            </a:r>
            <a:r>
              <a:rPr lang="fr-FR" sz="800" dirty="0" smtClean="0">
                <a:solidFill>
                  <a:prstClr val="black"/>
                </a:solidFill>
              </a:rPr>
              <a:t>majuscule</a:t>
            </a:r>
            <a:r>
              <a:rPr lang="fr-FR" sz="800" dirty="0">
                <a:solidFill>
                  <a:prstClr val="black"/>
                </a:solidFill>
              </a:rPr>
              <a:t>)/ Dafont.com</a:t>
            </a:r>
          </a:p>
          <a:p>
            <a:pPr algn="r"/>
            <a:r>
              <a:rPr lang="fr-FR" sz="800" dirty="0">
                <a:solidFill>
                  <a:prstClr val="black"/>
                </a:solidFill>
              </a:rPr>
              <a:t>Texte : Franklin </a:t>
            </a:r>
            <a:r>
              <a:rPr lang="fr-FR" sz="800" dirty="0" err="1">
                <a:solidFill>
                  <a:prstClr val="black"/>
                </a:solidFill>
              </a:rPr>
              <a:t>gothic</a:t>
            </a:r>
            <a:r>
              <a:rPr lang="fr-FR" sz="800" dirty="0">
                <a:solidFill>
                  <a:prstClr val="black"/>
                </a:solidFill>
              </a:rPr>
              <a:t> book / Word</a:t>
            </a:r>
          </a:p>
        </p:txBody>
      </p:sp>
      <p:sp>
        <p:nvSpPr>
          <p:cNvPr id="23" name="Subtitle 2"/>
          <p:cNvSpPr txBox="1">
            <a:spLocks/>
          </p:cNvSpPr>
          <p:nvPr/>
        </p:nvSpPr>
        <p:spPr>
          <a:xfrm>
            <a:off x="4716016" y="2574234"/>
            <a:ext cx="4392488" cy="6074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000" dirty="0">
                <a:solidFill>
                  <a:prstClr val="black">
                    <a:tint val="75000"/>
                  </a:prstClr>
                </a:solidFill>
                <a:latin typeface="Franklin Gothic Book" pitchFamily="34" charset="0"/>
              </a:rPr>
              <a:t>Parce que nous aimons organiser les événements utiles pour les salariés </a:t>
            </a:r>
          </a:p>
          <a:p>
            <a:r>
              <a:rPr lang="fr-FR" sz="1000" dirty="0">
                <a:solidFill>
                  <a:prstClr val="black">
                    <a:tint val="75000"/>
                  </a:prstClr>
                </a:solidFill>
                <a:latin typeface="Franklin Gothic Book" pitchFamily="34" charset="0"/>
              </a:rPr>
              <a:t>Parce que l’événement prend toute sa valeur quand nait l’émotion dans les yeux de ceux qui le vivent</a:t>
            </a:r>
          </a:p>
        </p:txBody>
      </p:sp>
      <p:cxnSp>
        <p:nvCxnSpPr>
          <p:cNvPr id="24" name="Straight Connector 23"/>
          <p:cNvCxnSpPr/>
          <p:nvPr/>
        </p:nvCxnSpPr>
        <p:spPr>
          <a:xfrm>
            <a:off x="4572000" y="2317626"/>
            <a:ext cx="0" cy="967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527" y="4221088"/>
            <a:ext cx="28003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7020272" y="5445224"/>
            <a:ext cx="2016224" cy="338554"/>
          </a:xfrm>
          <a:prstGeom prst="rect">
            <a:avLst/>
          </a:prstGeom>
          <a:noFill/>
        </p:spPr>
        <p:txBody>
          <a:bodyPr wrap="square" rtlCol="0">
            <a:spAutoFit/>
          </a:bodyPr>
          <a:lstStyle/>
          <a:p>
            <a:pPr algn="r"/>
            <a:r>
              <a:rPr lang="fr-FR" sz="800" dirty="0">
                <a:solidFill>
                  <a:prstClr val="black"/>
                </a:solidFill>
              </a:rPr>
              <a:t>Titre : </a:t>
            </a:r>
            <a:r>
              <a:rPr lang="fr-FR" sz="800" dirty="0" err="1" smtClean="0">
                <a:solidFill>
                  <a:prstClr val="black"/>
                </a:solidFill>
              </a:rPr>
              <a:t>Advent</a:t>
            </a:r>
            <a:r>
              <a:rPr lang="fr-FR" sz="800" dirty="0" smtClean="0">
                <a:solidFill>
                  <a:prstClr val="black"/>
                </a:solidFill>
              </a:rPr>
              <a:t> / </a:t>
            </a:r>
            <a:r>
              <a:rPr lang="fr-FR" sz="800" dirty="0">
                <a:solidFill>
                  <a:prstClr val="black"/>
                </a:solidFill>
              </a:rPr>
              <a:t>Dafont.com</a:t>
            </a:r>
          </a:p>
          <a:p>
            <a:pPr algn="r"/>
            <a:r>
              <a:rPr lang="fr-FR" sz="800" dirty="0">
                <a:solidFill>
                  <a:prstClr val="black"/>
                </a:solidFill>
              </a:rPr>
              <a:t>Texte : </a:t>
            </a:r>
            <a:r>
              <a:rPr lang="fr-FR" sz="800" dirty="0" err="1">
                <a:solidFill>
                  <a:prstClr val="black"/>
                </a:solidFill>
              </a:rPr>
              <a:t>Shruti</a:t>
            </a:r>
            <a:r>
              <a:rPr lang="fr-FR" sz="800" dirty="0">
                <a:solidFill>
                  <a:prstClr val="black"/>
                </a:solidFill>
              </a:rPr>
              <a:t> / Word</a:t>
            </a:r>
          </a:p>
        </p:txBody>
      </p:sp>
      <p:sp>
        <p:nvSpPr>
          <p:cNvPr id="27" name="Subtitle 2"/>
          <p:cNvSpPr txBox="1">
            <a:spLocks/>
          </p:cNvSpPr>
          <p:nvPr/>
        </p:nvSpPr>
        <p:spPr>
          <a:xfrm>
            <a:off x="4716016" y="4477696"/>
            <a:ext cx="4392488" cy="6074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000" dirty="0">
                <a:solidFill>
                  <a:prstClr val="black">
                    <a:tint val="75000"/>
                  </a:prstClr>
                </a:solidFill>
                <a:latin typeface="Shruti" pitchFamily="34" charset="0"/>
                <a:cs typeface="Shruti" pitchFamily="34" charset="0"/>
              </a:rPr>
              <a:t>Parce que nous aimons organiser les événements utiles pour les salariés </a:t>
            </a:r>
          </a:p>
          <a:p>
            <a:r>
              <a:rPr lang="fr-FR" sz="1000" dirty="0">
                <a:solidFill>
                  <a:prstClr val="black">
                    <a:tint val="75000"/>
                  </a:prstClr>
                </a:solidFill>
                <a:latin typeface="Shruti" pitchFamily="34" charset="0"/>
                <a:cs typeface="Shruti" pitchFamily="34" charset="0"/>
              </a:rPr>
              <a:t>Parce que l’événement prend toute sa valeur quand nait l’émotion dans les yeux de ceux qui le vivent</a:t>
            </a:r>
          </a:p>
        </p:txBody>
      </p:sp>
      <p:cxnSp>
        <p:nvCxnSpPr>
          <p:cNvPr id="28" name="Straight Connector 27"/>
          <p:cNvCxnSpPr/>
          <p:nvPr/>
        </p:nvCxnSpPr>
        <p:spPr>
          <a:xfrm>
            <a:off x="4572000" y="4189834"/>
            <a:ext cx="0" cy="967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6590" y="3405098"/>
            <a:ext cx="1224136" cy="369332"/>
          </a:xfrm>
          <a:prstGeom prst="rect">
            <a:avLst/>
          </a:prstGeom>
          <a:noFill/>
        </p:spPr>
        <p:txBody>
          <a:bodyPr wrap="square" rtlCol="0">
            <a:spAutoFit/>
          </a:bodyPr>
          <a:lstStyle/>
          <a:p>
            <a:r>
              <a:rPr lang="fr-FR" b="1" dirty="0" smtClean="0">
                <a:solidFill>
                  <a:srgbClr val="FF0000"/>
                </a:solidFill>
                <a:latin typeface="Segoe UI Semilight" pitchFamily="34" charset="0"/>
                <a:cs typeface="Segoe UI Semilight" pitchFamily="34" charset="0"/>
              </a:rPr>
              <a:t>sélection</a:t>
            </a:r>
            <a:endParaRPr lang="fr-FR" b="1" dirty="0">
              <a:solidFill>
                <a:srgbClr val="FF0000"/>
              </a:solidFill>
              <a:latin typeface="Segoe UI Semilight" pitchFamily="34" charset="0"/>
              <a:cs typeface="Segoe UI Semilight" pitchFamily="34" charset="0"/>
            </a:endParaRPr>
          </a:p>
        </p:txBody>
      </p:sp>
      <p:sp>
        <p:nvSpPr>
          <p:cNvPr id="5" name="Oval 4"/>
          <p:cNvSpPr/>
          <p:nvPr/>
        </p:nvSpPr>
        <p:spPr>
          <a:xfrm>
            <a:off x="107504" y="1647284"/>
            <a:ext cx="8928992" cy="2299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178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1296144" cy="1569660"/>
          </a:xfrm>
          <a:prstGeom prst="rect">
            <a:avLst/>
          </a:prstGeom>
          <a:noFill/>
        </p:spPr>
        <p:txBody>
          <a:bodyPr wrap="square" rtlCol="0">
            <a:spAutoFit/>
          </a:bodyPr>
          <a:lstStyle/>
          <a:p>
            <a:r>
              <a:rPr lang="fr-FR" sz="1600" dirty="0" smtClean="0">
                <a:solidFill>
                  <a:srgbClr val="FF0000"/>
                </a:solidFill>
                <a:latin typeface="Segoe UI Semilight" pitchFamily="34" charset="0"/>
                <a:cs typeface="Segoe UI Semilight" pitchFamily="34" charset="0"/>
              </a:rPr>
              <a:t>Contenu : </a:t>
            </a:r>
          </a:p>
          <a:p>
            <a:r>
              <a:rPr lang="fr-FR" sz="1600" dirty="0" smtClean="0">
                <a:solidFill>
                  <a:srgbClr val="FF0000"/>
                </a:solidFill>
                <a:latin typeface="Segoe UI Semilight" pitchFamily="34" charset="0"/>
                <a:cs typeface="Segoe UI Semilight" pitchFamily="34" charset="0"/>
              </a:rPr>
              <a:t>-Site en mode </a:t>
            </a:r>
            <a:r>
              <a:rPr lang="fr-FR" sz="1600" dirty="0" err="1" smtClean="0">
                <a:solidFill>
                  <a:srgbClr val="FF0000"/>
                </a:solidFill>
                <a:latin typeface="Segoe UI Semilight" pitchFamily="34" charset="0"/>
                <a:cs typeface="Segoe UI Semilight" pitchFamily="34" charset="0"/>
              </a:rPr>
              <a:t>scrowling</a:t>
            </a:r>
            <a:endParaRPr lang="fr-FR" sz="1600" dirty="0" smtClean="0">
              <a:solidFill>
                <a:srgbClr val="FF0000"/>
              </a:solidFill>
              <a:latin typeface="Segoe UI Semilight" pitchFamily="34" charset="0"/>
              <a:cs typeface="Segoe UI Semilight" pitchFamily="34" charset="0"/>
            </a:endParaRPr>
          </a:p>
          <a:p>
            <a:r>
              <a:rPr lang="fr-FR" sz="1600" dirty="0" smtClean="0">
                <a:solidFill>
                  <a:srgbClr val="FF0000"/>
                </a:solidFill>
                <a:latin typeface="Segoe UI Semilight" pitchFamily="34" charset="0"/>
                <a:cs typeface="Segoe UI Semilight" pitchFamily="34" charset="0"/>
              </a:rPr>
              <a:t>-Et responsive</a:t>
            </a:r>
            <a:endParaRPr lang="fr-FR" sz="1600" dirty="0">
              <a:solidFill>
                <a:srgbClr val="FF0000"/>
              </a:solidFill>
              <a:latin typeface="Segoe UI Semilight" pitchFamily="34" charset="0"/>
              <a:cs typeface="Segoe UI Semilight" pitchFamily="34" charset="0"/>
            </a:endParaRPr>
          </a:p>
        </p:txBody>
      </p:sp>
      <p:sp>
        <p:nvSpPr>
          <p:cNvPr id="4" name="Rectangle 3"/>
          <p:cNvSpPr/>
          <p:nvPr/>
        </p:nvSpPr>
        <p:spPr>
          <a:xfrm>
            <a:off x="1547664" y="116632"/>
            <a:ext cx="7416824" cy="6624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2411760" y="935142"/>
            <a:ext cx="5760640" cy="261610"/>
          </a:xfrm>
          <a:prstGeom prst="rect">
            <a:avLst/>
          </a:prstGeom>
          <a:solidFill>
            <a:schemeClr val="bg1"/>
          </a:solidFill>
          <a:ln>
            <a:solidFill>
              <a:schemeClr val="accent4">
                <a:lumMod val="60000"/>
                <a:lumOff val="40000"/>
              </a:schemeClr>
            </a:solidFill>
          </a:ln>
        </p:spPr>
        <p:txBody>
          <a:bodyPr wrap="square" rtlCol="0">
            <a:spAutoFit/>
          </a:bodyPr>
          <a:lstStyle/>
          <a:p>
            <a:pPr algn="ctr"/>
            <a:r>
              <a:rPr lang="fr-FR" sz="1100" dirty="0" smtClean="0">
                <a:solidFill>
                  <a:schemeClr val="accent4">
                    <a:lumMod val="60000"/>
                    <a:lumOff val="40000"/>
                  </a:schemeClr>
                </a:solidFill>
                <a:latin typeface="Segoe UI Semilight" pitchFamily="34" charset="0"/>
                <a:cs typeface="Segoe UI Semilight" pitchFamily="34" charset="0"/>
              </a:rPr>
              <a:t>Accueil</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6" name="TextBox 5"/>
          <p:cNvSpPr txBox="1"/>
          <p:nvPr/>
        </p:nvSpPr>
        <p:spPr>
          <a:xfrm>
            <a:off x="2411760" y="1230144"/>
            <a:ext cx="2520280" cy="600164"/>
          </a:xfrm>
          <a:prstGeom prst="rect">
            <a:avLst/>
          </a:prstGeom>
          <a:solidFill>
            <a:schemeClr val="bg1"/>
          </a:solidFill>
        </p:spPr>
        <p:txBody>
          <a:bodyPr wrap="square" rtlCol="0">
            <a:spAutoFit/>
          </a:bodyPr>
          <a:lstStyle/>
          <a:p>
            <a:endParaRPr lang="fr-FR" sz="1100" dirty="0" smtClean="0">
              <a:solidFill>
                <a:schemeClr val="accent4">
                  <a:lumMod val="60000"/>
                  <a:lumOff val="40000"/>
                </a:schemeClr>
              </a:solidFill>
              <a:latin typeface="Segoe UI Semilight" pitchFamily="34" charset="0"/>
              <a:cs typeface="Segoe UI Semilight" pitchFamily="34" charset="0"/>
            </a:endParaRPr>
          </a:p>
          <a:p>
            <a:r>
              <a:rPr lang="fr-FR" sz="1100" dirty="0" smtClean="0">
                <a:solidFill>
                  <a:schemeClr val="accent4">
                    <a:lumMod val="60000"/>
                    <a:lumOff val="40000"/>
                  </a:schemeClr>
                </a:solidFill>
                <a:latin typeface="Segoe UI Semilight" pitchFamily="34" charset="0"/>
                <a:cs typeface="Segoe UI Semilight" pitchFamily="34" charset="0"/>
              </a:rPr>
              <a:t>Qui sommes-nous ?</a:t>
            </a:r>
          </a:p>
          <a:p>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7" name="TextBox 6"/>
          <p:cNvSpPr txBox="1"/>
          <p:nvPr/>
        </p:nvSpPr>
        <p:spPr>
          <a:xfrm>
            <a:off x="5868144" y="1227595"/>
            <a:ext cx="2520280" cy="600164"/>
          </a:xfrm>
          <a:prstGeom prst="rect">
            <a:avLst/>
          </a:prstGeom>
          <a:solidFill>
            <a:schemeClr val="bg1"/>
          </a:solidFill>
        </p:spPr>
        <p:txBody>
          <a:bodyPr wrap="square" rtlCol="0">
            <a:spAutoFit/>
          </a:bodyPr>
          <a:lstStyle/>
          <a:p>
            <a:pPr algn="ctr"/>
            <a:endParaRPr lang="fr-FR" sz="1100" dirty="0" smtClean="0">
              <a:solidFill>
                <a:schemeClr val="accent4">
                  <a:lumMod val="60000"/>
                  <a:lumOff val="40000"/>
                </a:schemeClr>
              </a:solidFill>
              <a:latin typeface="Segoe UI Semilight" pitchFamily="34" charset="0"/>
              <a:cs typeface="Segoe UI Semilight" pitchFamily="34" charset="0"/>
            </a:endParaRPr>
          </a:p>
          <a:p>
            <a:pPr algn="ctr"/>
            <a:r>
              <a:rPr lang="fr-FR" sz="1100" dirty="0" smtClean="0">
                <a:solidFill>
                  <a:schemeClr val="accent4">
                    <a:lumMod val="60000"/>
                    <a:lumOff val="40000"/>
                  </a:schemeClr>
                </a:solidFill>
                <a:latin typeface="Segoe UI Semilight" pitchFamily="34" charset="0"/>
                <a:cs typeface="Segoe UI Semilight" pitchFamily="34" charset="0"/>
              </a:rPr>
              <a:t>Notre méthodologie</a:t>
            </a:r>
          </a:p>
          <a:p>
            <a:pPr algn="ct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8" name="TextBox 7"/>
          <p:cNvSpPr txBox="1"/>
          <p:nvPr/>
        </p:nvSpPr>
        <p:spPr>
          <a:xfrm>
            <a:off x="2375756" y="2025448"/>
            <a:ext cx="5760640" cy="261610"/>
          </a:xfrm>
          <a:prstGeom prst="rect">
            <a:avLst/>
          </a:prstGeom>
          <a:solidFill>
            <a:schemeClr val="bg1"/>
          </a:solidFill>
          <a:ln>
            <a:solidFill>
              <a:schemeClr val="accent4">
                <a:lumMod val="60000"/>
                <a:lumOff val="40000"/>
              </a:schemeClr>
            </a:solidFill>
          </a:ln>
        </p:spPr>
        <p:txBody>
          <a:bodyPr wrap="square" rtlCol="0">
            <a:spAutoFit/>
          </a:bodyPr>
          <a:lstStyle/>
          <a:p>
            <a:pPr algn="ctr"/>
            <a:r>
              <a:rPr lang="fr-FR" sz="1100" dirty="0" smtClean="0">
                <a:solidFill>
                  <a:schemeClr val="accent4">
                    <a:lumMod val="60000"/>
                    <a:lumOff val="40000"/>
                  </a:schemeClr>
                </a:solidFill>
                <a:latin typeface="Segoe UI Semilight" pitchFamily="34" charset="0"/>
                <a:cs typeface="Segoe UI Semilight" pitchFamily="34" charset="0"/>
              </a:rPr>
              <a:t>A propos …</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9" name="TextBox 8"/>
          <p:cNvSpPr txBox="1"/>
          <p:nvPr/>
        </p:nvSpPr>
        <p:spPr>
          <a:xfrm>
            <a:off x="2411760" y="2694461"/>
            <a:ext cx="2736304" cy="430887"/>
          </a:xfrm>
          <a:prstGeom prst="rect">
            <a:avLst/>
          </a:prstGeom>
          <a:solidFill>
            <a:schemeClr val="bg1"/>
          </a:solidFill>
        </p:spPr>
        <p:txBody>
          <a:bodyPr wrap="square" rtlCol="0">
            <a:spAutoFit/>
          </a:bodyPr>
          <a:lstStyle/>
          <a:p>
            <a:r>
              <a:rPr lang="fr-FR" sz="1100" dirty="0">
                <a:solidFill>
                  <a:schemeClr val="accent4">
                    <a:lumMod val="60000"/>
                    <a:lumOff val="40000"/>
                  </a:schemeClr>
                </a:solidFill>
                <a:latin typeface="Segoe UI Semilight" pitchFamily="34" charset="0"/>
                <a:cs typeface="Segoe UI Semilight" pitchFamily="34" charset="0"/>
              </a:rPr>
              <a:t>Daonna est née sous l’impulsion d’Agnès </a:t>
            </a:r>
            <a:r>
              <a:rPr lang="fr-FR" sz="1100" dirty="0" err="1">
                <a:solidFill>
                  <a:schemeClr val="accent4">
                    <a:lumMod val="60000"/>
                    <a:lumOff val="40000"/>
                  </a:schemeClr>
                </a:solidFill>
                <a:latin typeface="Segoe UI Semilight" pitchFamily="34" charset="0"/>
                <a:cs typeface="Segoe UI Semilight" pitchFamily="34" charset="0"/>
              </a:rPr>
              <a:t>Lachenal</a:t>
            </a:r>
            <a:r>
              <a:rPr lang="fr-FR" sz="1100" dirty="0">
                <a:solidFill>
                  <a:schemeClr val="accent4">
                    <a:lumMod val="60000"/>
                    <a:lumOff val="40000"/>
                  </a:schemeClr>
                </a:solidFill>
                <a:latin typeface="Segoe UI Semilight" pitchFamily="34" charset="0"/>
                <a:cs typeface="Segoe UI Semilight" pitchFamily="34" charset="0"/>
              </a:rPr>
              <a:t> …</a:t>
            </a:r>
          </a:p>
        </p:txBody>
      </p:sp>
      <p:sp>
        <p:nvSpPr>
          <p:cNvPr id="10" name="TextBox 9"/>
          <p:cNvSpPr txBox="1"/>
          <p:nvPr/>
        </p:nvSpPr>
        <p:spPr>
          <a:xfrm>
            <a:off x="2420280" y="5805264"/>
            <a:ext cx="5735082" cy="261610"/>
          </a:xfrm>
          <a:prstGeom prst="rect">
            <a:avLst/>
          </a:prstGeom>
          <a:solidFill>
            <a:schemeClr val="bg1"/>
          </a:solidFill>
          <a:ln>
            <a:solidFill>
              <a:schemeClr val="accent4">
                <a:lumMod val="60000"/>
                <a:lumOff val="40000"/>
              </a:schemeClr>
            </a:solidFill>
          </a:ln>
        </p:spPr>
        <p:txBody>
          <a:bodyPr wrap="square" rtlCol="0">
            <a:spAutoFit/>
          </a:bodyPr>
          <a:lstStyle/>
          <a:p>
            <a:r>
              <a:rPr lang="fr-FR" sz="1100" dirty="0" smtClean="0">
                <a:solidFill>
                  <a:schemeClr val="accent4">
                    <a:lumMod val="60000"/>
                    <a:lumOff val="40000"/>
                  </a:schemeClr>
                </a:solidFill>
              </a:rPr>
              <a:t>Nous contacter</a:t>
            </a:r>
            <a:endParaRPr lang="fr-FR" sz="1100" dirty="0">
              <a:solidFill>
                <a:schemeClr val="accent4">
                  <a:lumMod val="60000"/>
                  <a:lumOff val="40000"/>
                </a:schemeClr>
              </a:solidFill>
            </a:endParaRPr>
          </a:p>
        </p:txBody>
      </p:sp>
      <p:sp>
        <p:nvSpPr>
          <p:cNvPr id="11" name="TextBox 10"/>
          <p:cNvSpPr txBox="1"/>
          <p:nvPr/>
        </p:nvSpPr>
        <p:spPr>
          <a:xfrm>
            <a:off x="2411760" y="4475147"/>
            <a:ext cx="5760640" cy="261610"/>
          </a:xfrm>
          <a:prstGeom prst="rect">
            <a:avLst/>
          </a:prstGeom>
          <a:solidFill>
            <a:schemeClr val="bg1"/>
          </a:solidFill>
          <a:ln>
            <a:solidFill>
              <a:schemeClr val="accent4">
                <a:lumMod val="60000"/>
                <a:lumOff val="40000"/>
              </a:schemeClr>
            </a:solidFill>
          </a:ln>
        </p:spPr>
        <p:txBody>
          <a:bodyPr wrap="square" rtlCol="0">
            <a:spAutoFit/>
          </a:bodyPr>
          <a:lstStyle/>
          <a:p>
            <a:pPr algn="ctr"/>
            <a:r>
              <a:rPr lang="fr-FR" sz="1100" dirty="0" smtClean="0"/>
              <a:t>L’actualité (la galerie)</a:t>
            </a:r>
            <a:endParaRPr lang="fr-FR" sz="1100" dirty="0"/>
          </a:p>
        </p:txBody>
      </p:sp>
      <p:sp>
        <p:nvSpPr>
          <p:cNvPr id="12" name="TextBox 11"/>
          <p:cNvSpPr txBox="1"/>
          <p:nvPr/>
        </p:nvSpPr>
        <p:spPr>
          <a:xfrm>
            <a:off x="2662233" y="4941168"/>
            <a:ext cx="5187686" cy="261610"/>
          </a:xfrm>
          <a:prstGeom prst="rect">
            <a:avLst/>
          </a:prstGeom>
          <a:solidFill>
            <a:schemeClr val="bg1"/>
          </a:solidFill>
        </p:spPr>
        <p:txBody>
          <a:bodyPr wrap="square" rtlCol="0">
            <a:spAutoFit/>
          </a:bodyPr>
          <a:lstStyle/>
          <a:p>
            <a:r>
              <a:rPr lang="fr-FR" sz="1100" i="1" dirty="0" smtClean="0"/>
              <a:t>La possibilité de mettre des photos quand j’aurai réalisé quelques événements</a:t>
            </a:r>
            <a:endParaRPr lang="fr-FR" sz="1100" i="1" dirty="0"/>
          </a:p>
        </p:txBody>
      </p:sp>
      <p:sp>
        <p:nvSpPr>
          <p:cNvPr id="13" name="TextBox 12"/>
          <p:cNvSpPr txBox="1"/>
          <p:nvPr/>
        </p:nvSpPr>
        <p:spPr>
          <a:xfrm>
            <a:off x="5904148" y="2563656"/>
            <a:ext cx="2448272" cy="261610"/>
          </a:xfrm>
          <a:prstGeom prst="rect">
            <a:avLst/>
          </a:prstGeom>
          <a:solidFill>
            <a:schemeClr val="bg1"/>
          </a:solidFill>
        </p:spPr>
        <p:txBody>
          <a:bodyPr wrap="square" rtlCol="0">
            <a:spAutoFit/>
          </a:bodyPr>
          <a:lstStyle/>
          <a:p>
            <a:pPr algn="ctr"/>
            <a:r>
              <a:rPr lang="fr-FR" sz="1100" dirty="0" smtClean="0">
                <a:solidFill>
                  <a:schemeClr val="accent4">
                    <a:lumMod val="60000"/>
                    <a:lumOff val="40000"/>
                  </a:schemeClr>
                </a:solidFill>
                <a:latin typeface="Segoe UI Semilight" pitchFamily="34" charset="0"/>
                <a:cs typeface="Segoe UI Semilight" pitchFamily="34" charset="0"/>
              </a:rPr>
              <a:t>Partenaires</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14" name="TextBox 13"/>
          <p:cNvSpPr txBox="1"/>
          <p:nvPr/>
        </p:nvSpPr>
        <p:spPr>
          <a:xfrm>
            <a:off x="2411760" y="3635088"/>
            <a:ext cx="2448272" cy="600164"/>
          </a:xfrm>
          <a:prstGeom prst="rect">
            <a:avLst/>
          </a:prstGeom>
          <a:solidFill>
            <a:schemeClr val="bg1"/>
          </a:solidFill>
        </p:spPr>
        <p:txBody>
          <a:bodyPr wrap="square" rtlCol="0">
            <a:spAutoFit/>
          </a:bodyPr>
          <a:lstStyle/>
          <a:p>
            <a:r>
              <a:rPr lang="fr-FR" sz="1100" dirty="0" smtClean="0">
                <a:solidFill>
                  <a:schemeClr val="accent4">
                    <a:lumMod val="60000"/>
                    <a:lumOff val="40000"/>
                  </a:schemeClr>
                </a:solidFill>
                <a:latin typeface="Segoe UI Semilight" pitchFamily="34" charset="0"/>
                <a:cs typeface="Segoe UI Semilight" pitchFamily="34" charset="0"/>
              </a:rPr>
              <a:t>La presse, </a:t>
            </a:r>
          </a:p>
          <a:p>
            <a:r>
              <a:rPr lang="fr-FR" sz="1100" dirty="0" smtClean="0">
                <a:solidFill>
                  <a:schemeClr val="accent4">
                    <a:lumMod val="60000"/>
                    <a:lumOff val="40000"/>
                  </a:schemeClr>
                </a:solidFill>
                <a:latin typeface="Segoe UI Semilight" pitchFamily="34" charset="0"/>
                <a:cs typeface="Segoe UI Semilight" pitchFamily="34" charset="0"/>
              </a:rPr>
              <a:t>les citations</a:t>
            </a:r>
          </a:p>
          <a:p>
            <a:r>
              <a:rPr lang="fr-FR" sz="1100" dirty="0" smtClean="0">
                <a:solidFill>
                  <a:schemeClr val="accent4">
                    <a:lumMod val="60000"/>
                    <a:lumOff val="40000"/>
                  </a:schemeClr>
                </a:solidFill>
                <a:latin typeface="Segoe UI Semilight" pitchFamily="34" charset="0"/>
                <a:cs typeface="Segoe UI Semilight" pitchFamily="34" charset="0"/>
              </a:rPr>
              <a:t>Les références clients</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15" name="TextBox 14"/>
          <p:cNvSpPr txBox="1"/>
          <p:nvPr/>
        </p:nvSpPr>
        <p:spPr>
          <a:xfrm>
            <a:off x="6084168" y="3465811"/>
            <a:ext cx="2448272" cy="769441"/>
          </a:xfrm>
          <a:prstGeom prst="rect">
            <a:avLst/>
          </a:prstGeom>
          <a:solidFill>
            <a:schemeClr val="bg1"/>
          </a:solidFill>
        </p:spPr>
        <p:txBody>
          <a:bodyPr wrap="square" rtlCol="0">
            <a:spAutoFit/>
          </a:bodyPr>
          <a:lstStyle/>
          <a:p>
            <a:r>
              <a:rPr lang="fr-FR" sz="1100" dirty="0" smtClean="0">
                <a:solidFill>
                  <a:schemeClr val="accent4">
                    <a:lumMod val="60000"/>
                    <a:lumOff val="40000"/>
                  </a:schemeClr>
                </a:solidFill>
              </a:rPr>
              <a:t>Liens sur autres sites sur lesquels je communique : </a:t>
            </a:r>
          </a:p>
          <a:p>
            <a:r>
              <a:rPr lang="fr-FR" sz="1100" dirty="0" smtClean="0">
                <a:solidFill>
                  <a:schemeClr val="accent4">
                    <a:lumMod val="60000"/>
                    <a:lumOff val="40000"/>
                  </a:schemeClr>
                </a:solidFill>
              </a:rPr>
              <a:t>FB, </a:t>
            </a:r>
            <a:r>
              <a:rPr lang="fr-FR" sz="1100" dirty="0" err="1" smtClean="0">
                <a:solidFill>
                  <a:schemeClr val="accent4">
                    <a:lumMod val="60000"/>
                    <a:lumOff val="40000"/>
                  </a:schemeClr>
                </a:solidFill>
              </a:rPr>
              <a:t>viadeo</a:t>
            </a:r>
            <a:r>
              <a:rPr lang="fr-FR" sz="1100" dirty="0" smtClean="0">
                <a:solidFill>
                  <a:schemeClr val="accent4">
                    <a:lumMod val="60000"/>
                    <a:lumOff val="40000"/>
                  </a:schemeClr>
                </a:solidFill>
              </a:rPr>
              <a:t> </a:t>
            </a:r>
            <a:r>
              <a:rPr lang="fr-FR" sz="1100" dirty="0" err="1" smtClean="0">
                <a:solidFill>
                  <a:schemeClr val="accent4">
                    <a:lumMod val="60000"/>
                    <a:lumOff val="40000"/>
                  </a:schemeClr>
                </a:solidFill>
              </a:rPr>
              <a:t>Linkedin</a:t>
            </a:r>
            <a:r>
              <a:rPr lang="fr-FR" sz="1100" dirty="0" smtClean="0">
                <a:solidFill>
                  <a:schemeClr val="accent4">
                    <a:lumMod val="60000"/>
                    <a:lumOff val="40000"/>
                  </a:schemeClr>
                </a:solidFill>
              </a:rPr>
              <a:t>, sites événementiels à terme</a:t>
            </a:r>
            <a:endParaRPr lang="fr-FR" sz="1100" dirty="0">
              <a:solidFill>
                <a:schemeClr val="accent4">
                  <a:lumMod val="60000"/>
                  <a:lumOff val="40000"/>
                </a:schemeClr>
              </a:solidFill>
            </a:endParaRPr>
          </a:p>
        </p:txBody>
      </p:sp>
      <p:sp>
        <p:nvSpPr>
          <p:cNvPr id="16" name="TextBox 15"/>
          <p:cNvSpPr txBox="1"/>
          <p:nvPr/>
        </p:nvSpPr>
        <p:spPr>
          <a:xfrm>
            <a:off x="2437318" y="6144424"/>
            <a:ext cx="5735082" cy="261610"/>
          </a:xfrm>
          <a:prstGeom prst="rect">
            <a:avLst/>
          </a:prstGeom>
          <a:solidFill>
            <a:schemeClr val="bg1"/>
          </a:solidFill>
          <a:ln>
            <a:solidFill>
              <a:schemeClr val="accent4">
                <a:lumMod val="60000"/>
                <a:lumOff val="40000"/>
              </a:schemeClr>
            </a:solidFill>
          </a:ln>
        </p:spPr>
        <p:txBody>
          <a:bodyPr wrap="square" rtlCol="0">
            <a:spAutoFit/>
          </a:bodyPr>
          <a:lstStyle/>
          <a:p>
            <a:r>
              <a:rPr lang="fr-FR" sz="1100" dirty="0" smtClean="0"/>
              <a:t>Un espace « commentaires » ?</a:t>
            </a:r>
            <a:endParaRPr lang="fr-FR" sz="1100" dirty="0"/>
          </a:p>
        </p:txBody>
      </p:sp>
      <p:sp>
        <p:nvSpPr>
          <p:cNvPr id="3" name="Rectangle 2"/>
          <p:cNvSpPr/>
          <p:nvPr/>
        </p:nvSpPr>
        <p:spPr>
          <a:xfrm>
            <a:off x="1547664" y="116632"/>
            <a:ext cx="7416824" cy="648072"/>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499992" y="116632"/>
            <a:ext cx="1798645" cy="64807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logo</a:t>
            </a:r>
            <a:endParaRPr lang="fr-FR" dirty="0"/>
          </a:p>
        </p:txBody>
      </p:sp>
    </p:spTree>
    <p:extLst>
      <p:ext uri="{BB962C8B-B14F-4D97-AF65-F5344CB8AC3E}">
        <p14:creationId xmlns:p14="http://schemas.microsoft.com/office/powerpoint/2010/main" val="399535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24936" cy="4247317"/>
          </a:xfrm>
          <a:prstGeom prst="rect">
            <a:avLst/>
          </a:prstGeom>
          <a:noFill/>
        </p:spPr>
        <p:txBody>
          <a:bodyPr wrap="square" rtlCol="0">
            <a:spAutoFit/>
          </a:bodyPr>
          <a:lstStyle/>
          <a:p>
            <a:r>
              <a:rPr lang="fr-FR" b="1" dirty="0" smtClean="0">
                <a:latin typeface="Segoe UI Semilight" pitchFamily="34" charset="0"/>
                <a:cs typeface="Segoe UI Semilight" pitchFamily="34" charset="0"/>
              </a:rPr>
              <a:t>Accueil :</a:t>
            </a:r>
            <a:r>
              <a:rPr lang="fr-FR" dirty="0" smtClean="0">
                <a:latin typeface="Segoe UI Semilight" pitchFamily="34" charset="0"/>
                <a:cs typeface="Segoe UI Semilight" pitchFamily="34" charset="0"/>
              </a:rPr>
              <a:t>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Inclure une ligne :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 La Petite Agence » a grandit, désormais vous la retrouverez sous le nom Daonna.</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Daonna,</a:t>
            </a:r>
          </a:p>
          <a:p>
            <a:r>
              <a:rPr lang="fr-FR" dirty="0" err="1" smtClean="0">
                <a:latin typeface="Segoe UI Semilight" pitchFamily="34" charset="0"/>
                <a:cs typeface="Segoe UI Semilight" pitchFamily="34" charset="0"/>
              </a:rPr>
              <a:t>n.f</a:t>
            </a:r>
            <a:r>
              <a:rPr lang="fr-FR" dirty="0" smtClean="0">
                <a:latin typeface="Segoe UI Semilight" pitchFamily="34" charset="0"/>
                <a:cs typeface="Segoe UI Semilight" pitchFamily="34" charset="0"/>
              </a:rPr>
              <a:t>.</a:t>
            </a:r>
          </a:p>
          <a:p>
            <a:r>
              <a:rPr lang="fr-FR" i="1" dirty="0" smtClean="0">
                <a:latin typeface="Segoe UI Semilight" pitchFamily="34" charset="0"/>
                <a:cs typeface="Segoe UI Semilight" pitchFamily="34" charset="0"/>
              </a:rPr>
              <a:t>Humain</a:t>
            </a:r>
            <a:r>
              <a:rPr lang="fr-FR" dirty="0" smtClean="0">
                <a:latin typeface="Segoe UI Semilight" pitchFamily="34" charset="0"/>
                <a:cs typeface="Segoe UI Semilight" pitchFamily="34" charset="0"/>
              </a:rPr>
              <a:t>, irlandais</a:t>
            </a:r>
          </a:p>
          <a:p>
            <a:endParaRPr lang="fr-FR" dirty="0">
              <a:latin typeface="Segoe UI Semilight" pitchFamily="34" charset="0"/>
              <a:cs typeface="Segoe UI Semilight" pitchFamily="34" charset="0"/>
            </a:endParaRPr>
          </a:p>
          <a:p>
            <a:r>
              <a:rPr lang="fr-FR" dirty="0">
                <a:latin typeface="Segoe UI Semilight" pitchFamily="34" charset="0"/>
                <a:cs typeface="Segoe UI Semilight" pitchFamily="34" charset="0"/>
              </a:rPr>
              <a:t>L’homme est au cœur de l’entreprise, alors l’homme sera au cœur de l’événementiel d’entreprise avec </a:t>
            </a:r>
            <a:r>
              <a:rPr lang="fr-FR" dirty="0">
                <a:solidFill>
                  <a:srgbClr val="FF0000"/>
                </a:solidFill>
                <a:latin typeface="Segoe UI Semilight" pitchFamily="34" charset="0"/>
                <a:cs typeface="Segoe UI Semilight" pitchFamily="34" charset="0"/>
              </a:rPr>
              <a:t>Daonna</a:t>
            </a:r>
            <a:r>
              <a:rPr lang="fr-FR" dirty="0">
                <a:latin typeface="Segoe UI Semilight" pitchFamily="34" charset="0"/>
                <a:cs typeface="Segoe UI Semilight" pitchFamily="34" charset="0"/>
              </a:rPr>
              <a:t>.</a:t>
            </a:r>
          </a:p>
          <a:p>
            <a:endParaRPr lang="fr-FR" dirty="0" smtClean="0">
              <a:latin typeface="Segoe UI Semilight" pitchFamily="34" charset="0"/>
              <a:cs typeface="Segoe UI Semilight" pitchFamily="34" charset="0"/>
            </a:endParaRPr>
          </a:p>
          <a:p>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181348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96944" cy="6340197"/>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Qui sommes nous ?</a:t>
            </a: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la  </a:t>
            </a:r>
            <a:r>
              <a:rPr lang="fr-FR" sz="1400" dirty="0">
                <a:latin typeface="Segoe UI Semilight" pitchFamily="34" charset="0"/>
                <a:cs typeface="Segoe UI Semilight" pitchFamily="34" charset="0"/>
              </a:rPr>
              <a:t>nouvelle agence </a:t>
            </a:r>
            <a:r>
              <a:rPr lang="fr-FR" sz="1400" dirty="0" smtClean="0">
                <a:latin typeface="Segoe UI Semilight" pitchFamily="34" charset="0"/>
                <a:cs typeface="Segoe UI Semilight" pitchFamily="34" charset="0"/>
              </a:rPr>
              <a:t>événementielle.</a:t>
            </a:r>
          </a:p>
          <a:p>
            <a:r>
              <a:rPr lang="fr-FR" sz="1400" dirty="0" smtClean="0">
                <a:latin typeface="Segoe UI Semilight" pitchFamily="34" charset="0"/>
                <a:cs typeface="Segoe UI Semilight" pitchFamily="34" charset="0"/>
              </a:rPr>
              <a:t>Sa vocation est de </a:t>
            </a:r>
            <a:r>
              <a:rPr lang="fr-FR" sz="1400" dirty="0">
                <a:latin typeface="Segoe UI Semilight" pitchFamily="34" charset="0"/>
                <a:cs typeface="Segoe UI Semilight" pitchFamily="34" charset="0"/>
              </a:rPr>
              <a:t>répondre aux petites et moyennes entreprises </a:t>
            </a:r>
            <a:r>
              <a:rPr lang="fr-FR" sz="1400" dirty="0" smtClean="0">
                <a:latin typeface="Segoe UI Semilight" pitchFamily="34" charset="0"/>
                <a:cs typeface="Segoe UI Semilight" pitchFamily="34" charset="0"/>
              </a:rPr>
              <a:t>qui </a:t>
            </a:r>
            <a:r>
              <a:rPr lang="fr-FR" sz="1400" dirty="0">
                <a:latin typeface="Segoe UI Semilight" pitchFamily="34" charset="0"/>
                <a:cs typeface="Segoe UI Semilight" pitchFamily="34" charset="0"/>
              </a:rPr>
              <a:t>se posent des questions pour stabiliser leurs effectifs, motiver leurs troupes, assurer </a:t>
            </a:r>
            <a:r>
              <a:rPr lang="fr-FR" sz="1400" dirty="0" smtClean="0">
                <a:latin typeface="Segoe UI Semilight" pitchFamily="34" charset="0"/>
                <a:cs typeface="Segoe UI Semilight" pitchFamily="34" charset="0"/>
              </a:rPr>
              <a:t>leur avenir </a:t>
            </a:r>
            <a:r>
              <a:rPr lang="fr-FR" sz="1400" dirty="0">
                <a:latin typeface="Segoe UI Semilight" pitchFamily="34" charset="0"/>
                <a:cs typeface="Segoe UI Semilight" pitchFamily="34" charset="0"/>
              </a:rPr>
              <a:t>avec des collaborateurs impliqués pour leur société.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Vous </a:t>
            </a:r>
            <a:r>
              <a:rPr lang="fr-FR" sz="1400" dirty="0">
                <a:latin typeface="Segoe UI Semilight" pitchFamily="34" charset="0"/>
                <a:cs typeface="Segoe UI Semilight" pitchFamily="34" charset="0"/>
              </a:rPr>
              <a:t>êtes en train de vivre un moment important dans la vie de votre entreprise, vous venez de vous développer rapidement, vous avez besoin de rapprocher vos collaborateurs ?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a:t>
            </a:r>
            <a:r>
              <a:rPr lang="fr-FR" sz="1400" dirty="0">
                <a:latin typeface="Segoe UI Semilight" pitchFamily="34" charset="0"/>
                <a:cs typeface="Segoe UI Semilight" pitchFamily="34" charset="0"/>
              </a:rPr>
              <a:t>est là pour vous accompagner en ciblant la nature et la taille de votre projet.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Il suffit d’une </a:t>
            </a:r>
            <a:r>
              <a:rPr lang="fr-FR" sz="1400" dirty="0">
                <a:latin typeface="Segoe UI Semilight" pitchFamily="34" charset="0"/>
                <a:cs typeface="Segoe UI Semilight" pitchFamily="34" charset="0"/>
              </a:rPr>
              <a:t>organisation de qualité, un réseau de partenaires de confiance, </a:t>
            </a:r>
            <a:r>
              <a:rPr lang="fr-FR" sz="1400" dirty="0" smtClean="0">
                <a:latin typeface="Segoe UI Semilight" pitchFamily="34" charset="0"/>
                <a:cs typeface="Segoe UI Semilight" pitchFamily="34" charset="0"/>
              </a:rPr>
              <a:t>d’idées </a:t>
            </a:r>
            <a:r>
              <a:rPr lang="fr-FR" sz="1400" dirty="0">
                <a:latin typeface="Segoe UI Semilight" pitchFamily="34" charset="0"/>
                <a:cs typeface="Segoe UI Semilight" pitchFamily="34" charset="0"/>
              </a:rPr>
              <a:t>originales ; le juste dosage de qualité et de rêve pour optimiser la motivation de vos salariés et les impliquer pour l’avenir</a:t>
            </a:r>
            <a:r>
              <a:rPr lang="fr-FR" sz="1400" dirty="0" smtClean="0">
                <a:latin typeface="Segoe UI Semilight" pitchFamily="34" charset="0"/>
                <a:cs typeface="Segoe UI Semilight" pitchFamily="34" charset="0"/>
              </a:rPr>
              <a:t>. </a:t>
            </a:r>
          </a:p>
          <a:p>
            <a:r>
              <a:rPr lang="fr-FR" sz="1400" dirty="0" smtClean="0">
                <a:latin typeface="Segoe UI Semilight" pitchFamily="34" charset="0"/>
                <a:cs typeface="Segoe UI Semilight" pitchFamily="34" charset="0"/>
              </a:rPr>
              <a:t>Mettre des étoiles dans les yeux, créer des souvenirs : l’émotion dont on se souviendra !</a:t>
            </a:r>
          </a:p>
          <a:p>
            <a:endParaRPr lang="fr-FR" sz="1400" dirty="0">
              <a:latin typeface="Segoe UI Semilight" pitchFamily="34" charset="0"/>
              <a:cs typeface="Segoe UI Semilight" pitchFamily="34" charset="0"/>
            </a:endParaRPr>
          </a:p>
          <a:p>
            <a:r>
              <a:rPr lang="fr-FR" sz="1400" dirty="0">
                <a:latin typeface="Segoe UI Semilight" pitchFamily="34" charset="0"/>
                <a:cs typeface="Segoe UI Semilight" pitchFamily="34" charset="0"/>
              </a:rPr>
              <a:t>L’homme </a:t>
            </a:r>
            <a:r>
              <a:rPr lang="fr-FR" sz="1400" dirty="0" smtClean="0">
                <a:latin typeface="Segoe UI Semilight" pitchFamily="34" charset="0"/>
                <a:cs typeface="Segoe UI Semilight" pitchFamily="34" charset="0"/>
              </a:rPr>
              <a:t>est au </a:t>
            </a:r>
            <a:r>
              <a:rPr lang="fr-FR" sz="1400" dirty="0">
                <a:latin typeface="Segoe UI Semilight" pitchFamily="34" charset="0"/>
                <a:cs typeface="Segoe UI Semilight" pitchFamily="34" charset="0"/>
              </a:rPr>
              <a:t>cœur de l’entreprise, alors l’homme </a:t>
            </a:r>
            <a:r>
              <a:rPr lang="fr-FR" sz="1400" dirty="0" smtClean="0">
                <a:latin typeface="Segoe UI Semilight" pitchFamily="34" charset="0"/>
                <a:cs typeface="Segoe UI Semilight" pitchFamily="34" charset="0"/>
              </a:rPr>
              <a:t>sera au </a:t>
            </a:r>
            <a:r>
              <a:rPr lang="fr-FR" sz="1400" dirty="0">
                <a:latin typeface="Segoe UI Semilight" pitchFamily="34" charset="0"/>
                <a:cs typeface="Segoe UI Semilight" pitchFamily="34" charset="0"/>
              </a:rPr>
              <a:t>cœur de l’événementiel d’entreprise </a:t>
            </a:r>
            <a:r>
              <a:rPr lang="fr-FR" sz="1400" dirty="0" smtClean="0">
                <a:latin typeface="Segoe UI Semilight" pitchFamily="34" charset="0"/>
                <a:cs typeface="Segoe UI Semilight" pitchFamily="34" charset="0"/>
              </a:rPr>
              <a:t>avec </a:t>
            </a:r>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a:t>
            </a:r>
          </a:p>
          <a:p>
            <a:endParaRPr lang="fr-FR" sz="1400" dirty="0" smtClean="0">
              <a:latin typeface="Segoe UI Semilight" pitchFamily="34" charset="0"/>
              <a:cs typeface="Segoe UI Semilight" pitchFamily="34" charset="0"/>
            </a:endParaRPr>
          </a:p>
          <a:p>
            <a:r>
              <a:rPr lang="fr-FR" sz="1400" b="1" i="1" dirty="0" smtClean="0">
                <a:latin typeface="Segoe UI Semilight" pitchFamily="34" charset="0"/>
                <a:cs typeface="Segoe UI Semilight" pitchFamily="34" charset="0"/>
              </a:rPr>
              <a:t>Autres phrases : </a:t>
            </a:r>
          </a:p>
          <a:p>
            <a:endParaRPr lang="fr-FR" sz="1400" b="1" i="1" dirty="0" smtClean="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contribue </a:t>
            </a:r>
            <a:r>
              <a:rPr lang="fr-FR" sz="1400" dirty="0">
                <a:latin typeface="Segoe UI Semilight" pitchFamily="34" charset="0"/>
                <a:cs typeface="Segoe UI Semilight" pitchFamily="34" charset="0"/>
              </a:rPr>
              <a:t>à (</a:t>
            </a:r>
            <a:r>
              <a:rPr lang="fr-FR" sz="1400" dirty="0" err="1">
                <a:latin typeface="Segoe UI Semilight" pitchFamily="34" charset="0"/>
                <a:cs typeface="Segoe UI Semilight" pitchFamily="34" charset="0"/>
              </a:rPr>
              <a:t>re</a:t>
            </a:r>
            <a:r>
              <a:rPr lang="fr-FR" sz="1400" dirty="0">
                <a:latin typeface="Segoe UI Semilight" pitchFamily="34" charset="0"/>
                <a:cs typeface="Segoe UI Semilight" pitchFamily="34" charset="0"/>
              </a:rPr>
              <a:t>)motiver les salariés, favoriser des intégrations réussies et stabiliser les équipes en place. </a:t>
            </a:r>
            <a:endParaRPr lang="fr-FR" sz="1400" dirty="0" smtClean="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Vous atteindrez ce </a:t>
            </a:r>
            <a:r>
              <a:rPr lang="fr-FR" sz="1400" dirty="0">
                <a:latin typeface="Segoe UI Semilight" pitchFamily="34" charset="0"/>
                <a:cs typeface="Segoe UI Semilight" pitchFamily="34" charset="0"/>
              </a:rPr>
              <a:t>que seule une vraie émotion peut rendre accessible : la stabilité dans une équipe, l’envie de relever le challenge commercial, ou encore transformer vos salariés en  ambassadeur de votre entreprise.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D’humain </a:t>
            </a:r>
            <a:r>
              <a:rPr lang="fr-FR" sz="1400" dirty="0">
                <a:latin typeface="Segoe UI Semilight" pitchFamily="34" charset="0"/>
                <a:cs typeface="Segoe UI Semilight" pitchFamily="34" charset="0"/>
              </a:rPr>
              <a:t>à humain, les échanges se facilitent, les problèmes se résolvent, les clients sont satisfaits.</a:t>
            </a: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p:txBody>
      </p:sp>
    </p:spTree>
    <p:extLst>
      <p:ext uri="{BB962C8B-B14F-4D97-AF65-F5344CB8AC3E}">
        <p14:creationId xmlns:p14="http://schemas.microsoft.com/office/powerpoint/2010/main" val="281734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064896" cy="3323987"/>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Comment faire ? / Notre méthodologie / </a:t>
            </a: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vous propose de faire un point de vos besoins : </a:t>
            </a:r>
          </a:p>
          <a:p>
            <a:r>
              <a:rPr lang="fr-FR" sz="1400" dirty="0" smtClean="0">
                <a:latin typeface="Segoe UI Semilight" pitchFamily="34" charset="0"/>
                <a:cs typeface="Segoe UI Semilight" pitchFamily="34" charset="0"/>
              </a:rPr>
              <a:t>votre situation, vos attentes, votre contexte </a:t>
            </a:r>
          </a:p>
          <a:p>
            <a:r>
              <a:rPr lang="fr-FR" sz="1400" dirty="0" smtClean="0">
                <a:latin typeface="Segoe UI Semilight" pitchFamily="34" charset="0"/>
                <a:cs typeface="Segoe UI Semilight" pitchFamily="34" charset="0"/>
              </a:rPr>
              <a:t>qui </a:t>
            </a:r>
            <a:r>
              <a:rPr lang="fr-FR" sz="1400" dirty="0" smtClean="0">
                <a:latin typeface="Segoe UI Semilight" pitchFamily="34" charset="0"/>
                <a:cs typeface="Segoe UI Semilight" pitchFamily="34" charset="0"/>
              </a:rPr>
              <a:t>feront </a:t>
            </a:r>
            <a:r>
              <a:rPr lang="fr-FR" sz="1400" dirty="0" smtClean="0">
                <a:latin typeface="Segoe UI Semilight" pitchFamily="34" charset="0"/>
                <a:cs typeface="Segoe UI Semilight" pitchFamily="34" charset="0"/>
              </a:rPr>
              <a:t>que votre événement </a:t>
            </a:r>
            <a:r>
              <a:rPr lang="fr-FR" sz="1400" dirty="0" smtClean="0">
                <a:latin typeface="Segoe UI Semilight" pitchFamily="34" charset="0"/>
                <a:cs typeface="Segoe UI Semilight" pitchFamily="34" charset="0"/>
              </a:rPr>
              <a:t>sera </a:t>
            </a:r>
            <a:r>
              <a:rPr lang="fr-FR" sz="1400" dirty="0" smtClean="0">
                <a:latin typeface="Segoe UI Semilight" pitchFamily="34" charset="0"/>
                <a:cs typeface="Segoe UI Semilight" pitchFamily="34" charset="0"/>
              </a:rPr>
              <a:t>différent de tous les autres.</a:t>
            </a: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Ensemble, nous cherchons ce qui répond à vos besoins.</a:t>
            </a: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vous propose ensuite une solution complète, </a:t>
            </a:r>
          </a:p>
          <a:p>
            <a:r>
              <a:rPr lang="fr-FR" sz="1400" dirty="0" smtClean="0">
                <a:latin typeface="Segoe UI Semilight" pitchFamily="34" charset="0"/>
                <a:cs typeface="Segoe UI Semilight" pitchFamily="34" charset="0"/>
              </a:rPr>
              <a:t>depuis la conception, la recherche des partenaires, la coordination, la réalisation le jour J.</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Et parce qu’un événement de cette nature ne dure pas qu’une journée, </a:t>
            </a:r>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vous propose de suivre les effets dans votre entreprise a posteriori. </a:t>
            </a: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Ensemble nous définissons vos attentes et un suivi qualité sur le long terme.</a:t>
            </a:r>
            <a:endParaRPr lang="fr-FR" sz="1400" dirty="0">
              <a:latin typeface="Segoe UI Semilight" pitchFamily="34" charset="0"/>
              <a:cs typeface="Segoe UI Semilight" pitchFamily="34" charset="0"/>
            </a:endParaRPr>
          </a:p>
        </p:txBody>
      </p:sp>
    </p:spTree>
    <p:extLst>
      <p:ext uri="{BB962C8B-B14F-4D97-AF65-F5344CB8AC3E}">
        <p14:creationId xmlns:p14="http://schemas.microsoft.com/office/powerpoint/2010/main" val="2607543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09025"/>
            <a:ext cx="8856984" cy="6771084"/>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Daonna est née sous l’impulsion d’Agnès </a:t>
            </a:r>
            <a:r>
              <a:rPr lang="fr-FR" sz="1400" b="1" dirty="0" err="1" smtClean="0">
                <a:latin typeface="Segoe UI Semilight" pitchFamily="34" charset="0"/>
                <a:cs typeface="Segoe UI Semilight" pitchFamily="34" charset="0"/>
              </a:rPr>
              <a:t>Lachenal</a:t>
            </a:r>
            <a:r>
              <a:rPr lang="fr-FR" sz="1400" b="1" dirty="0" smtClean="0">
                <a:latin typeface="Segoe UI Semilight" pitchFamily="34" charset="0"/>
                <a:cs typeface="Segoe UI Semilight" pitchFamily="34" charset="0"/>
              </a:rPr>
              <a:t> …</a:t>
            </a: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Agnès </a:t>
            </a:r>
            <a:r>
              <a:rPr lang="fr-FR" sz="1400" dirty="0">
                <a:latin typeface="Segoe UI Semilight" pitchFamily="34" charset="0"/>
                <a:cs typeface="Segoe UI Semilight" pitchFamily="34" charset="0"/>
              </a:rPr>
              <a:t>débute sa carrière en 2000 comme Assistante de Direction chez Altran et organise dans ce cadre plusieurs événements pour les directions générales françaises et internationales : des conventions de direction et séminaires sont ainsi conçus pour créer et communiquer les valeurs de l’entreprise.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a:latin typeface="Segoe UI Semilight" pitchFamily="34" charset="0"/>
                <a:cs typeface="Segoe UI Semilight" pitchFamily="34" charset="0"/>
              </a:rPr>
              <a:t>Puis, elle intègre l’équipe de recrutement chez Net2S et la dirige après le rachat de British Télécoms. Dans un contexte de forte concurrence et de besoin de différenciation, elle élabore et met en œuvre les plans de communication pour développer l'image de l’entreprise en tant que grand pourvoyeur d’emplois. Pour motiver les plus jeunes, elle anime des formations auprès d’étudiants ingénieurs pour les accompagner dans leur entrée dans la vie active. Animation, pédagogie et l’humain déjà au cœur de ses préoccupations…</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En </a:t>
            </a:r>
            <a:r>
              <a:rPr lang="fr-FR" sz="1400" dirty="0">
                <a:latin typeface="Segoe UI Semilight" pitchFamily="34" charset="0"/>
                <a:cs typeface="Segoe UI Semilight" pitchFamily="34" charset="0"/>
              </a:rPr>
              <a:t>parallèle, elle s’intéresse aux lieux prestigieux de réceptions, à la gastronomie et à l’œnologie, mais en privilégiant les petits producteurs, ceux qui fabriquent avec envie et passion ; aux restaurateurs qui utilisent les produits de qualité et à ceux qui veulent transmettre leur passion du goût.</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Agnès </a:t>
            </a:r>
            <a:r>
              <a:rPr lang="fr-FR" sz="1400" dirty="0">
                <a:latin typeface="Segoe UI Semilight" pitchFamily="34" charset="0"/>
                <a:cs typeface="Segoe UI Semilight" pitchFamily="34" charset="0"/>
              </a:rPr>
              <a:t>se reconvertit en manager de contrats réseaux et sécurité informatique. Une expérience qui lui permet de comprendre les bases de l’ingénierie mais surtout  la relation clients, l’importance du contact et les exigences du business. Une période où elle appréhende également les questions de management d’équipes. Elle continue par ailleurs de recruter pour les services techniques les meilleurs profils sécurité et réseaux.</a:t>
            </a:r>
          </a:p>
          <a:p>
            <a:r>
              <a:rPr lang="fr-FR" sz="1400" dirty="0">
                <a:latin typeface="Segoe UI Semilight" pitchFamily="34" charset="0"/>
                <a:cs typeface="Segoe UI Semilight" pitchFamily="34" charset="0"/>
              </a:rPr>
              <a:t>Toujours tournée vers les salariés, elle est membre de la Commission Loisirs et Voyages du comité d’entreprise : elle y organise la soirée annuelle et des voyages culturels pour petits groupes.</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L’événementiel </a:t>
            </a:r>
            <a:r>
              <a:rPr lang="fr-FR" sz="1400" dirty="0">
                <a:latin typeface="Segoe UI Semilight" pitchFamily="34" charset="0"/>
                <a:cs typeface="Segoe UI Semilight" pitchFamily="34" charset="0"/>
              </a:rPr>
              <a:t>est toujours dans ses pensées, malgré toutes ces années riches d'enseignements auprès de clients innovants et exigeants... Agnès décide de changer à nouveau de carrière : elle profite d’un départ accompagné et suit une formation de gestion de projet événementiel pour créer </a:t>
            </a:r>
            <a:r>
              <a:rPr lang="fr-FR" sz="1400" dirty="0" smtClean="0">
                <a:solidFill>
                  <a:srgbClr val="FF0000"/>
                </a:solidFill>
                <a:latin typeface="Segoe UI Semilight" pitchFamily="34" charset="0"/>
                <a:cs typeface="Segoe UI Semilight" pitchFamily="34" charset="0"/>
              </a:rPr>
              <a:t>Daonna</a:t>
            </a:r>
            <a:r>
              <a:rPr lang="fr-FR" sz="1400" i="1" dirty="0" smtClean="0">
                <a:latin typeface="Segoe UI Semilight" pitchFamily="34" charset="0"/>
                <a:cs typeface="Segoe UI Semilight" pitchFamily="34" charset="0"/>
              </a:rPr>
              <a:t>.</a:t>
            </a:r>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 </a:t>
            </a:r>
            <a:r>
              <a:rPr lang="fr-FR" sz="1400" dirty="0" smtClean="0">
                <a:latin typeface="Segoe UI Semilight" pitchFamily="34" charset="0"/>
                <a:cs typeface="Segoe UI Semilight" pitchFamily="34" charset="0"/>
              </a:rPr>
              <a:t>cherche </a:t>
            </a:r>
            <a:r>
              <a:rPr lang="fr-FR" sz="1400" dirty="0">
                <a:latin typeface="Segoe UI Semilight" pitchFamily="34" charset="0"/>
                <a:cs typeface="Segoe UI Semilight" pitchFamily="34" charset="0"/>
              </a:rPr>
              <a:t>les bonnes réponses pour faire vivre le meilleur de l’événementiel à ses clients. La qualité du traiteur, un micro qui fonctionne, les petites attentions pour les salariés, une organisation sans faille pour plus de tranquillité… ; enfin tout ce qui fera rêver les salariés. Une agence </a:t>
            </a:r>
            <a:r>
              <a:rPr lang="fr-FR" sz="1400" dirty="0" err="1">
                <a:latin typeface="Segoe UI Semilight" pitchFamily="34" charset="0"/>
                <a:cs typeface="Segoe UI Semilight" pitchFamily="34" charset="0"/>
              </a:rPr>
              <a:t>Human</a:t>
            </a:r>
            <a:r>
              <a:rPr lang="fr-FR" sz="1400" dirty="0">
                <a:latin typeface="Segoe UI Semilight" pitchFamily="34" charset="0"/>
                <a:cs typeface="Segoe UI Semilight" pitchFamily="34" charset="0"/>
              </a:rPr>
              <a:t>-to-</a:t>
            </a:r>
            <a:r>
              <a:rPr lang="fr-FR" sz="1400" dirty="0" err="1">
                <a:latin typeface="Segoe UI Semilight" pitchFamily="34" charset="0"/>
                <a:cs typeface="Segoe UI Semilight" pitchFamily="34" charset="0"/>
              </a:rPr>
              <a:t>Human</a:t>
            </a:r>
            <a:r>
              <a:rPr lang="fr-FR" sz="1400" dirty="0">
                <a:latin typeface="Segoe UI Semilight" pitchFamily="34" charset="0"/>
                <a:cs typeface="Segoe UI Semilight" pitchFamily="34" charset="0"/>
              </a:rPr>
              <a:t>, qui remet l’homme au cœur de l’événement.</a:t>
            </a:r>
          </a:p>
        </p:txBody>
      </p:sp>
    </p:spTree>
    <p:extLst>
      <p:ext uri="{BB962C8B-B14F-4D97-AF65-F5344CB8AC3E}">
        <p14:creationId xmlns:p14="http://schemas.microsoft.com/office/powerpoint/2010/main" val="1029139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2862322"/>
          </a:xfrm>
          <a:prstGeom prst="rect">
            <a:avLst/>
          </a:prstGeom>
          <a:noFill/>
        </p:spPr>
        <p:txBody>
          <a:bodyPr wrap="square" rtlCol="0">
            <a:spAutoFit/>
          </a:bodyPr>
          <a:lstStyle/>
          <a:p>
            <a:r>
              <a:rPr lang="fr-FR" b="1" dirty="0" smtClean="0">
                <a:latin typeface="Segoe UI Semilight" pitchFamily="34" charset="0"/>
                <a:cs typeface="Segoe UI Semilight" pitchFamily="34" charset="0"/>
              </a:rPr>
              <a:t>Liens sortants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Décoration événementielle : </a:t>
            </a:r>
            <a:r>
              <a:rPr lang="fr-FR" dirty="0" smtClean="0">
                <a:latin typeface="Segoe UI Semilight" pitchFamily="34" charset="0"/>
                <a:cs typeface="Segoe UI Semilight" pitchFamily="34" charset="0"/>
                <a:hlinkClick r:id="rId2"/>
              </a:rPr>
              <a:t>www.papillesetpapillons.com</a:t>
            </a:r>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Agence de fabrication, studio de création d’impressions : </a:t>
            </a:r>
            <a:r>
              <a:rPr lang="fr-FR" dirty="0" smtClean="0">
                <a:latin typeface="Segoe UI Semilight" pitchFamily="34" charset="0"/>
                <a:cs typeface="Segoe UI Semilight" pitchFamily="34" charset="0"/>
                <a:hlinkClick r:id="rId3"/>
              </a:rPr>
              <a:t>www.shokkocrazy.com</a:t>
            </a:r>
            <a:r>
              <a:rPr lang="fr-FR" dirty="0" smtClean="0">
                <a:latin typeface="Segoe UI Semilight" pitchFamily="34" charset="0"/>
                <a:cs typeface="Segoe UI Semilight" pitchFamily="34" charset="0"/>
              </a:rPr>
              <a:t>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Centre de formation événementiel</a:t>
            </a:r>
            <a:r>
              <a:rPr lang="fr-FR" dirty="0">
                <a:latin typeface="Segoe UI Semilight" pitchFamily="34" charset="0"/>
                <a:cs typeface="Segoe UI Semilight" pitchFamily="34" charset="0"/>
              </a:rPr>
              <a:t>, spectacles : </a:t>
            </a:r>
            <a:r>
              <a:rPr lang="fr-FR" dirty="0">
                <a:latin typeface="Segoe UI Semilight" pitchFamily="34" charset="0"/>
                <a:cs typeface="Segoe UI Semilight" pitchFamily="34" charset="0"/>
                <a:hlinkClick r:id="rId4"/>
              </a:rPr>
              <a:t>http://</a:t>
            </a:r>
            <a:r>
              <a:rPr lang="fr-FR" dirty="0" smtClean="0">
                <a:latin typeface="Segoe UI Semilight" pitchFamily="34" charset="0"/>
                <a:cs typeface="Segoe UI Semilight" pitchFamily="34" charset="0"/>
                <a:hlinkClick r:id="rId4"/>
              </a:rPr>
              <a:t>www.abricot-formation.com</a:t>
            </a:r>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a:p>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3031420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640</Words>
  <Application>Microsoft Office PowerPoint</Application>
  <PresentationFormat>On-screen Show (4:3)</PresentationFormat>
  <Paragraphs>167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Cahier des charges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dc:title>
  <dc:creator>Agnes</dc:creator>
  <cp:lastModifiedBy>Agnes</cp:lastModifiedBy>
  <cp:revision>14</cp:revision>
  <dcterms:created xsi:type="dcterms:W3CDTF">2014-12-15T16:05:10Z</dcterms:created>
  <dcterms:modified xsi:type="dcterms:W3CDTF">2015-02-23T14:16:42Z</dcterms:modified>
</cp:coreProperties>
</file>