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0" r:id="rId4"/>
    <p:sldId id="281" r:id="rId5"/>
    <p:sldId id="282" r:id="rId6"/>
    <p:sldId id="283" r:id="rId7"/>
    <p:sldId id="285" r:id="rId8"/>
    <p:sldId id="284" r:id="rId9"/>
    <p:sldId id="279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96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customXml" Target="../customXml/item3.xml"/><Relationship Id="rId38" Type="http://schemas.openxmlformats.org/officeDocument/2006/relationships/customXml" Target="../customXml/item2.xml"/><Relationship Id="rId37" Type="http://schemas.openxmlformats.org/officeDocument/2006/relationships/customXml" Target="../customXml/item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2674-96B2-4886-8558-ED5FB3F6CE7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0135FAE-47C0-4BC8-935F-45FDBB12D6A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412674-96B2-4886-8558-ED5FB3F6CE70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ethanmarcotte.com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Eng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/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Ryhab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Freestyle Script" panose="030804020302050B0404" pitchFamily="66" charset="0"/>
              </a:rPr>
              <a:t>farouq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Freestyle Script" panose="030804020302050B0404" pitchFamily="66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Flexbox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lot of flexibility 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Arrange items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Spacing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Alignment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Order of items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Bootstrap is built on top of the flex layout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 container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 items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265997"/>
            <a:ext cx="3520745" cy="1394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911" y="4080841"/>
            <a:ext cx="3939881" cy="17679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Axes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Main axis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Cross axis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320" y="2743200"/>
            <a:ext cx="9997440" cy="34947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Container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Display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Flex-direction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Flex-wrap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Flex-flow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Justify-content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Align-items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Align-content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Gap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either a block level or inline level flex container.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Inline-flex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 the direction of the main axis.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Row-reverse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Column-reverse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73" y="2407850"/>
            <a:ext cx="5406307" cy="254991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Flex-wrap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 wrapping of flex items within the container.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Nowrap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Wrap-reverse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push the last item above instead of below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831" y="3667043"/>
            <a:ext cx="4710558" cy="24765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flex-direction and flex-wrap.</a:t>
            </a:r>
            <a:endParaRPr lang="en-US" dirty="0"/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Flex-flow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: </a:t>
            </a:r>
            <a:r>
              <a:rPr lang="en-US" dirty="0"/>
              <a:t>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flex-direction</a:t>
            </a:r>
            <a:r>
              <a:rPr lang="en-US" dirty="0"/>
              <a:t>&gt;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flex-wrap</a:t>
            </a:r>
            <a:r>
              <a:rPr lang="en-US" dirty="0"/>
              <a:t>&gt;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the Default is row </a:t>
            </a:r>
            <a:r>
              <a:rPr lang="en-US" dirty="0" err="1">
                <a:sym typeface="Wingdings" panose="05000000000000000000" pitchFamily="2" charset="2"/>
              </a:rPr>
              <a:t>nowrap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Justify-content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items and distribute any extra spacing in the parent container.</a:t>
            </a:r>
            <a:endParaRPr lang="en-US" dirty="0"/>
          </a:p>
          <a:p>
            <a:r>
              <a:rPr lang="en-US" dirty="0"/>
              <a:t>The alignment is always along the main axis.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Space-between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Space-around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Space-evenly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463" y="2115785"/>
            <a:ext cx="2883217" cy="386168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items along the cross axis.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Baseline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Stretch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35" y="1845734"/>
            <a:ext cx="3520745" cy="44047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</a:rPr>
              <a:t>Responsive design teams create a single site to support many devices, but need to consider content, design and performance across devices to ensure usability</a:t>
            </a:r>
            <a:r>
              <a:rPr lang="en-US" sz="1800" b="0" i="0" dirty="0">
                <a:solidFill>
                  <a:srgbClr val="333333"/>
                </a:solidFill>
                <a:effectLst/>
              </a:rPr>
              <a:t>.</a:t>
            </a:r>
            <a:endParaRPr lang="en-US" sz="1800" b="0" i="0" dirty="0">
              <a:solidFill>
                <a:srgbClr val="333333"/>
              </a:solidFill>
              <a:effectLst/>
            </a:endParaRPr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838" y="2836296"/>
            <a:ext cx="11661732" cy="26384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Aligns lines of content along the cross axis and distribute any extra spacing in the parent container 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Space-between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Space-around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Space-evenly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Stretch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ym typeface="Wingdings" panose="05000000000000000000" pitchFamily="2" charset="2"/>
              </a:rPr>
              <a:t> Default value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532" y="2274359"/>
            <a:ext cx="2869148" cy="38961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gap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 row column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99" y="1930897"/>
            <a:ext cx="5746581" cy="404657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 Items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Order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Flex-grow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Flex-shrink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Flex-basis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Align-self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 the order of items in the flex container .</a:t>
            </a: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Zero</a:t>
            </a:r>
            <a:r>
              <a:rPr lang="en-US" dirty="0"/>
              <a:t> is the default value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010" y="2066648"/>
            <a:ext cx="4136670" cy="358153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Flex-Grow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Dictates what amount of the available space inside the flex container the items should take up.</a:t>
            </a:r>
            <a:endParaRPr lang="en-US" dirty="0"/>
          </a:p>
          <a:p>
            <a:r>
              <a:rPr lang="en-US" dirty="0"/>
              <a:t>Relative to other items in the container.</a:t>
            </a:r>
            <a:endParaRPr lang="en-US" dirty="0"/>
          </a:p>
          <a:p>
            <a:r>
              <a:rPr lang="en-US" dirty="0"/>
              <a:t>Default value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zero</a:t>
            </a:r>
            <a:r>
              <a:rPr lang="en-US" dirty="0"/>
              <a:t> 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534" y="2909821"/>
            <a:ext cx="5674146" cy="2505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Flex-Shrink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Dictates the shrink factor of the flex items when the default size of flex items is larger than the flex container .</a:t>
            </a:r>
            <a:endParaRPr lang="en-US" dirty="0"/>
          </a:p>
          <a:p>
            <a:r>
              <a:rPr lang="en-US" dirty="0"/>
              <a:t>Relative to other items in the container in case of increasing shrink .</a:t>
            </a:r>
            <a:endParaRPr lang="en-US" dirty="0"/>
          </a:p>
          <a:p>
            <a:r>
              <a:rPr lang="en-US" dirty="0"/>
              <a:t>Default value is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dirty="0"/>
              <a:t> .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Flex-Basis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the initial size of flex items.</a:t>
            </a:r>
            <a:endParaRPr lang="en-US" dirty="0"/>
          </a:p>
          <a:p>
            <a:r>
              <a:rPr lang="en-US" dirty="0"/>
              <a:t>It accepts pixels , percentages or relative units .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Shorthand for flex-grow , flex-shrink and flex-basis .</a:t>
            </a:r>
            <a:endParaRPr lang="en-US" dirty="0"/>
          </a:p>
          <a:p>
            <a:r>
              <a:rPr lang="en-US" dirty="0"/>
              <a:t>Flex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  <a:r>
              <a:rPr lang="en-US" dirty="0"/>
              <a:t>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flex-grow</a:t>
            </a:r>
            <a:r>
              <a:rPr lang="en-US" dirty="0"/>
              <a:t>&gt;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flex-shrink</a:t>
            </a:r>
            <a:r>
              <a:rPr lang="en-US" dirty="0"/>
              <a:t>&gt; &lt;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flex-basis</a:t>
            </a:r>
            <a:r>
              <a:rPr lang="en-US" dirty="0"/>
              <a:t>&gt; 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Align-Self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items individually .</a:t>
            </a:r>
            <a:endParaRPr lang="en-US" dirty="0"/>
          </a:p>
          <a:p>
            <a:r>
              <a:rPr lang="en-US" dirty="0"/>
              <a:t>Overrides the align-items value of the flex container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Auto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Flex-start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Flex-end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Center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Stretch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48" y="2834347"/>
            <a:ext cx="4863032" cy="262347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Task_One</a:t>
            </a:r>
            <a:r>
              <a:rPr lang="en-US" dirty="0"/>
              <a:t> 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48976"/>
            <a:ext cx="10058400" cy="435688"/>
          </a:xfrm>
          <a:solidFill>
            <a:srgbClr val="F1F1F1"/>
          </a:solidFill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484664"/>
            <a:ext cx="10058400" cy="368599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Web Design was first introduced by Ethan Marcotte in 2009.</a:t>
            </a: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1"/>
              </a:rPr>
              <a:t>Welcome to Ethan Marcotte’s website — Ethan Marcotte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algn="ctr"/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Think responsively.. Think Mobile First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Task_Two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41" y="2254685"/>
            <a:ext cx="8605380" cy="3294345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Task_Three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767" y="1846263"/>
            <a:ext cx="8751531" cy="402272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Viewport is defined area to display website independent on device screen.</a:t>
            </a:r>
            <a:endParaRPr lang="en-US" dirty="0"/>
          </a:p>
          <a:p>
            <a:r>
              <a:rPr lang="en-US" dirty="0"/>
              <a:t>Identify and control viewport and its initial scale factor to override </a:t>
            </a:r>
            <a:r>
              <a:rPr lang="en-US" dirty="0" err="1"/>
              <a:t>useragent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Responsive design </a:t>
            </a:r>
            <a:r>
              <a:rPr lang="en-US" sz="2400" dirty="0"/>
              <a:t>is where website isn’t fixed with single size, It responds to users’ device automatically 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Adaptive design </a:t>
            </a:r>
            <a:r>
              <a:rPr lang="en-US" sz="2400" dirty="0"/>
              <a:t>is where created website redesign itself as per the device size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Negative space </a:t>
            </a:r>
            <a:r>
              <a:rPr lang="en-US" sz="2400" dirty="0"/>
              <a:t>is empty space between elements to it more readable &amp; standout 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      ▻ padding or margins are great strategy to create it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Layout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1788" y="2009775"/>
            <a:ext cx="904875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RWD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Flexbox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Grid system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Media queries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Responsive frameworks ‘bootstrap’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Flexbox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One dimensional layout model .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Flexible and efficient layouts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Distribute space among items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Control their alignment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AAEEC6628B1A4DAF2BD7FD37F885CD" ma:contentTypeVersion="11" ma:contentTypeDescription="Create a new document." ma:contentTypeScope="" ma:versionID="7542d073ee05542f6139d2b31fd77c6d">
  <xsd:schema xmlns:xsd="http://www.w3.org/2001/XMLSchema" xmlns:xs="http://www.w3.org/2001/XMLSchema" xmlns:p="http://schemas.microsoft.com/office/2006/metadata/properties" xmlns:ns2="0e8e96a6-f450-4cc8-abca-16f2514dd959" xmlns:ns3="6197795e-e75c-4adf-97c8-05dcd46755c0" targetNamespace="http://schemas.microsoft.com/office/2006/metadata/properties" ma:root="true" ma:fieldsID="24329e3671ff5dd04d88ff9a42f26252" ns2:_="" ns3:_="">
    <xsd:import namespace="0e8e96a6-f450-4cc8-abca-16f2514dd959"/>
    <xsd:import namespace="6197795e-e75c-4adf-97c8-05dcd46755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8e96a6-f450-4cc8-abca-16f2514dd9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513edf-9d01-408c-8f50-b47e619fdb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97795e-e75c-4adf-97c8-05dcd46755c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7277b45-a713-46c6-acd9-2d9abfdecfe4}" ma:internalName="TaxCatchAll" ma:showField="CatchAllData" ma:web="6197795e-e75c-4adf-97c8-05dcd46755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e8e96a6-f450-4cc8-abca-16f2514dd959">
      <Terms xmlns="http://schemas.microsoft.com/office/infopath/2007/PartnerControls"/>
    </lcf76f155ced4ddcb4097134ff3c332f>
    <TaxCatchAll xmlns="6197795e-e75c-4adf-97c8-05dcd46755c0" xsi:nil="true"/>
  </documentManagement>
</p:properties>
</file>

<file path=customXml/itemProps1.xml><?xml version="1.0" encoding="utf-8"?>
<ds:datastoreItem xmlns:ds="http://schemas.openxmlformats.org/officeDocument/2006/customXml" ds:itemID="{DEB5386E-31AB-45E3-8C1B-1E31DD20FA08}">
  <ds:schemaRefs/>
</ds:datastoreItem>
</file>

<file path=customXml/itemProps2.xml><?xml version="1.0" encoding="utf-8"?>
<ds:datastoreItem xmlns:ds="http://schemas.openxmlformats.org/officeDocument/2006/customXml" ds:itemID="{1BF120A6-5188-45E8-B686-395629D7BEDA}">
  <ds:schemaRefs/>
</ds:datastoreItem>
</file>

<file path=customXml/itemProps3.xml><?xml version="1.0" encoding="utf-8"?>
<ds:datastoreItem xmlns:ds="http://schemas.openxmlformats.org/officeDocument/2006/customXml" ds:itemID="{BB320A0C-06E4-44FB-8E83-A02634B5AB0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3246</Words>
  <Application>WPS Presentation</Application>
  <PresentationFormat>Widescreen</PresentationFormat>
  <Paragraphs>205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Calibri</vt:lpstr>
      <vt:lpstr>Freestyle Script</vt:lpstr>
      <vt:lpstr>Mongolian Baiti</vt:lpstr>
      <vt:lpstr>Calibri Light</vt:lpstr>
      <vt:lpstr>Microsoft YaHei</vt:lpstr>
      <vt:lpstr>Arial Unicode MS</vt:lpstr>
      <vt:lpstr>Retrospect</vt:lpstr>
      <vt:lpstr>Responsive Web Design</vt:lpstr>
      <vt:lpstr>Meaning of RWD</vt:lpstr>
      <vt:lpstr>RWD</vt:lpstr>
      <vt:lpstr>Viewport</vt:lpstr>
      <vt:lpstr>Terminologies</vt:lpstr>
      <vt:lpstr>Web Layout</vt:lpstr>
      <vt:lpstr>RWD Fundamentals</vt:lpstr>
      <vt:lpstr>Flexbox</vt:lpstr>
      <vt:lpstr>Flexbox</vt:lpstr>
      <vt:lpstr>Why Flexbox ?</vt:lpstr>
      <vt:lpstr>Terminology</vt:lpstr>
      <vt:lpstr>Flexbox Axes</vt:lpstr>
      <vt:lpstr>Flex Container Properties</vt:lpstr>
      <vt:lpstr>Display</vt:lpstr>
      <vt:lpstr>Flex-direction</vt:lpstr>
      <vt:lpstr>Flex-wrap</vt:lpstr>
      <vt:lpstr>Flex-flow</vt:lpstr>
      <vt:lpstr>Justify-content</vt:lpstr>
      <vt:lpstr>Align-Items</vt:lpstr>
      <vt:lpstr>Align-Content</vt:lpstr>
      <vt:lpstr>Gap</vt:lpstr>
      <vt:lpstr>Flex Items Properties</vt:lpstr>
      <vt:lpstr>Order </vt:lpstr>
      <vt:lpstr>Flex-Grow</vt:lpstr>
      <vt:lpstr>Flex-Shrink</vt:lpstr>
      <vt:lpstr>Flex-Basis</vt:lpstr>
      <vt:lpstr>Flex</vt:lpstr>
      <vt:lpstr>Align-Self</vt:lpstr>
      <vt:lpstr>Task_One </vt:lpstr>
      <vt:lpstr>Task_Two</vt:lpstr>
      <vt:lpstr>Task_Three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Flexbox</dc:title>
  <dc:creator>Hp</dc:creator>
  <cp:lastModifiedBy>iti057</cp:lastModifiedBy>
  <cp:revision>19</cp:revision>
  <dcterms:created xsi:type="dcterms:W3CDTF">2022-04-25T07:27:00Z</dcterms:created>
  <dcterms:modified xsi:type="dcterms:W3CDTF">2025-08-25T14:13:59Z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27A5EC8FAFF24BBB956D847A178C3F9A_12</vt:lpwstr>
  </property>
  <property fmtid="{D5CDD505-2E9C-101B-9397-08002B2CF9AE}" pid="3" name="KSOProductBuildVer">
    <vt:lpwstr>2057-12.2.0.21936</vt:lpwstr>
  </property>
  <property fmtid="{D5CDD505-2E9C-101B-9397-08002B2CF9AE}" pid="4" name="ContentTypeId">
    <vt:lpwstr>0x010100D6AAEEC6628B1A4DAF2BD7FD37F885CD</vt:lpwstr>
  </property>
</Properties>
</file>