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9821" autoAdjust="0"/>
  </p:normalViewPr>
  <p:slideViewPr>
    <p:cSldViewPr snapToGrid="0">
      <p:cViewPr varScale="1">
        <p:scale>
          <a:sx n="103" d="100"/>
          <a:sy n="103" d="100"/>
        </p:scale>
        <p:origin x="588" y="9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12-Apr-24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R.YO</a:t>
            </a:r>
            <a:r>
              <a:rPr lang="en-US" sz="1100" dirty="0">
                <a:solidFill>
                  <a:schemeClr val="tx1"/>
                </a:solidFill>
              </a:rPr>
              <a:t>KEESHVARAN</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:au912421104055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66B461F5-9826-4C22-AAA1-C53F87E79F42}"/>
              </a:ext>
            </a:extLst>
          </p:cNvPr>
          <p:cNvPicPr>
            <a:picLocks noChangeAspect="1"/>
          </p:cNvPicPr>
          <p:nvPr/>
        </p:nvPicPr>
        <p:blipFill>
          <a:blip r:embed="rId2"/>
          <a:stretch>
            <a:fillRect/>
          </a:stretch>
        </p:blipFill>
        <p:spPr>
          <a:xfrm>
            <a:off x="0" y="2857"/>
            <a:ext cx="9144000" cy="513778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4" name="Picture 3">
            <a:extLst>
              <a:ext uri="{FF2B5EF4-FFF2-40B4-BE49-F238E27FC236}">
                <a16:creationId xmlns:a16="http://schemas.microsoft.com/office/drawing/2014/main" id="{C08D829B-2983-4719-8C9E-D7B999F7257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7" name="Picture 6" descr="Screenshot (23).png"/>
          <p:cNvPicPr>
            <a:picLocks noChangeAspect="1"/>
          </p:cNvPicPr>
          <p:nvPr/>
        </p:nvPicPr>
        <p:blipFill>
          <a:blip r:embed="rId2"/>
          <a:stretch>
            <a:fillRect/>
          </a:stretch>
        </p:blipFill>
        <p:spPr>
          <a:xfrm>
            <a:off x="0" y="1780981"/>
            <a:ext cx="2236292" cy="1257300"/>
          </a:xfrm>
          <a:prstGeom prst="rect">
            <a:avLst/>
          </a:prstGeom>
        </p:spPr>
      </p:pic>
      <p:pic>
        <p:nvPicPr>
          <p:cNvPr id="12" name="Picture 11" descr="Screenshot (30).png"/>
          <p:cNvPicPr>
            <a:picLocks noChangeAspect="1"/>
          </p:cNvPicPr>
          <p:nvPr/>
        </p:nvPicPr>
        <p:blipFill>
          <a:blip r:embed="rId3"/>
          <a:stretch>
            <a:fillRect/>
          </a:stretch>
        </p:blipFill>
        <p:spPr>
          <a:xfrm>
            <a:off x="2308771" y="1839580"/>
            <a:ext cx="2101304" cy="1181407"/>
          </a:xfrm>
          <a:prstGeom prst="rect">
            <a:avLst/>
          </a:prstGeom>
        </p:spPr>
      </p:pic>
      <p:pic>
        <p:nvPicPr>
          <p:cNvPr id="13" name="Picture 12" descr="Screenshot (26).png"/>
          <p:cNvPicPr>
            <a:picLocks noChangeAspect="1"/>
          </p:cNvPicPr>
          <p:nvPr/>
        </p:nvPicPr>
        <p:blipFill>
          <a:blip r:embed="rId4"/>
          <a:stretch>
            <a:fillRect/>
          </a:stretch>
        </p:blipFill>
        <p:spPr>
          <a:xfrm>
            <a:off x="4543426" y="1876426"/>
            <a:ext cx="1962150" cy="1103171"/>
          </a:xfrm>
          <a:prstGeom prst="rect">
            <a:avLst/>
          </a:prstGeom>
        </p:spPr>
      </p:pic>
      <p:pic>
        <p:nvPicPr>
          <p:cNvPr id="14" name="Picture 13" descr="Screenshot (27).png"/>
          <p:cNvPicPr>
            <a:picLocks noChangeAspect="1"/>
          </p:cNvPicPr>
          <p:nvPr/>
        </p:nvPicPr>
        <p:blipFill>
          <a:blip r:embed="rId5"/>
          <a:stretch>
            <a:fillRect/>
          </a:stretch>
        </p:blipFill>
        <p:spPr>
          <a:xfrm>
            <a:off x="6677025" y="1772906"/>
            <a:ext cx="2171700" cy="122098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4" name="Picture 3">
            <a:extLst>
              <a:ext uri="{FF2B5EF4-FFF2-40B4-BE49-F238E27FC236}">
                <a16:creationId xmlns:a16="http://schemas.microsoft.com/office/drawing/2014/main" id="{8DDFC735-8EFC-41C7-250B-23A5DA1275B1}"/>
              </a:ext>
            </a:extLst>
          </p:cNvPr>
          <p:cNvPicPr>
            <a:picLocks noChangeAspect="1"/>
          </p:cNvPicPr>
          <p:nvPr/>
        </p:nvPicPr>
        <p:blipFill>
          <a:blip r:embed="rId3"/>
          <a:stretch>
            <a:fillRect/>
          </a:stretch>
        </p:blipFill>
        <p:spPr>
          <a:xfrm>
            <a:off x="98288" y="1082040"/>
            <a:ext cx="3140212" cy="2502339"/>
          </a:xfrm>
          <a:prstGeom prst="rect">
            <a:avLst/>
          </a:prstGeom>
        </p:spPr>
      </p:pic>
      <p:pic>
        <p:nvPicPr>
          <p:cNvPr id="7" name="Picture 6" descr="Screenshot (24).png"/>
          <p:cNvPicPr>
            <a:picLocks noChangeAspect="1"/>
          </p:cNvPicPr>
          <p:nvPr/>
        </p:nvPicPr>
        <p:blipFill>
          <a:blip r:embed="rId4"/>
          <a:stretch>
            <a:fillRect/>
          </a:stretch>
        </p:blipFill>
        <p:spPr>
          <a:xfrm>
            <a:off x="3601493" y="1123950"/>
            <a:ext cx="5399631" cy="303581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Security 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Limited 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Need 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User-Friendly 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325</TotalTime>
  <Words>1186</Words>
  <Application>Microsoft Office PowerPoint</Application>
  <PresentationFormat>On-screen Show (16:9)</PresentationFormat>
  <Paragraphs>127</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sabari ganesan</cp:lastModifiedBy>
  <cp:revision>17</cp:revision>
  <dcterms:modified xsi:type="dcterms:W3CDTF">2024-04-12T07:52:49Z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