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E40B628-2CEA-4508-B044-5DABEE8D0202}" type="datetimeFigureOut">
              <a:rPr lang="en-US" smtClean="0"/>
              <a:t>12-Apr-24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94B2AB8-5E31-4142-9CBD-E955682388C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R.YOKEESHVARAN-NANMUDHALVAN SCREENSHOTS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E45C76B-7AEB-44C0-A868-073BD0C49C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" r="278"/>
          <a:stretch>
            <a:fillRect/>
          </a:stretch>
        </p:blipFill>
        <p:spPr>
          <a:xfrm>
            <a:off x="368032" y="188640"/>
            <a:ext cx="8778240" cy="666528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7BBA100-E254-43A0-918F-2F8867EDEC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" r="223"/>
          <a:stretch>
            <a:fillRect/>
          </a:stretch>
        </p:blipFill>
        <p:spPr>
          <a:xfrm>
            <a:off x="395536" y="0"/>
            <a:ext cx="8750736" cy="68539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13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creenshot (24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6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14290"/>
            <a:ext cx="8778240" cy="663963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7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0"/>
            <a:ext cx="8778240" cy="68539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Screenshot (29)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7" r="247"/>
          <a:stretch>
            <a:fillRect/>
          </a:stretch>
        </p:blipFill>
        <p:spPr>
          <a:xfrm>
            <a:off x="368032" y="285728"/>
            <a:ext cx="8778240" cy="656819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20</TotalTime>
  <Words>4</Words>
  <Application>Microsoft Office PowerPoint</Application>
  <PresentationFormat>On-screen Show 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sabari ganesan</cp:lastModifiedBy>
  <cp:revision>7</cp:revision>
  <dcterms:created xsi:type="dcterms:W3CDTF">2024-04-11T17:20:16Z</dcterms:created>
  <dcterms:modified xsi:type="dcterms:W3CDTF">2024-04-12T07:58:47Z</dcterms:modified>
</cp:coreProperties>
</file>