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922" y="-7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3" y="395043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YOKESH M 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au513521104058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4" y="57829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  <p:pic>
        <p:nvPicPr>
          <p:cNvPr id="1026" name="Picture 2" descr="D:\yokesh\NANMUDHALVAN_TUESDAYBATCH_PROJECT_FILES-main\Screenshots\Bus Reservation System in Django Framework and 1 more page - Personal - Microsoft​ Edge 08-04-2024 21_32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17" y="976743"/>
            <a:ext cx="6708648" cy="406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1878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20</cp:revision>
  <dcterms:modified xsi:type="dcterms:W3CDTF">2024-04-08T16:16:04Z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