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3" r:id="rId4"/>
    <p:sldId id="260" r:id="rId5"/>
    <p:sldId id="269" r:id="rId6"/>
    <p:sldId id="262" r:id="rId7"/>
    <p:sldId id="267" r:id="rId8"/>
    <p:sldId id="264" r:id="rId9"/>
    <p:sldId id="265" r:id="rId10"/>
    <p:sldId id="266" r:id="rId11"/>
    <p:sldId id="26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>
      <p:cViewPr varScale="1">
        <p:scale>
          <a:sx n="82" d="100"/>
          <a:sy n="82" d="100"/>
        </p:scale>
        <p:origin x="-158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779C0-C37B-4F54-9A2D-39C6B5AC299D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9F210-8366-4B90-B9F4-4B2F3FDA25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1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8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1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92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20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7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3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50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61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6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E23A-05D0-4FC7-B5B2-97B48498382E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1717-3804-47F9-BCB0-AFE0BC9F45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53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978055" y="955462"/>
            <a:ext cx="78867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dirty="0"/>
              <a:t>	</a:t>
            </a: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br>
              <a:rPr lang="en-IN" sz="2700" dirty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dirty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              Project Review-0</a:t>
            </a:r>
            <a:r>
              <a:rPr lang="en-IN" sz="2700" baseline="30000" dirty="0" smtClean="0">
                <a:latin typeface="Times New Roman" pitchFamily="18" charset="0"/>
                <a:cs typeface="Times New Roman" pitchFamily="18" charset="0"/>
              </a:rPr>
              <a:t>th       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          06.09.2022</a:t>
            </a:r>
            <a:endParaRPr sz="4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87555" y="2547994"/>
            <a:ext cx="7886700" cy="111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ctr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Development of Deep-Learning Enabled Audio Spoof Detector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1" y="1107532"/>
            <a:ext cx="1350620" cy="15083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711062139"/>
              </p:ext>
            </p:extLst>
          </p:nvPr>
        </p:nvGraphicFramePr>
        <p:xfrm>
          <a:off x="353121" y="3980021"/>
          <a:ext cx="3043222" cy="16030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2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6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 .No.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 of the student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6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1905015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Gourav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Gopal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6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1905031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Nalin Suriya 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6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1905060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Vishal Karthik 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6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1905062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Yokesh R S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34300" marB="343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321227"/>
                  </a:ext>
                </a:extLst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5353979" y="3982678"/>
            <a:ext cx="3320276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Guided </a:t>
            </a:r>
            <a:r>
              <a:rPr lang="en-IN" sz="1600" b="1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Dr.M. Mohanapriya M.E., Ph.D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Professor,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Department of CSE,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Coimbatore Institute of Technology,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Coimbatore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5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Outcome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proposed model can be integrated int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o any IOT devices or VCD’s for added security measures.</a:t>
            </a:r>
          </a:p>
          <a:p>
            <a:pPr algn="just"/>
            <a:r>
              <a:rPr lang="en-US" spc="98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project can also be used in various different areas, starting from mobile unlocking system to car door unlocking system</a:t>
            </a:r>
            <a:r>
              <a:rPr lang="en-US" spc="98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pc="94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</a:t>
            </a:r>
            <a:r>
              <a:rPr lang="en-US" spc="94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Deep Learning model can be deployed and used alongside the audio authentication system to classify recorded voices from human voices.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9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Mubeen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Zeshan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et al. "Detection of impostor and tampered segments in audio by using an intelligent system." Computers &amp; Electrical Engineering 91 (2021): 107122.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Reddy, A.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Pramod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"Fusion Based AER System Using Deep Learning Approach for Amplitude and Frequency Analysis." Transactions on Asian and Low-Resource Language Information Processing 21.3 (2021):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Prasath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"Design of an integrated learning approach to assist real-time deaf application using voice recognition system." Computers and Electrical Engineering 102 (2022):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108145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Kinnunen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K.-A. Lee, H. Delgado, N. Evans, M.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Todisco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Sahidullah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Yamagishi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D.-A. Reynolds,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"t-DCF: a Detection Cost Function for the Tandem Assessment of Spoofing Countermeasures and Automatic Speaker Verification"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Proc. Odyssey 2018 - The Speaker and Language Recognition Workshop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8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increase in the advancement of audio editing softwares , provide an easy way to the accessibility of voice controlled authentication systems which makes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Voice controlled devices(VCD) vulnerable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audio spoof attacks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Audio spoof attack is the manipulation of genuine signal through recording or modifying to trick an audio verification system.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develop a Deep-Learning Enabled Audio Spoof Detector which uses Feed Forward Neural Network and Convolutional Neural Networks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classify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voice from recorded voices.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model will defend from the following attacks: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Replay attack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Voice conversion attack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78296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>
            <a:noAutofit/>
          </a:bodyPr>
          <a:lstStyle/>
          <a:p>
            <a:pPr algn="just"/>
            <a:r>
              <a:rPr lang="en-US" sz="2800" spc="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Authentication has become very important aspect of our day today lives starting from normal lock screen pin to human retina based authentication systems. </a:t>
            </a:r>
          </a:p>
          <a:p>
            <a:pPr algn="just"/>
            <a:r>
              <a:rPr lang="en-US" sz="2800" spc="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 among those popular and complex authentication systems are the audio based authentication systems where in people use certain words to unlock devices and objects like mobiles, doors etc., </a:t>
            </a:r>
          </a:p>
          <a:p>
            <a:pPr algn="just"/>
            <a:r>
              <a:rPr lang="en-US" sz="2800" spc="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Audio Authentication generally involves authentication based on words and voices. </a:t>
            </a:r>
          </a:p>
        </p:txBody>
      </p:sp>
    </p:spTree>
    <p:extLst>
      <p:ext uri="{BB962C8B-B14F-4D97-AF65-F5344CB8AC3E}">
        <p14:creationId xmlns:p14="http://schemas.microsoft.com/office/powerpoint/2010/main" val="18838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spc="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 in the existing system is that the system verifies and extracts the features of words and voices but it does not classify human voice and recorded human voices. </a:t>
            </a:r>
          </a:p>
          <a:p>
            <a:pPr algn="just"/>
            <a:r>
              <a:rPr lang="en-US" sz="2800" spc="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LSTMs </a:t>
            </a:r>
            <a:r>
              <a:rPr lang="en-US" sz="2800" spc="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Convolutional Neural Networks </a:t>
            </a:r>
            <a:r>
              <a:rPr lang="en-US" sz="2800" spc="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to be used to </a:t>
            </a:r>
            <a:r>
              <a:rPr lang="en-US" sz="2800" spc="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achieve this.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47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5256584"/>
          </a:xfrm>
        </p:spPr>
        <p:txBody>
          <a:bodyPr>
            <a:normAutofit/>
          </a:bodyPr>
          <a:lstStyle/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VCD’s,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boosted the realization of smart homes,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voice-controlled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systems etc.,.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VCDs are vulnerable to different spoofing attacks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Audio Authentication is becoming very essential part of our lives. Audio Authentication spoofing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becoming an issue.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High-quality audio recorders enables bypassing this audio authentication system by just recording the human voice and reusing them for accessing the same system.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there exists a need to develop a voice anti-spoofing framework capable of detecting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audio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spoofing attacks.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2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4211960" cy="72008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8639"/>
            <a:ext cx="2448272" cy="629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07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Proposed Methodology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Audio files are visualized and converted as spectrograms.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these spectrograms, the inputs are classified into actual voice and recorded voice.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system uses machine learning models such as LSTM and CNN.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8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593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Department of Computer Science and Engineering                                    Project Review-0th                   06.09.2022</vt:lpstr>
      <vt:lpstr>Problem Statement</vt:lpstr>
      <vt:lpstr>Objective</vt:lpstr>
      <vt:lpstr>Abstract</vt:lpstr>
      <vt:lpstr>Abstract</vt:lpstr>
      <vt:lpstr>Introduction</vt:lpstr>
      <vt:lpstr>Introduction</vt:lpstr>
      <vt:lpstr>Methodology</vt:lpstr>
      <vt:lpstr>Proposed Methodology</vt:lpstr>
      <vt:lpstr>Outcome</vt:lpstr>
      <vt:lpstr>References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Yokesh R S</dc:creator>
  <cp:lastModifiedBy>Yokesh R S</cp:lastModifiedBy>
  <cp:revision>15</cp:revision>
  <dcterms:created xsi:type="dcterms:W3CDTF">2022-09-05T16:53:38Z</dcterms:created>
  <dcterms:modified xsi:type="dcterms:W3CDTF">2022-09-06T08:58:44Z</dcterms:modified>
</cp:coreProperties>
</file>