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27/05/2024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55B9E6-BAE0-E684-4F5B-FE300F946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72346"/>
            <a:ext cx="12262899" cy="628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852"/>
            <a:ext cx="10515600" cy="132556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96641D-A783-9393-98EE-EF0E4AC5D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332852"/>
            <a:ext cx="12192001" cy="6525148"/>
          </a:xfr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Yokesh Prakash</cp:lastModifiedBy>
  <cp:revision>3</cp:revision>
  <dcterms:created xsi:type="dcterms:W3CDTF">2022-12-06T11:13:27Z</dcterms:created>
  <dcterms:modified xsi:type="dcterms:W3CDTF">2024-05-27T17:04:47Z</dcterms:modified>
</cp:coreProperties>
</file>