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kesh P" initials="YP" lastIdx="1" clrIdx="0">
    <p:extLst>
      <p:ext uri="{19B8F6BF-5375-455C-9EA6-DF929625EA0E}">
        <p15:presenceInfo xmlns:p15="http://schemas.microsoft.com/office/powerpoint/2012/main" userId="e96ab9e08c426a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09T16:09:15.892" idx="1">
    <p:pos x="5472" y="173"/>
    <p:text> screenshot 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27" y="-117719"/>
            <a:ext cx="8229600" cy="1143000"/>
          </a:xfrm>
        </p:spPr>
        <p:txBody>
          <a:bodyPr/>
          <a:lstStyle/>
          <a:p>
            <a:r>
              <a:t>Jewelry Online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40" y="898508"/>
            <a:ext cx="6784198" cy="3864558"/>
          </a:xfrm>
        </p:spPr>
        <p:txBody>
          <a:bodyPr/>
          <a:lstStyle/>
          <a:p>
            <a:r>
              <a:t>Website Source Code using HTML, CSS &amp; Jav</a:t>
            </a:r>
            <a:r>
              <a:rPr lang="en-US"/>
              <a:t>a</a:t>
            </a:r>
          </a:p>
          <a:p>
            <a:endParaRPr lang="en-US"/>
          </a:p>
          <a:p>
            <a:r>
              <a:rPr lang="en-US"/>
              <a:t>N Ragul</a:t>
            </a:r>
          </a:p>
          <a:p>
            <a:endParaRPr lang="en-US"/>
          </a:p>
          <a:p>
            <a:r>
              <a:rPr lang="en-US"/>
              <a:t> Batch - 2024-2027</a:t>
            </a:r>
          </a:p>
          <a:p>
            <a:endParaRPr lang="en-US"/>
          </a:p>
          <a:p>
            <a:r>
              <a:rPr lang="en-US"/>
              <a:t>Department – BCA</a:t>
            </a:r>
          </a:p>
          <a:p>
            <a:endParaRPr lang="en-US"/>
          </a:p>
          <a:p>
            <a:r>
              <a:rPr lang="en-US"/>
              <a:t>S.K.P Arts and Science College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Dynamic cart list</a:t>
            </a:r>
          </a:p>
          <a:p>
            <a:r>
              <a:t>• Shows product name + price</a:t>
            </a:r>
          </a:p>
          <a:p>
            <a:r>
              <a:t>• Displays total amount</a:t>
            </a:r>
          </a:p>
          <a:p>
            <a:r>
              <a:t>• Proceed to Checkout button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Checkout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Collects customer details:</a:t>
            </a:r>
          </a:p>
          <a:p>
            <a:r>
              <a:t>   - Name, Email, Address</a:t>
            </a:r>
          </a:p>
          <a:p>
            <a:r>
              <a:t>   - Card Number, Expiry Date, CVV</a:t>
            </a:r>
          </a:p>
          <a:p>
            <a:r>
              <a:t>• Button: Pay Now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Confirmation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Displays:</a:t>
            </a:r>
          </a:p>
          <a:p>
            <a:r>
              <a:t>   - Order Confirmed ✅</a:t>
            </a:r>
          </a:p>
          <a:p>
            <a:r>
              <a:t>   - Customer Name</a:t>
            </a:r>
          </a:p>
          <a:p>
            <a:r>
              <a:t>   - Total Paid</a:t>
            </a:r>
          </a:p>
          <a:p>
            <a:r>
              <a:t>   - Shipping Address</a:t>
            </a:r>
          </a:p>
          <a:p>
            <a:r>
              <a:t>   - Continue Shopping button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Colors: Gold (#b8860b), White, Black</a:t>
            </a:r>
          </a:p>
          <a:p>
            <a:r>
              <a:t>• Hover Effects on buttons</a:t>
            </a:r>
          </a:p>
          <a:p>
            <a:r>
              <a:t>• Grid Layout for responsiveness</a:t>
            </a:r>
          </a:p>
          <a:p>
            <a:r>
              <a:t>• Rounded corners + shadows for modern design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addToCart() → Adds product</a:t>
            </a:r>
          </a:p>
          <a:p>
            <a:r>
              <a:t>• displayCart() → Updates cart display</a:t>
            </a:r>
          </a:p>
          <a:p>
            <a:r>
              <a:t>• goToCheckout() → Switches to checkout page</a:t>
            </a:r>
          </a:p>
          <a:p>
            <a:r>
              <a:t>• submitOrder() → Processes order &amp; shows confirmation</a:t>
            </a:r>
          </a:p>
          <a:p>
            <a:r>
              <a:t>• continueShopping() → Back to product page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 – Cart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addToCart(product, price) {</a:t>
            </a:r>
          </a:p>
          <a:p>
            <a:r>
              <a:t>  cart.push({ product, price });</a:t>
            </a:r>
          </a:p>
          <a:p>
            <a:r>
              <a:t>  total += price;</a:t>
            </a:r>
          </a:p>
          <a:p>
            <a:r>
              <a:t>  displayCart();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 –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goToCheckout() {</a:t>
            </a:r>
          </a:p>
          <a:p>
            <a:r>
              <a:t>  if (cart.length === 0) {</a:t>
            </a:r>
          </a:p>
          <a:p>
            <a:r>
              <a:t>    alert('Your cart is empty!');</a:t>
            </a:r>
          </a:p>
          <a:p>
            <a:r>
              <a:t>    return;</a:t>
            </a:r>
          </a:p>
          <a:p>
            <a:r>
              <a:t>  }</a:t>
            </a:r>
          </a:p>
          <a:p>
            <a:r>
              <a:t>  document.querySelector('.products').style.display = 'none';</a:t>
            </a:r>
          </a:p>
          <a:p>
            <a:r>
              <a:t>  document.querySelector('.cart').style.display = 'none';</a:t>
            </a:r>
          </a:p>
          <a:p>
            <a:r>
              <a:t>  document.getElementById('checkout-section').style.display = 'grid';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 – Order Confirmation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submitOrder(event) {</a:t>
            </a:r>
          </a:p>
          <a:p>
            <a:r>
              <a:t>  event.preventDefault();</a:t>
            </a:r>
          </a:p>
          <a:p>
            <a:r>
              <a:t>  let name = document.getElementById('name').value;</a:t>
            </a:r>
          </a:p>
          <a:p>
            <a:r>
              <a:t>  let address = document.getElementById('address').value;</a:t>
            </a:r>
          </a:p>
          <a:p>
            <a:r>
              <a:t>  document.getElementById('confirm-name').textContent = name;</a:t>
            </a:r>
          </a:p>
          <a:p>
            <a:r>
              <a:t>  document.getElementById('confirm-total').textContent = total;</a:t>
            </a:r>
          </a:p>
          <a:p>
            <a:r>
              <a:t>  document.getElementById('confirm-address').textContent = address;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Attractive UI with jewelry theme</a:t>
            </a:r>
          </a:p>
          <a:p>
            <a:r>
              <a:t>• Dynamic cart system</a:t>
            </a:r>
          </a:p>
          <a:p>
            <a:r>
              <a:t>• Checkout &amp; Payment form</a:t>
            </a:r>
          </a:p>
          <a:p>
            <a:r>
              <a:t>• Order confirmation with details</a:t>
            </a:r>
          </a:p>
          <a:p>
            <a:r>
              <a:t>• Responsive design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Easy jewelry shopping experience</a:t>
            </a:r>
          </a:p>
          <a:p>
            <a:r>
              <a:t>• Saves time &amp; effort</a:t>
            </a:r>
          </a:p>
          <a:p>
            <a:r>
              <a:t>• Modern look and feel</a:t>
            </a:r>
          </a:p>
          <a:p>
            <a:r>
              <a:t>• Secure checkout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Online shopping trend in jewelry</a:t>
            </a:r>
          </a:p>
          <a:p>
            <a:r>
              <a:t>• Why digital jewelry store?</a:t>
            </a:r>
          </a:p>
          <a:p>
            <a:r>
              <a:t>• Project aim: Easy online jewelry purchase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Payment not connected to real gateway</a:t>
            </a:r>
          </a:p>
          <a:p>
            <a:r>
              <a:t>• Limited product set</a:t>
            </a:r>
          </a:p>
          <a:p>
            <a:r>
              <a:t>• No backend database (all in browser)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real payment gateway (PayPal, Razorpay)</a:t>
            </a:r>
          </a:p>
          <a:p>
            <a:r>
              <a:t>• Integrate with database (MySQL, Firebase)</a:t>
            </a:r>
          </a:p>
          <a:p>
            <a:r>
              <a:t>• User login &amp; profile management</a:t>
            </a:r>
          </a:p>
          <a:p>
            <a:r>
              <a:t>• Order history tracking</a:t>
            </a:r>
          </a:p>
          <a:p>
            <a:r>
              <a:t>• Advanced product filters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Can be extended as an e-commerce platform</a:t>
            </a:r>
          </a:p>
          <a:p>
            <a:r>
              <a:t>• Jewelry brands can showcase collections online</a:t>
            </a:r>
          </a:p>
          <a:p>
            <a:r>
              <a:t>• Customers can explore before visiting physical stores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2351E5-82C4-88DC-E01C-6877526E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091" y="0"/>
            <a:ext cx="3353909" cy="6602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9333"/>
            <a:ext cx="5790091" cy="1903563"/>
          </a:xfrm>
        </p:spPr>
        <p:txBody>
          <a:bodyPr/>
          <a:lstStyle/>
          <a:p>
            <a:r>
              <a:t>Screenshots – Home Page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50" y="247472"/>
            <a:ext cx="8081909" cy="1554524"/>
          </a:xfrm>
        </p:spPr>
        <p:txBody>
          <a:bodyPr/>
          <a:lstStyle/>
          <a:p>
            <a:r>
              <a:t>Screenshots – Products &amp; Cart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A02C9-8A50-3569-8BC6-766E501E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9" y="2402134"/>
            <a:ext cx="4645649" cy="3492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F0EED-7046-8231-DFFB-09061DE8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785" y="2402134"/>
            <a:ext cx="3834215" cy="43383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77DF-1E0C-1D71-1E09-DB2111AA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screenshot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1F1DF-9E17-5E63-18D9-620D044E8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34" y="1750155"/>
            <a:ext cx="4774674" cy="40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6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Project demonstrates HTML + CSS + JS integration</a:t>
            </a:r>
          </a:p>
          <a:p>
            <a:r>
              <a:t>• Provides basic e-commerce functionality</a:t>
            </a:r>
          </a:p>
          <a:p>
            <a:r>
              <a:t>• Can be extended into a real jewelry business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User-friendly jewelry shopping experience</a:t>
            </a:r>
          </a:p>
          <a:p>
            <a:r>
              <a:t>• Interactive cart &amp; checkout system</a:t>
            </a:r>
          </a:p>
          <a:p>
            <a:r>
              <a:t>• Elegant UI with attractive design</a:t>
            </a:r>
          </a:p>
          <a:p>
            <a:r>
              <a:t>• Secure payment input form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 → Structure</a:t>
            </a:r>
          </a:p>
          <a:p>
            <a:r>
              <a:t>• CSS → Styling &amp; Layout</a:t>
            </a:r>
          </a:p>
          <a:p>
            <a:r>
              <a:t>• JavaScript → Dynamic functionality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Header (Logo + Navigation)</a:t>
            </a:r>
          </a:p>
          <a:p>
            <a:r>
              <a:t>• Hero Banner (Background Image + Title)</a:t>
            </a:r>
          </a:p>
          <a:p>
            <a:r>
              <a:t>• Products Section</a:t>
            </a:r>
          </a:p>
          <a:p>
            <a:r>
              <a:t>• Shopping Cart Section</a:t>
            </a:r>
          </a:p>
          <a:p>
            <a:r>
              <a:t>• Checkout Form</a:t>
            </a:r>
          </a:p>
          <a:p>
            <a:r>
              <a:t>• Order Confirmation Page</a:t>
            </a:r>
          </a:p>
          <a:p>
            <a:r>
              <a:t>• Footer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Contains store title &amp; navigation links</a:t>
            </a:r>
          </a:p>
          <a:p>
            <a:r>
              <a:t>• CSS styling with golden theme (#b8860b)</a:t>
            </a:r>
          </a:p>
          <a:p>
            <a:r>
              <a:t>• Navigation → Home, Products, About, Contact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Hero Banner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Background image (bgbanner.jpg)</a:t>
            </a:r>
          </a:p>
          <a:p>
            <a:r>
              <a:t>• Text overlay → Shine with Elegance ✨</a:t>
            </a:r>
          </a:p>
          <a:p>
            <a:r>
              <a:t>• CSS: Centered text + text shadow effect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Displayed in grid layout</a:t>
            </a:r>
          </a:p>
          <a:p>
            <a:r>
              <a:t>• Each product has:</a:t>
            </a:r>
          </a:p>
          <a:p>
            <a:r>
              <a:t>   - Image</a:t>
            </a:r>
          </a:p>
          <a:p>
            <a:r>
              <a:t>   - Title</a:t>
            </a:r>
          </a:p>
          <a:p>
            <a:r>
              <a:t>   - Price</a:t>
            </a:r>
          </a:p>
          <a:p>
            <a:r>
              <a:t>   - Add to Cart button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Diamond Ring – $499</a:t>
            </a:r>
          </a:p>
          <a:p>
            <a:r>
              <a:t>• Gold Necklace – $799</a:t>
            </a:r>
          </a:p>
          <a:p>
            <a:r>
              <a:t>• Silver Bracelet – $199</a:t>
            </a:r>
          </a:p>
          <a:p>
            <a:r>
              <a:t>• Pearl Earrings – $299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Jewelry Online Store</vt:lpstr>
      <vt:lpstr>Introduction</vt:lpstr>
      <vt:lpstr>Objectives</vt:lpstr>
      <vt:lpstr>Technologies Used</vt:lpstr>
      <vt:lpstr>Website Layout</vt:lpstr>
      <vt:lpstr>Header Section</vt:lpstr>
      <vt:lpstr>Hero Banner</vt:lpstr>
      <vt:lpstr>Products Section</vt:lpstr>
      <vt:lpstr>Product Examples</vt:lpstr>
      <vt:lpstr>Cart Section</vt:lpstr>
      <vt:lpstr>Checkout Page</vt:lpstr>
      <vt:lpstr>Order Confirmation Page</vt:lpstr>
      <vt:lpstr>CSS Styling</vt:lpstr>
      <vt:lpstr>JavaScript Functions</vt:lpstr>
      <vt:lpstr>Code Snippet – Cart Function</vt:lpstr>
      <vt:lpstr>Code Snippet – Checkout</vt:lpstr>
      <vt:lpstr>Code Snippet – Order Confirmation</vt:lpstr>
      <vt:lpstr>Features</vt:lpstr>
      <vt:lpstr>Advantages</vt:lpstr>
      <vt:lpstr>Limitations</vt:lpstr>
      <vt:lpstr>Future Enhancements</vt:lpstr>
      <vt:lpstr>Real-World Applications</vt:lpstr>
      <vt:lpstr>Screenshots – Home Page</vt:lpstr>
      <vt:lpstr>Screenshots – Products &amp; Cart</vt:lpstr>
      <vt:lpstr>Results screenshot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Jewelry Online Store</dc:title>
  <dc:subject/>
  <dc:creator/>
  <cp:keywords/>
  <dc:description>generated using python-pptx</dc:description>
  <cp:lastModifiedBy>Yokesh P</cp:lastModifiedBy>
  <cp:revision>2</cp:revision>
  <dcterms:created xsi:type="dcterms:W3CDTF">2013-01-27T09:14:16Z</dcterms:created>
  <dcterms:modified xsi:type="dcterms:W3CDTF">2025-09-09T10:52:12Z</dcterms:modified>
  <cp:category/>
</cp:coreProperties>
</file>