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2606979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2671700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3958748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724005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5162567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1105094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063516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0561065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186775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869039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3975590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5988576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907154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7504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739653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96667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54275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01044057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4311617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937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675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852844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87631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8806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91450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2366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8567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066447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S.Yokesh</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91BB22AC851A4269F8C4151EED75FB1D (312207672)</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a:t>
            </a:r>
            <a:r>
              <a:rPr lang="en-US" altLang="zh-CN" sz="2400" b="0" i="0" u="none" strike="noStrike" kern="0" cap="none" spc="0" baseline="0">
                <a:solidFill>
                  <a:srgbClr val="000000"/>
                </a:solidFill>
                <a:latin typeface="Calibri" pitchFamily="0" charset="0"/>
                <a:ea typeface="Calibri" pitchFamily="0" charset="0"/>
                <a:cs typeface="Calibri" pitchFamily="0" charset="0"/>
              </a:rPr>
              <a:t>om</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442489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941146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7826017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9594612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521701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75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439099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4537808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155254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929402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399283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005525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216431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547891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2024-09-02T03:12:19Z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