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10" cy="7201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 Performance Analysis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16.0</c:v>
              </c:pt>
              <c:pt idx="1">
                <c:v>18.0</c:v>
              </c:pt>
              <c:pt idx="2">
                <c:v>21.0</c:v>
              </c:pt>
              <c:pt idx="3">
                <c:v>17.0</c:v>
              </c:pt>
              <c:pt idx="4">
                <c:v>21.0</c:v>
              </c:pt>
              <c:pt idx="5">
                <c:v>29.0</c:v>
              </c:pt>
              <c:pt idx="6">
                <c:v>26.0</c:v>
              </c:pt>
              <c:pt idx="7">
                <c:v>26.0</c:v>
              </c:pt>
              <c:pt idx="8">
                <c:v>21.0</c:v>
              </c:pt>
              <c:pt idx="9">
                <c:v>25.0</c:v>
              </c:pt>
            </c:numLit>
          </c:val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34.0</c:v>
              </c:pt>
              <c:pt idx="1">
                <c:v>47.0</c:v>
              </c:pt>
              <c:pt idx="2">
                <c:v>41.0</c:v>
              </c:pt>
              <c:pt idx="3">
                <c:v>39.0</c:v>
              </c:pt>
              <c:pt idx="4">
                <c:v>41.0</c:v>
              </c:pt>
              <c:pt idx="5">
                <c:v>33.0</c:v>
              </c:pt>
              <c:pt idx="6">
                <c:v>41.0</c:v>
              </c:pt>
              <c:pt idx="7">
                <c:v>43.0</c:v>
              </c:pt>
              <c:pt idx="8">
                <c:v>45.0</c:v>
              </c:pt>
              <c:pt idx="9">
                <c:v>34.0</c:v>
              </c:pt>
            </c:numLit>
          </c:val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85.0</c:v>
              </c:pt>
              <c:pt idx="1">
                <c:v>65.0</c:v>
              </c:pt>
              <c:pt idx="2">
                <c:v>78.0</c:v>
              </c:pt>
              <c:pt idx="3">
                <c:v>92.0</c:v>
              </c:pt>
              <c:pt idx="4">
                <c:v>77.0</c:v>
              </c:pt>
              <c:pt idx="5">
                <c:v>69.0</c:v>
              </c:pt>
              <c:pt idx="6">
                <c:v>75.0</c:v>
              </c:pt>
              <c:pt idx="7">
                <c:v>82.0</c:v>
              </c:pt>
              <c:pt idx="8">
                <c:v>71.0</c:v>
              </c:pt>
              <c:pt idx="9">
                <c:v>84.0</c:v>
              </c:pt>
            </c:numLit>
          </c:val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15.0</c:v>
              </c:pt>
              <c:pt idx="1">
                <c:v>15.0</c:v>
              </c:pt>
              <c:pt idx="2">
                <c:v>14.0</c:v>
              </c:pt>
              <c:pt idx="3">
                <c:v>9.0</c:v>
              </c:pt>
              <c:pt idx="4">
                <c:v>15.0</c:v>
              </c:pt>
              <c:pt idx="5">
                <c:v>12.0</c:v>
              </c:pt>
              <c:pt idx="6">
                <c:v>15.0</c:v>
              </c:pt>
              <c:pt idx="7">
                <c:v>16.0</c:v>
              </c:pt>
              <c:pt idx="8">
                <c:v>13.0</c:v>
              </c:pt>
              <c:pt idx="9">
                <c:v>13.0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7888879"/>
        <c:axId val="1"/>
      </c:barChart>
      <c:catAx>
        <c:axId val="1827888879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827888879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8"/>
          <c:y val="0.32167688"/>
          <c:w val="0.15987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792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793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charset="0"/>
                <a:ea typeface="等线" charset="0"/>
                <a:cs typeface="Calibri" charset="0"/>
              </a:rPr>
              <a:t>8/30/2024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794" name="对象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95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610" name="对象"/>
          <p:cNvSpPr>
            <a:spLocks noChangeAspect="1" noRot="1" noGrp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1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2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31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3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5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6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1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82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87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0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9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13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4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2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1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solidFill>
          <a:schemeClr val="bg1"/>
        </a:solidFill>
        <a:effectLst/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91" name="直线"/>
            <p:cNvSpPr/>
            <p:nvPr/>
          </p:nvSpPr>
          <p:spPr>
            <a:xfrm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92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93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4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5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6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7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8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9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00" name="等腰三角形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01" name="文本框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5" cy="164630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400" i="0" kern="1200" lang="en-US" spc="0" strike="noStrike" u="none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Click to edit Master title style</a:t>
            </a:r>
            <a:endParaRPr altLang="en-US" baseline="0" b="0" cap="none" sz="5400" i="0" kern="1200" lang="zh-CN" spc="0" strike="noStrike" u="none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5" cy="10968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808080"/>
                </a:solidFill>
                <a:latin typeface="Trebuchet MS" charset="0"/>
                <a:ea typeface="华文新魏" charset="0"/>
                <a:cs typeface="Lucida Sans"/>
              </a:rPr>
              <a:t>Click to edit Master subtitle style</a:t>
            </a:r>
            <a:endParaRPr altLang="en-US" baseline="0" b="0" cap="none" sz="1800" i="0" kern="1200" lang="zh-CN" spc="0" strike="noStrike" u="none">
              <a:solidFill>
                <a:srgbClr val="80808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048603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75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7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2024/8/30</a:t>
            </a:fld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4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4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2024/8/30</a:t>
            </a:fld>
            <a:endParaRPr altLang="en-US" lang="zh-CN"/>
          </a:p>
        </p:txBody>
      </p:sp>
      <p:sp>
        <p:nvSpPr>
          <p:cNvPr id="104874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12" name="直线"/>
            <p:cNvSpPr/>
            <p:nvPr/>
          </p:nvSpPr>
          <p:spPr>
            <a:xfrm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13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14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5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6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7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8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9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0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1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2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sz="3600" lang="en-US"/>
              <a:t>Click to edit Master title style</a:t>
            </a:r>
            <a:endParaRPr altLang="en-US" sz="3600" lang="zh-CN"/>
          </a:p>
        </p:txBody>
      </p:sp>
      <p:sp>
        <p:nvSpPr>
          <p:cNvPr id="1048623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24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25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26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  <a:effectLst/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37" name="直线"/>
            <p:cNvSpPr/>
            <p:nvPr/>
          </p:nvSpPr>
          <p:spPr>
            <a:xfrm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38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39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0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1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2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3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4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5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6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49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50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51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52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  <a:effectLst/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62" name="直线"/>
            <p:cNvSpPr/>
            <p:nvPr/>
          </p:nvSpPr>
          <p:spPr>
            <a:xfrm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63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64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5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6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7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8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9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0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1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7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73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74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75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  <a:effectLst/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89" name="直线"/>
            <p:cNvSpPr/>
            <p:nvPr/>
          </p:nvSpPr>
          <p:spPr>
            <a:xfrm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90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91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2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3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4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5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6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7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8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99" name="文本框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sz="2000" lang="en-US"/>
              <a:t>Click to edit Master title style</a:t>
            </a:r>
            <a:endParaRPr altLang="en-US" sz="2000" lang="zh-CN"/>
          </a:p>
        </p:txBody>
      </p:sp>
      <p:sp>
        <p:nvSpPr>
          <p:cNvPr id="1048700" name="文本框"/>
          <p:cNvSpPr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01" name="文本框"/>
          <p:cNvSpPr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indent="0" marL="0">
              <a:buNone/>
            </a:pPr>
            <a:r>
              <a:rPr altLang="zh-CN" sz="1400" lang="en-US"/>
              <a:t>Click to edit Master text styles</a:t>
            </a:r>
            <a:endParaRPr altLang="en-US" sz="1400" lang="zh-CN"/>
          </a:p>
        </p:txBody>
      </p:sp>
      <p:sp>
        <p:nvSpPr>
          <p:cNvPr id="1048702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03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04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70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7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2024/8/30</a:t>
            </a:fld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54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5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2024/8/30</a:t>
            </a:fld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80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81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8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2024/8/30</a:t>
            </a:fld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59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60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61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6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2024/8/30</a:t>
            </a:fld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3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2024/8/30</a:t>
            </a:fld>
            <a:endParaRPr altLang="en-US" lang="zh-CN"/>
          </a:p>
        </p:txBody>
      </p:sp>
      <p:sp>
        <p:nvSpPr>
          <p:cNvPr id="104874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2024/8/30</a:t>
            </a:fld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86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87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2024/8/30</a:t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48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5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2024/8/30</a:t>
            </a:fld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76" name="直线"/>
            <p:cNvSpPr/>
            <p:nvPr/>
          </p:nvSpPr>
          <p:spPr>
            <a:xfrm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77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78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79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0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1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2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3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4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5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dt" idx="2"/>
          </p:nvPr>
        </p:nvSpPr>
        <p:spPr>
          <a:xfrm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900" lang="en-US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8/30/2024</a:t>
            </a:fld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ftr" idx="3"/>
          </p:nvPr>
        </p:nvSpPr>
        <p:spPr>
          <a:xfrm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4"/>
          </p:nvPr>
        </p:nvSpPr>
        <p:spPr>
          <a:xfrm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lvl1pPr algn="l" defTabSz="914400" eaLnBrk="1" fontAlgn="auto" hangingPunct="1" latinLnBrk="0">
        <a:spcBef>
          <a:spcPts val="0"/>
        </a:spcBef>
        <a:buNone/>
        <a:defRPr sz="3600" kern="1200">
          <a:solidFill>
            <a:schemeClr val="accent1"/>
          </a:solidFill>
          <a:latin typeface="Trebuchet MS" charset="0"/>
          <a:ea typeface="方正姚体" charset="0"/>
          <a:cs typeface="Trebuchet MS" charset="0"/>
        </a:defRPr>
      </a:lvl1pPr>
    </p:titleStyle>
    <p:bodyStyle>
      <a:lvl1pPr algn="l" defTabSz="914400" eaLnBrk="1" fontAlgn="auto" hangingPunct="1" indent="-342900" latinLnBrk="0" marL="3429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1pPr>
      <a:lvl2pPr algn="l" defTabSz="914400" eaLnBrk="1" fontAlgn="auto" hangingPunct="1" indent="-285750" latinLnBrk="0" marL="74295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2pPr>
      <a:lvl3pPr algn="l" defTabSz="914400" eaLnBrk="1" fontAlgn="auto" hangingPunct="1" indent="-228600" latinLnBrk="0" marL="1143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3pPr>
      <a:lvl4pPr algn="l" defTabSz="914400" eaLnBrk="1" fontAlgn="auto" hangingPunct="1" indent="-228600" latinLnBrk="0" marL="1600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4pPr>
      <a:lvl5pPr algn="l" defTabSz="914400" eaLnBrk="1" fontAlgn="auto" hangingPunct="1" indent="-228600" latinLnBrk="0" marL="20574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5pPr>
      <a:lvl6pPr algn="l" defTabSz="914400" eaLnBrk="1" fontAlgn="auto" hangingPunct="1" indent="-228600" latinLnBrk="0" marL="25146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6pPr>
      <a:lvl7pPr algn="l" defTabSz="914400" eaLnBrk="1" fontAlgn="auto" hangingPunct="1" indent="-228600" latinLnBrk="0" marL="29718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7pPr>
      <a:lvl8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8pPr>
      <a:lvl9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文本框"/>
          <p:cNvSpPr>
            <a:spLocks noGrp="1"/>
          </p:cNvSpPr>
          <p:nvPr>
            <p:ph type="ctrTitle"/>
          </p:nvPr>
        </p:nvSpPr>
        <p:spPr>
          <a:xfrm>
            <a:off x="-1447800" y="349252"/>
            <a:ext cx="10721802" cy="2416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6510" vert="horz" wrap="square">
            <a:prstTxWarp prst="textNoShape"/>
            <a:spAutoFit/>
          </a:bodyPr>
          <a:p>
            <a:pPr algn="r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方正姚体" charset="0"/>
                <a:cs typeface="Times New Roman" pitchFamily="18" charset="0"/>
              </a:rPr>
              <a:t>Employee Data Analysis using Excel </a:t>
            </a:r>
            <a:br>
              <a:rPr altLang="en-US" baseline="0" b="1" cap="none" sz="5400" i="0" kern="1200" lang="zh-CN" spc="0" strike="noStrike" u="none">
                <a:solidFill>
                  <a:srgbClr val="0F0F0F"/>
                </a:solidFill>
                <a:latin typeface="Roboto" pitchFamily="2" charset="0"/>
                <a:ea typeface="方正姚体" charset="0"/>
                <a:cs typeface="Lucida Sans"/>
              </a:rPr>
            </a:br>
            <a:br>
              <a:rPr altLang="en-US" baseline="0" b="0" cap="none" sz="5400" i="0" kern="1200" lang="zh-CN" spc="15" strike="noStrike" u="none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</a:br>
            <a:endParaRPr altLang="en-US" baseline="0" b="0" cap="none" sz="5400" i="0" kern="1200" lang="zh-CN" spc="15" strike="noStrike" u="none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07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1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08" name="矩形"/>
          <p:cNvSpPr/>
          <p:nvPr/>
        </p:nvSpPr>
        <p:spPr>
          <a:xfrm>
            <a:off x="1704962" y="2491194"/>
            <a:ext cx="10844212" cy="15138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STUDENT NAME    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  :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Y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O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K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H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.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K</a:t>
            </a:r>
            <a:endParaRPr altLang="en-US" lang="zh-CN"/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REGISTER NO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	:31220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5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3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8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0</a:t>
            </a:r>
            <a:endParaRPr altLang="en-US" lang="zh-CN"/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DEPARTMENT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	:</a:t>
            </a:r>
            <a:r>
              <a:rPr altLang="zh-CN" baseline="0" b="0" cap="none" dirty="0" sz="2400" i="0" kern="1200" lang="en-US" spc="0" err="1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B.Com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(General)</a:t>
            </a:r>
            <a:endParaRPr altLang="en-US" lang="zh-CN"/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COLLEGE		: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t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n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c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n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c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c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o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l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l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ege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2" name="矩形"/>
          <p:cNvSpPr/>
          <p:nvPr/>
        </p:nvSpPr>
        <p:spPr>
          <a:xfrm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2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MODELLING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2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modelling in this employee performance analysis project includes the following:</a:t>
            </a: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collection</a:t>
            </a: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cleaning</a:t>
            </a: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*Results</a:t>
            </a: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*Pivot table</a:t>
            </a: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*Chart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8" name="文本框"/>
          <p:cNvSpPr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altLang="zh-CN" baseline="0" b="1" cap="none" sz="3600" i="0" kern="1200" lang="en-US" spc="-4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360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altLang="zh-CN" baseline="0" b="1" cap="none" sz="3600" i="0" kern="1200" lang="en-US" spc="-40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TS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29" name="矩形"/>
          <p:cNvSpPr/>
          <p:nvPr/>
        </p:nvSpPr>
        <p:spPr>
          <a:xfrm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graphicFrame>
        <p:nvGraphicFramePr>
          <p:cNvPr id="4194304" name="图表"/>
          <p:cNvGraphicFramePr>
            <a:graphicFrameLocks/>
          </p:cNvGraphicFramePr>
          <p:nvPr/>
        </p:nvGraphicFramePr>
        <p:xfrm>
          <a:off x="677863" y="2160588"/>
          <a:ext cx="8596312" cy="3881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CONCLUSION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3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7171266" cy="439261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0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altLang="en-US" baseline="0" b="0" cap="none" sz="20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TITLE</a:t>
            </a:r>
            <a:endParaRPr altLang="en-US" baseline="0" b="1" cap="none" sz="48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ANALYSIS USING EXCEL</a:t>
            </a:r>
            <a:endParaRPr altLang="en-US" baseline="0" b="0" cap="none" sz="36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AGENDA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33" name="文本框"/>
          <p:cNvSpPr>
            <a:spLocks noGrp="1"/>
          </p:cNvSpPr>
          <p:nvPr>
            <p:ph type="body" idx="1"/>
          </p:nvPr>
        </p:nvSpPr>
        <p:spPr>
          <a:xfrm>
            <a:off x="2743200" y="1524000"/>
            <a:ext cx="3742265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Problem Statement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Project Overview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End Users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Our Solution and Proposition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Dataset Description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Modelling Approach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Results and Discussion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Conclusion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53" name="曲线"/>
            <p:cNvSpPr/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2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5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ROB</a:t>
            </a:r>
            <a:r>
              <a:rPr altLang="zh-CN" baseline="0" b="1" cap="none" sz="4250" i="0" kern="1200" lang="en-US" spc="5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</a:t>
            </a:r>
            <a:r>
              <a:rPr altLang="zh-CN" baseline="0" b="1" cap="none" sz="425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altLang="zh-CN" baseline="0" b="1" cap="none" sz="4250" i="0" kern="1200" lang="en-US" spc="-37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altLang="zh-CN" baseline="0" b="1" cap="none" sz="4250" i="0" kern="1200" lang="en-US" spc="-37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ME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NT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5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048657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2821957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Dataset overview of an employee, contains the information about employees in a company.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048658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2097153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6" name="曲线"/>
            <p:cNvSpPr/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7" name="曲线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8" name="文本框"/>
          <p:cNvSpPr>
            <a:spLocks noGrp="1"/>
          </p:cNvSpPr>
          <p:nvPr>
            <p:ph type="title"/>
          </p:nvPr>
        </p:nvSpPr>
        <p:spPr>
          <a:xfrm>
            <a:off x="838200" y="838200"/>
            <a:ext cx="5263514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OVERVIEW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79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5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0" name="矩形"/>
          <p:cNvSpPr/>
          <p:nvPr/>
        </p:nvSpPr>
        <p:spPr>
          <a:xfrm>
            <a:off x="990600" y="2133600"/>
            <a:ext cx="6248400" cy="1869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22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1200" lang="en-US" spc="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altLang="zh-CN" baseline="0" b="1" cap="none" sz="3200" i="0" kern="1200" lang="en-US" spc="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200" i="0" kern="1200" lang="en-US" spc="-2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AR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altLang="zh-CN" baseline="0" b="1" cap="none" sz="3200" i="0" kern="1200" lang="en-US" spc="-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3200" i="0" kern="1200" lang="en-US" spc="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altLang="zh-CN" baseline="0" b="1" cap="none" sz="3200" i="0" kern="1200" lang="en-US" spc="-4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2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altLang="zh-CN" baseline="0" b="1" cap="none" sz="32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altLang="zh-CN" baseline="0" b="1" cap="none" sz="3200" i="0" kern="1200" lang="en-US" spc="-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altLang="zh-CN" baseline="0" b="1" cap="none" sz="3200" i="0" kern="1200" lang="en-US" spc="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S?</a:t>
            </a:r>
            <a:endParaRPr altLang="en-US" baseline="0" b="1" cap="none" sz="32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85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 The end users in employee performance analysis include: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1. Human Resource management professionals.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2. Data Analysts.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3. Team Leaders.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209715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title"/>
          </p:nvPr>
        </p:nvSpPr>
        <p:spPr>
          <a:xfrm>
            <a:off x="677334" y="503129"/>
            <a:ext cx="3854528" cy="16135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altLang="zh-CN" baseline="0" b="1" cap="none" sz="3600" i="0" kern="1200" lang="en-US" spc="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altLang="zh-CN" baseline="0" b="1" cap="none" sz="3600" i="0" kern="1200" lang="en-US" spc="-34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altLang="zh-CN" baseline="0" b="1" cap="none" sz="3600" i="0" kern="1200" lang="en-US" spc="-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altLang="zh-CN" baseline="0" b="1" cap="none" sz="3600" i="0" kern="1200" lang="en-US" spc="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altLang="zh-CN" baseline="0" b="1" cap="none" sz="3600" i="0" kern="1200" lang="en-US" spc="6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600" i="0" kern="1200" lang="en-US" spc="-29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V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3600" i="0" kern="1200" lang="en-US" spc="-6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06" name="文本框"/>
          <p:cNvSpPr>
            <a:spLocks noGrp="1"/>
          </p:cNvSpPr>
          <p:nvPr>
            <p:ph type="body" idx="2"/>
          </p:nvPr>
        </p:nvSpPr>
        <p:spPr>
          <a:xfrm>
            <a:off x="533400" y="2362200"/>
            <a:ext cx="3854528" cy="426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*Filtering- purpose to fill the missing values.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*Conditional formatting- blank values.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*Using- Pivot table and chart.</a:t>
            </a: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209715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Dataset Description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11" name="文本框"/>
          <p:cNvSpPr>
            <a:spLocks noGrp="1"/>
          </p:cNvSpPr>
          <p:nvPr>
            <p:ph type="body" idx="1"/>
          </p:nvPr>
        </p:nvSpPr>
        <p:spPr>
          <a:xfrm>
            <a:off x="677334" y="1524000"/>
            <a:ext cx="8596668" cy="451736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data set- Kaggle</a:t>
            </a: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There are 26 features</a:t>
            </a: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important ten features are,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Employment ID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First name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Last name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Gender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status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type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classification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Performance score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Current employee ratings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Business units</a:t>
            </a:r>
          </a:p>
          <a:p>
            <a:pPr algn="l" indent="0" lvl="1" marL="4000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16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矩形"/>
          <p:cNvSpPr/>
          <p:nvPr/>
        </p:nvSpPr>
        <p:spPr>
          <a:xfrm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209715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THE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"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WOW"</a:t>
            </a:r>
            <a:r>
              <a:rPr altLang="zh-CN" baseline="0" b="1" cap="none" sz="4250" i="0" kern="1200" lang="en-US" spc="8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IN</a:t>
            </a:r>
            <a:r>
              <a:rPr altLang="zh-CN" baseline="0" b="1" cap="none" sz="4250" i="0" kern="1200" lang="en-US" spc="-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OUR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SOLUTION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17" name="文本框"/>
          <p:cNvSpPr>
            <a:spLocks noGrp="1"/>
          </p:cNvSpPr>
          <p:nvPr>
            <p:ph type="body" idx="1"/>
          </p:nvPr>
        </p:nvSpPr>
        <p:spPr>
          <a:xfrm>
            <a:off x="2533650" y="2160589"/>
            <a:ext cx="6740352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3200" i="0" kern="1200" lang="en-US" spc="0" strike="noStrike" u="none">
                <a:solidFill>
                  <a:srgbClr val="404040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Performance Level– These include the categories such as Levels in very high, high, medium, low, etc...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32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048718" name="矩形"/>
          <p:cNvSpPr/>
          <p:nvPr/>
        </p:nvSpPr>
        <p:spPr>
          <a:xfrm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Emaculate Ema</cp:lastModifiedBy>
  <dcterms:created xsi:type="dcterms:W3CDTF">2024-03-28T06:07:22Z</dcterms:created>
  <dcterms:modified xsi:type="dcterms:W3CDTF">2024-09-06T09:22:02Z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5e9413eb8e924324a8318b55404ce738</vt:lpwstr>
  </property>
</Properties>
</file>