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  <p:sldMasterId id="2147484591" r:id="rId2"/>
    <p:sldMasterId id="2147484579" r:id="rId3"/>
  </p:sldMasterIdLst>
  <p:notesMasterIdLst>
    <p:notesMasterId r:id="rId8"/>
  </p:notesMasterIdLst>
  <p:handoutMasterIdLst>
    <p:handoutMasterId r:id="rId9"/>
  </p:handoutMasterIdLst>
  <p:sldIdLst>
    <p:sldId id="578" r:id="rId4"/>
    <p:sldId id="576" r:id="rId5"/>
    <p:sldId id="577" r:id="rId6"/>
    <p:sldId id="579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3399"/>
    <a:srgbClr val="FF33CC"/>
    <a:srgbClr val="A729A7"/>
    <a:srgbClr val="AC0000"/>
    <a:srgbClr val="3366FF"/>
    <a:srgbClr val="B9077E"/>
    <a:srgbClr val="9C2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189" autoAdjust="0"/>
  </p:normalViewPr>
  <p:slideViewPr>
    <p:cSldViewPr>
      <p:cViewPr varScale="1">
        <p:scale>
          <a:sx n="84" d="100"/>
          <a:sy n="84" d="100"/>
        </p:scale>
        <p:origin x="157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CCBA4B0-5B9B-4457-938D-3D10F27155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106FE0C-7888-4544-B737-D141486E41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9B07B18-991E-4C74-A6CA-4E7301268D4D}" type="datetime3">
              <a:rPr lang="en-US"/>
              <a:pPr>
                <a:defRPr/>
              </a:pPr>
              <a:t>28 December 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BC944B1-F9BB-4E4E-8040-5A0AAF4D30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N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DBEEE55-AD12-4FA6-8C4A-711B4B93BC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6BAC65-3293-4CB5-B8AF-00EB1A29348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07678694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4876C4D-6906-4225-B469-22F18B4B4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851B9C-A8B1-44D6-9107-C70D25931A3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5479299-CB7F-402C-9789-5F68B89DD356}" type="datetime3">
              <a:rPr lang="en-US"/>
              <a:pPr>
                <a:defRPr/>
              </a:pPr>
              <a:t>28 December 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D15ED22A-A450-4F80-85CB-03354822F7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832A98E8-D661-440C-B6B6-279F06559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2E3607E-3CC3-468E-AD31-7BF871E4CF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928209-AB87-438D-8B66-F0CBB76DBB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B6F6A93-24B1-4916-8DD5-07C5E52F2F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5434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xmlns="" id="{A04CBB39-B5C8-4638-990B-6AEBFD1C2A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xmlns="" id="{4305AF02-8D1A-4EB2-806D-5C5A73FA389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B2F508-77BE-471B-BE80-BA124EB9EB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pPr>
                <a:defRPr/>
              </a:pPr>
              <a:t>28 December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5977D4-3F2D-4E45-9C10-B976E80B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46086" name="Slide Number Placeholder 5">
            <a:extLst>
              <a:ext uri="{FF2B5EF4-FFF2-40B4-BE49-F238E27FC236}">
                <a16:creationId xmlns:a16="http://schemas.microsoft.com/office/drawing/2014/main" xmlns="" id="{0B496527-3B53-4FBC-9249-03E2F6E618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41F540D-2501-4E18-9776-A7F088823C20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223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xmlns="" id="{5380EE81-63E8-4C7E-A6B4-7AC43A55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FC8EF-6C32-486C-9029-618917A9FBC3}" type="datetime5">
              <a:rPr lang="en-US"/>
              <a:pPr>
                <a:defRPr/>
              </a:pPr>
              <a:t>28-Dec-20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xmlns="" id="{B74F0F12-3AC7-4688-A33F-2CE6DCFE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Dr.S.Shankar Kongu</a:t>
            </a:r>
          </a:p>
        </p:txBody>
      </p:sp>
    </p:spTree>
    <p:extLst>
      <p:ext uri="{BB962C8B-B14F-4D97-AF65-F5344CB8AC3E}">
        <p14:creationId xmlns:p14="http://schemas.microsoft.com/office/powerpoint/2010/main" val="273639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xmlns="" id="{26DFA1DF-1BEA-4CED-86F8-CE3A1A8C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37F05-A21E-4CE3-A67C-940E4C35026F}" type="datetime5">
              <a:rPr lang="en-US"/>
              <a:pPr>
                <a:defRPr/>
              </a:pPr>
              <a:t>28-Dec-20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xmlns="" id="{F5718F7A-0123-43CE-B8EA-6A8BE39BF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Dr.S.Shankar Kongu</a:t>
            </a:r>
          </a:p>
        </p:txBody>
      </p:sp>
    </p:spTree>
    <p:extLst>
      <p:ext uri="{BB962C8B-B14F-4D97-AF65-F5344CB8AC3E}">
        <p14:creationId xmlns:p14="http://schemas.microsoft.com/office/powerpoint/2010/main" val="107087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xmlns="" id="{AD3858B5-87D2-4BAC-A2B0-3631BFDB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B32D9-342F-46A7-AA0C-378426BB1A46}" type="datetime5">
              <a:rPr lang="en-US"/>
              <a:pPr>
                <a:defRPr/>
              </a:pPr>
              <a:t>28-Dec-20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xmlns="" id="{D04F36EF-5175-4CA5-9230-7540E583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Dr.S.Shankar Kongu</a:t>
            </a:r>
          </a:p>
        </p:txBody>
      </p:sp>
    </p:spTree>
    <p:extLst>
      <p:ext uri="{BB962C8B-B14F-4D97-AF65-F5344CB8AC3E}">
        <p14:creationId xmlns:p14="http://schemas.microsoft.com/office/powerpoint/2010/main" val="3511981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59B3D31-E5D3-4436-B080-1FA67FBC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D0437-CF77-4535-8D2D-0FB5041D6C1C}" type="datetime5">
              <a:rPr lang="en-US"/>
              <a:pPr>
                <a:defRPr/>
              </a:pPr>
              <a:t>28-Dec-20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251E4D-65E8-43B6-8456-3B924BF1A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Dr.S.Shankar Kongu</a:t>
            </a:r>
          </a:p>
        </p:txBody>
      </p:sp>
    </p:spTree>
    <p:extLst>
      <p:ext uri="{BB962C8B-B14F-4D97-AF65-F5344CB8AC3E}">
        <p14:creationId xmlns:p14="http://schemas.microsoft.com/office/powerpoint/2010/main" val="398841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9A5F74-FD08-45B8-95E3-70999378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1526C-510C-4B0E-BEC0-A09AD5849BD0}" type="datetime5">
              <a:rPr lang="en-US"/>
              <a:pPr>
                <a:defRPr/>
              </a:pPr>
              <a:t>28-Dec-20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237E42-BB3A-4D44-8AF9-A8AFDFCE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Dr.S.Shankar Kongu</a:t>
            </a:r>
          </a:p>
        </p:txBody>
      </p:sp>
    </p:spTree>
    <p:extLst>
      <p:ext uri="{BB962C8B-B14F-4D97-AF65-F5344CB8AC3E}">
        <p14:creationId xmlns:p14="http://schemas.microsoft.com/office/powerpoint/2010/main" val="4115780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6F17F6-F158-4F58-AAF0-6B01DB1DC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285BE-2D43-4C8C-9FE6-48BAE967F79A}" type="datetime5">
              <a:rPr lang="en-US"/>
              <a:pPr>
                <a:defRPr/>
              </a:pPr>
              <a:t>28-Dec-20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B8AF54-3478-49E9-80D1-11FE62DBD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Dr.S.Shankar Kongu</a:t>
            </a:r>
          </a:p>
        </p:txBody>
      </p:sp>
    </p:spTree>
    <p:extLst>
      <p:ext uri="{BB962C8B-B14F-4D97-AF65-F5344CB8AC3E}">
        <p14:creationId xmlns:p14="http://schemas.microsoft.com/office/powerpoint/2010/main" val="1111462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0DB134-781C-4881-A2F8-890493F9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A6319-A9B4-44BC-9F76-BF129C85752C}" type="datetime5">
              <a:rPr lang="en-US"/>
              <a:pPr>
                <a:defRPr/>
              </a:pPr>
              <a:t>28-Dec-20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87842B-0A77-4F88-92CB-4EC40C3E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Dr.S.Shankar Kongu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7CDC06-8500-496F-8DC0-281276A0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79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65E8C04-3D3F-44AA-A538-610A78A3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0588A-66EC-496B-86D6-19530751B126}" type="datetime5">
              <a:rPr lang="en-US"/>
              <a:pPr>
                <a:defRPr/>
              </a:pPr>
              <a:t>28-Dec-20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EEC0EE9-10DE-4812-AB30-F137D9DE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Dr.S.Shankar Kongu</a:t>
            </a:r>
          </a:p>
        </p:txBody>
      </p:sp>
    </p:spTree>
    <p:extLst>
      <p:ext uri="{BB962C8B-B14F-4D97-AF65-F5344CB8AC3E}">
        <p14:creationId xmlns:p14="http://schemas.microsoft.com/office/powerpoint/2010/main" val="2063012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35B9DCD-CBC8-4BC1-BBFA-7AE130FA3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D2827-3645-4F4F-9ADE-C6A222FC1819}" type="datetime5">
              <a:rPr lang="en-US"/>
              <a:pPr>
                <a:defRPr/>
              </a:pPr>
              <a:t>28-Dec-20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B01FED9-2D7C-4990-B93B-684997430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Dr.S.Shankar Kongu</a:t>
            </a:r>
          </a:p>
        </p:txBody>
      </p:sp>
    </p:spTree>
    <p:extLst>
      <p:ext uri="{BB962C8B-B14F-4D97-AF65-F5344CB8AC3E}">
        <p14:creationId xmlns:p14="http://schemas.microsoft.com/office/powerpoint/2010/main" val="2287576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66324AC-435D-40A5-ABE3-08F46AF3A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D2448-0237-4316-8668-D8644D207461}" type="datetime5">
              <a:rPr lang="en-US"/>
              <a:pPr>
                <a:defRPr/>
              </a:pPr>
              <a:t>28-Dec-20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5A721B3-5500-459C-AAC1-2416203D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Dr.S.Shankar Kongu</a:t>
            </a:r>
          </a:p>
        </p:txBody>
      </p:sp>
    </p:spTree>
    <p:extLst>
      <p:ext uri="{BB962C8B-B14F-4D97-AF65-F5344CB8AC3E}">
        <p14:creationId xmlns:p14="http://schemas.microsoft.com/office/powerpoint/2010/main" val="198951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2616F86-D004-4852-9798-AF05614A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2094F-3F29-4806-9740-3077D1266BC4}" type="datetime5">
              <a:rPr lang="en-US"/>
              <a:pPr>
                <a:defRPr/>
              </a:pPr>
              <a:t>28-Dec-20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53EC79E-8F7E-4BAC-91AA-25ACBAB0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Dr.S.Shankar Kongu</a:t>
            </a:r>
          </a:p>
        </p:txBody>
      </p:sp>
    </p:spTree>
    <p:extLst>
      <p:ext uri="{BB962C8B-B14F-4D97-AF65-F5344CB8AC3E}">
        <p14:creationId xmlns:p14="http://schemas.microsoft.com/office/powerpoint/2010/main" val="76233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xmlns="" id="{D64D3839-98D7-4DD9-A6EF-CE4A2C70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58D4A-7F05-410D-8013-7BE9F5418E0C}" type="datetime5">
              <a:rPr lang="en-US"/>
              <a:pPr>
                <a:defRPr/>
              </a:pPr>
              <a:t>28-Dec-20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xmlns="" id="{FC5438F1-296B-4AEF-A9A9-A42D0376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Dr.S.Shankar Kongu</a:t>
            </a:r>
          </a:p>
        </p:txBody>
      </p:sp>
    </p:spTree>
    <p:extLst>
      <p:ext uri="{BB962C8B-B14F-4D97-AF65-F5344CB8AC3E}">
        <p14:creationId xmlns:p14="http://schemas.microsoft.com/office/powerpoint/2010/main" val="2844804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55DCA9-FAB2-4FDB-A601-E769C6555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BC4D3-6D6D-4674-A6E7-97AD201F59AE}" type="datetime5">
              <a:rPr lang="en-US"/>
              <a:pPr>
                <a:defRPr/>
              </a:pPr>
              <a:t>28-Dec-20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300303-1B5C-4D78-98C0-15696C00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Dr.S.Shankar Kongu</a:t>
            </a:r>
          </a:p>
        </p:txBody>
      </p:sp>
    </p:spTree>
    <p:extLst>
      <p:ext uri="{BB962C8B-B14F-4D97-AF65-F5344CB8AC3E}">
        <p14:creationId xmlns:p14="http://schemas.microsoft.com/office/powerpoint/2010/main" val="37468069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D23EC27-88E4-4710-9A68-3A779B4E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5DFD1-A0C7-4A45-A413-DF4B69D8D7D1}" type="datetime5">
              <a:rPr lang="en-US"/>
              <a:pPr>
                <a:defRPr/>
              </a:pPr>
              <a:t>28-Dec-20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FC22BD8-F77F-4938-BD68-0A52CEEF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Dr.S.Shankar Kongu</a:t>
            </a:r>
          </a:p>
        </p:txBody>
      </p:sp>
    </p:spTree>
    <p:extLst>
      <p:ext uri="{BB962C8B-B14F-4D97-AF65-F5344CB8AC3E}">
        <p14:creationId xmlns:p14="http://schemas.microsoft.com/office/powerpoint/2010/main" val="39198209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15D728-A95E-44F9-AA36-93D4142F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E6ED8-916D-4969-9FCC-B6FC8C4D1D7C}" type="datetime5">
              <a:rPr lang="en-US"/>
              <a:pPr>
                <a:defRPr/>
              </a:pPr>
              <a:t>28-Dec-20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C73FD4-A67D-479E-B09C-3862EED9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Dr.S.Shankar Kongu</a:t>
            </a:r>
          </a:p>
        </p:txBody>
      </p:sp>
    </p:spTree>
    <p:extLst>
      <p:ext uri="{BB962C8B-B14F-4D97-AF65-F5344CB8AC3E}">
        <p14:creationId xmlns:p14="http://schemas.microsoft.com/office/powerpoint/2010/main" val="235895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114FAD-DBEB-4453-88E2-BE871E4D4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2D26D-1556-4FBB-82CC-6AB6BA1917E0}" type="datetime5">
              <a:rPr lang="en-US"/>
              <a:pPr>
                <a:defRPr/>
              </a:pPr>
              <a:t>28-Dec-20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643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8187EC-D666-4C29-8581-115991F2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6856A-226E-407A-ABE8-9EF2AFAC5D4F}" type="datetime5">
              <a:rPr lang="en-US"/>
              <a:pPr>
                <a:defRPr/>
              </a:pPr>
              <a:t>28-Dec-20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D5E044-3684-404A-BD87-7E44BED5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Dr.S.Shankar Kongu</a:t>
            </a:r>
          </a:p>
        </p:txBody>
      </p:sp>
    </p:spTree>
    <p:extLst>
      <p:ext uri="{BB962C8B-B14F-4D97-AF65-F5344CB8AC3E}">
        <p14:creationId xmlns:p14="http://schemas.microsoft.com/office/powerpoint/2010/main" val="19196692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57314B-F81D-444F-982C-C083052D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B7BCD-45D1-433B-809B-385925960667}" type="datetime5">
              <a:rPr lang="en-US"/>
              <a:pPr>
                <a:defRPr/>
              </a:pPr>
              <a:t>28-Dec-20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B6C3FB-4AAA-441B-8CD8-B7A591FD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Dr.S.Shankar Kongu</a:t>
            </a:r>
          </a:p>
        </p:txBody>
      </p:sp>
    </p:spTree>
    <p:extLst>
      <p:ext uri="{BB962C8B-B14F-4D97-AF65-F5344CB8AC3E}">
        <p14:creationId xmlns:p14="http://schemas.microsoft.com/office/powerpoint/2010/main" val="10260544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264BCC-04BB-4209-A809-6B3F0E4D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77FCC-6BA6-4461-BA2D-2A16875FCC68}" type="datetime5">
              <a:rPr lang="en-US"/>
              <a:pPr>
                <a:defRPr/>
              </a:pPr>
              <a:t>28-Dec-20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103F3E-339D-4B64-8392-392050E5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Dr.S.Shankar Kongu</a:t>
            </a:r>
          </a:p>
        </p:txBody>
      </p:sp>
    </p:spTree>
    <p:extLst>
      <p:ext uri="{BB962C8B-B14F-4D97-AF65-F5344CB8AC3E}">
        <p14:creationId xmlns:p14="http://schemas.microsoft.com/office/powerpoint/2010/main" val="33032944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66024EA-B407-4522-BF93-EC3F8E7B6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6B1A8-BFE0-4C6F-942E-7E16C7E2B944}" type="datetime5">
              <a:rPr lang="en-US"/>
              <a:pPr>
                <a:defRPr/>
              </a:pPr>
              <a:t>28-Dec-20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3EA779-30E1-4432-8D68-326B2EFD0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Dr.S.Shankar Kongu</a:t>
            </a:r>
          </a:p>
        </p:txBody>
      </p:sp>
    </p:spTree>
    <p:extLst>
      <p:ext uri="{BB962C8B-B14F-4D97-AF65-F5344CB8AC3E}">
        <p14:creationId xmlns:p14="http://schemas.microsoft.com/office/powerpoint/2010/main" val="21198256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92D1303-FDD8-418F-A617-247238852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A0B46-BA48-42C1-B683-3E7EAF19D3ED}" type="datetime5">
              <a:rPr lang="en-US"/>
              <a:pPr>
                <a:defRPr/>
              </a:pPr>
              <a:t>28-Dec-20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79EE412-97FC-4AEF-BCA9-1179EDCB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Dr.S.Shankar Kongu</a:t>
            </a:r>
          </a:p>
        </p:txBody>
      </p:sp>
    </p:spTree>
    <p:extLst>
      <p:ext uri="{BB962C8B-B14F-4D97-AF65-F5344CB8AC3E}">
        <p14:creationId xmlns:p14="http://schemas.microsoft.com/office/powerpoint/2010/main" val="27469935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333E6B5-D53F-42EE-A0E8-A4615EB57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4ACCD-FC9E-42C4-90CF-F530A36B9C44}" type="datetime5">
              <a:rPr lang="en-US"/>
              <a:pPr>
                <a:defRPr/>
              </a:pPr>
              <a:t>28-Dec-20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47B483A-9362-4464-9690-E4C709C8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Dr.S.Shankar Kongu</a:t>
            </a:r>
          </a:p>
        </p:txBody>
      </p:sp>
    </p:spTree>
    <p:extLst>
      <p:ext uri="{BB962C8B-B14F-4D97-AF65-F5344CB8AC3E}">
        <p14:creationId xmlns:p14="http://schemas.microsoft.com/office/powerpoint/2010/main" val="362197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xmlns="" id="{2EA45651-1D77-4F83-A86A-CCFE7C98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4AABC-E160-4CE5-95C0-3CA05D4796EA}" type="datetime5">
              <a:rPr lang="en-US"/>
              <a:pPr>
                <a:defRPr/>
              </a:pPr>
              <a:t>28-Dec-20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xmlns="" id="{6B4F6D95-B72A-4547-AF7C-BCFB2432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Dr.S.Shankar Kongu</a:t>
            </a:r>
          </a:p>
        </p:txBody>
      </p:sp>
    </p:spTree>
    <p:extLst>
      <p:ext uri="{BB962C8B-B14F-4D97-AF65-F5344CB8AC3E}">
        <p14:creationId xmlns:p14="http://schemas.microsoft.com/office/powerpoint/2010/main" val="2909377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DA9C030-FE36-4B27-A90F-83C312A8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0490C-F530-4CB6-B341-60586208FB6A}" type="datetime5">
              <a:rPr lang="en-US"/>
              <a:pPr>
                <a:defRPr/>
              </a:pPr>
              <a:t>28-Dec-20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9E0A19F-E8AB-4950-A7E1-89F3362A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Dr.S.Shankar Kongu</a:t>
            </a:r>
          </a:p>
        </p:txBody>
      </p:sp>
    </p:spTree>
    <p:extLst>
      <p:ext uri="{BB962C8B-B14F-4D97-AF65-F5344CB8AC3E}">
        <p14:creationId xmlns:p14="http://schemas.microsoft.com/office/powerpoint/2010/main" val="41361390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5D7731F-F33E-4093-99E9-5004F576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83BFF-11B3-428B-8040-BE7E495F01D6}" type="datetime5">
              <a:rPr lang="en-US"/>
              <a:pPr>
                <a:defRPr/>
              </a:pPr>
              <a:t>28-Dec-20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43012E8-0B44-466B-9ECC-B5619145D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Dr.S.Shankar Kongu</a:t>
            </a:r>
          </a:p>
        </p:txBody>
      </p:sp>
    </p:spTree>
    <p:extLst>
      <p:ext uri="{BB962C8B-B14F-4D97-AF65-F5344CB8AC3E}">
        <p14:creationId xmlns:p14="http://schemas.microsoft.com/office/powerpoint/2010/main" val="1012931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D913C9F-3B26-47F1-8829-5C4A0C1B9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DBE7A-1299-4C24-85FD-F4D2265C1EF1}" type="datetime5">
              <a:rPr lang="en-US"/>
              <a:pPr>
                <a:defRPr/>
              </a:pPr>
              <a:t>28-Dec-20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EA17062-7830-403C-96A9-010FDA00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Dr.S.Shankar Kongu</a:t>
            </a:r>
          </a:p>
        </p:txBody>
      </p:sp>
    </p:spTree>
    <p:extLst>
      <p:ext uri="{BB962C8B-B14F-4D97-AF65-F5344CB8AC3E}">
        <p14:creationId xmlns:p14="http://schemas.microsoft.com/office/powerpoint/2010/main" val="3457064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D5564F-EEA8-4843-B3E9-594394EE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57559-3FCD-4D70-BB81-185A368C07E0}" type="datetime5">
              <a:rPr lang="en-US"/>
              <a:pPr>
                <a:defRPr/>
              </a:pPr>
              <a:t>28-Dec-20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2CDF99-7753-4EB2-8C9D-7B4642FF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Dr.S.Shankar Kongu</a:t>
            </a:r>
          </a:p>
        </p:txBody>
      </p:sp>
    </p:spTree>
    <p:extLst>
      <p:ext uri="{BB962C8B-B14F-4D97-AF65-F5344CB8AC3E}">
        <p14:creationId xmlns:p14="http://schemas.microsoft.com/office/powerpoint/2010/main" val="24963319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503223-55EB-4575-9798-66607C28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09E4B-71E0-40A7-AAA9-36ED06872EC0}" type="datetime5">
              <a:rPr lang="en-US"/>
              <a:pPr>
                <a:defRPr/>
              </a:pPr>
              <a:t>28-Dec-20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00E45A-C5D8-4DE1-B522-FABE196A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Dr.S.Shankar Kongu</a:t>
            </a:r>
          </a:p>
        </p:txBody>
      </p:sp>
    </p:spTree>
    <p:extLst>
      <p:ext uri="{BB962C8B-B14F-4D97-AF65-F5344CB8AC3E}">
        <p14:creationId xmlns:p14="http://schemas.microsoft.com/office/powerpoint/2010/main" val="91532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xmlns="" id="{836E920C-B68A-4D3F-85E0-47D0E4E6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AEB98-056D-4074-AB51-91710EEF8B57}" type="datetime5">
              <a:rPr lang="en-US"/>
              <a:pPr>
                <a:defRPr/>
              </a:pPr>
              <a:t>28-Dec-20</a:t>
            </a:fld>
            <a:endParaRPr lang="en-US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xmlns="" id="{DE5A747C-D9E3-48F1-BC90-C25ACCCC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Dr.S.Shankar Kongu</a:t>
            </a:r>
          </a:p>
        </p:txBody>
      </p:sp>
    </p:spTree>
    <p:extLst>
      <p:ext uri="{BB962C8B-B14F-4D97-AF65-F5344CB8AC3E}">
        <p14:creationId xmlns:p14="http://schemas.microsoft.com/office/powerpoint/2010/main" val="173253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xmlns="" id="{624FC080-3B02-4802-BA18-EC727703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52E8-F0C1-432E-8275-D0D4A2EFD300}" type="datetime5">
              <a:rPr lang="en-US"/>
              <a:pPr>
                <a:defRPr/>
              </a:pPr>
              <a:t>28-Dec-20</a:t>
            </a:fld>
            <a:endParaRPr lang="en-US"/>
          </a:p>
        </p:txBody>
      </p:sp>
      <p:sp>
        <p:nvSpPr>
          <p:cNvPr id="8" name="Footer Placeholder 21">
            <a:extLst>
              <a:ext uri="{FF2B5EF4-FFF2-40B4-BE49-F238E27FC236}">
                <a16:creationId xmlns:a16="http://schemas.microsoft.com/office/drawing/2014/main" xmlns="" id="{61173F31-DAE6-48A2-A50B-A3DAB200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Dr.S.Shankar Kongu</a:t>
            </a:r>
          </a:p>
        </p:txBody>
      </p:sp>
    </p:spTree>
    <p:extLst>
      <p:ext uri="{BB962C8B-B14F-4D97-AF65-F5344CB8AC3E}">
        <p14:creationId xmlns:p14="http://schemas.microsoft.com/office/powerpoint/2010/main" val="143810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>
            <a:extLst>
              <a:ext uri="{FF2B5EF4-FFF2-40B4-BE49-F238E27FC236}">
                <a16:creationId xmlns:a16="http://schemas.microsoft.com/office/drawing/2014/main" xmlns="" id="{920BD3A4-F9D7-44E0-B35A-D7825C98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0B092-FCF6-4AEC-ABD1-5EC04464C506}" type="datetime5">
              <a:rPr lang="en-US"/>
              <a:pPr>
                <a:defRPr/>
              </a:pPr>
              <a:t>28-Dec-20</a:t>
            </a:fld>
            <a:endParaRPr lang="en-US"/>
          </a:p>
        </p:txBody>
      </p:sp>
      <p:sp>
        <p:nvSpPr>
          <p:cNvPr id="4" name="Footer Placeholder 21">
            <a:extLst>
              <a:ext uri="{FF2B5EF4-FFF2-40B4-BE49-F238E27FC236}">
                <a16:creationId xmlns:a16="http://schemas.microsoft.com/office/drawing/2014/main" xmlns="" id="{B3D692A9-3D8A-446D-BEC6-52EE966BE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Dr.S.Shankar Kongu</a:t>
            </a:r>
          </a:p>
        </p:txBody>
      </p:sp>
    </p:spTree>
    <p:extLst>
      <p:ext uri="{BB962C8B-B14F-4D97-AF65-F5344CB8AC3E}">
        <p14:creationId xmlns:p14="http://schemas.microsoft.com/office/powerpoint/2010/main" val="57061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xmlns="" id="{A0ED91FB-6EAA-42C8-9CAD-EA7CDF6D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CB447-0735-489C-B26F-ACCBAF931459}" type="datetime5">
              <a:rPr lang="en-US"/>
              <a:pPr>
                <a:defRPr/>
              </a:pPr>
              <a:t>28-Dec-20</a:t>
            </a:fld>
            <a:endParaRPr lang="en-US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xmlns="" id="{A125E0ED-B767-42F1-8282-614D12A8F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Dr.S.Shankar Kongu</a:t>
            </a:r>
          </a:p>
        </p:txBody>
      </p:sp>
    </p:spTree>
    <p:extLst>
      <p:ext uri="{BB962C8B-B14F-4D97-AF65-F5344CB8AC3E}">
        <p14:creationId xmlns:p14="http://schemas.microsoft.com/office/powerpoint/2010/main" val="353796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xmlns="" id="{57CA8206-841D-436E-8ED5-49AE1468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DC55E-5D52-4B20-9DC3-12BB2935E78D}" type="datetime5">
              <a:rPr lang="en-US"/>
              <a:pPr>
                <a:defRPr/>
              </a:pPr>
              <a:t>28-Dec-20</a:t>
            </a:fld>
            <a:endParaRPr lang="en-US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xmlns="" id="{46167971-6846-4574-A162-14C32934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Dr.S.Shankar Kongu</a:t>
            </a:r>
          </a:p>
        </p:txBody>
      </p:sp>
    </p:spTree>
    <p:extLst>
      <p:ext uri="{BB962C8B-B14F-4D97-AF65-F5344CB8AC3E}">
        <p14:creationId xmlns:p14="http://schemas.microsoft.com/office/powerpoint/2010/main" val="272012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>
            <a:extLst>
              <a:ext uri="{FF2B5EF4-FFF2-40B4-BE49-F238E27FC236}">
                <a16:creationId xmlns:a16="http://schemas.microsoft.com/office/drawing/2014/main" xmlns="" id="{CD4745CE-E06B-4D31-9C00-52F30B8C9D7C}"/>
              </a:ext>
            </a:extLst>
          </p:cNvPr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xmlns="" id="{CBFA08B9-431F-42AC-B3FF-69453A47E0C3}"/>
              </a:ext>
            </a:extLst>
          </p:cNvPr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C8146109-5CB8-4F4A-B3F1-855DE95C0E93}"/>
              </a:ext>
            </a:extLst>
          </p:cNvPr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7E78CA8F-BD1C-4F44-9B97-C7181FC7048A}"/>
              </a:ext>
            </a:extLst>
          </p:cNvPr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xmlns="" id="{0C5D9AFF-D9A9-4ED7-AC79-8AE69EC97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B0FC7-F83B-482C-8EC8-57C8EC57F44B}" type="datetime5">
              <a:rPr lang="en-US"/>
              <a:pPr>
                <a:defRPr/>
              </a:pPr>
              <a:t>28-Dec-20</a:t>
            </a:fld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xmlns="" id="{9064CF09-AC66-4137-946D-4761C9A9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Dr.S.Shankar Kongu</a:t>
            </a:r>
          </a:p>
        </p:txBody>
      </p:sp>
    </p:spTree>
    <p:extLst>
      <p:ext uri="{BB962C8B-B14F-4D97-AF65-F5344CB8AC3E}">
        <p14:creationId xmlns:p14="http://schemas.microsoft.com/office/powerpoint/2010/main" val="355293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>
            <a:extLst>
              <a:ext uri="{FF2B5EF4-FFF2-40B4-BE49-F238E27FC236}">
                <a16:creationId xmlns:a16="http://schemas.microsoft.com/office/drawing/2014/main" xmlns="" id="{CABD9FE6-EDFE-4E54-9167-F6838253A71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9">
            <a:extLst>
              <a:ext uri="{FF2B5EF4-FFF2-40B4-BE49-F238E27FC236}">
                <a16:creationId xmlns:a16="http://schemas.microsoft.com/office/drawing/2014/main" xmlns="" id="{A78F148B-2690-4886-861D-1C978C871A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3AF9B442-CC5B-49E0-A2C9-F44E7C236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2CBEEF-4D4F-4C71-ABF7-43441736757E}" type="datetime5">
              <a:rPr lang="en-US"/>
              <a:pPr>
                <a:defRPr/>
              </a:pPr>
              <a:t>28-Dec-20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40" r:id="rId1"/>
    <p:sldLayoutId id="2147485041" r:id="rId2"/>
    <p:sldLayoutId id="2147485042" r:id="rId3"/>
    <p:sldLayoutId id="2147485043" r:id="rId4"/>
    <p:sldLayoutId id="2147485044" r:id="rId5"/>
    <p:sldLayoutId id="2147485045" r:id="rId6"/>
    <p:sldLayoutId id="2147485046" r:id="rId7"/>
    <p:sldLayoutId id="2147485047" r:id="rId8"/>
    <p:sldLayoutId id="2147485048" r:id="rId9"/>
    <p:sldLayoutId id="2147485049" r:id="rId10"/>
    <p:sldLayoutId id="2147485050" r:id="rId11"/>
    <p:sldLayoutId id="2147485051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xmlns="" id="{8E977BFF-F414-4F61-B76C-3E66DFA7561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xmlns="" id="{B9C1B74F-813B-43C6-BF0A-31B0DC549E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AD4C69-798F-47E3-80A6-5F6AAC180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85EDE69-42E5-4EAA-9402-8D1E3B31DB45}" type="datetime5">
              <a:rPr lang="en-US"/>
              <a:pPr>
                <a:defRPr/>
              </a:pPr>
              <a:t>28-Dec-20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52" r:id="rId1"/>
    <p:sldLayoutId id="2147485053" r:id="rId2"/>
    <p:sldLayoutId id="2147485054" r:id="rId3"/>
    <p:sldLayoutId id="2147485055" r:id="rId4"/>
    <p:sldLayoutId id="2147485056" r:id="rId5"/>
    <p:sldLayoutId id="2147485057" r:id="rId6"/>
    <p:sldLayoutId id="2147485058" r:id="rId7"/>
    <p:sldLayoutId id="2147485059" r:id="rId8"/>
    <p:sldLayoutId id="2147485060" r:id="rId9"/>
    <p:sldLayoutId id="2147485061" r:id="rId10"/>
    <p:sldLayoutId id="214748503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xmlns="" id="{F2DE087D-71E9-4C56-94CA-AA91BFAA148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xmlns="" id="{943F1220-C5D1-4DD0-A839-1AB42A2782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935011-42A9-4B6F-9180-488373BF3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1ADB0BE-2CDC-4776-BD3C-DD8099D534D4}" type="datetime5">
              <a:rPr lang="en-US"/>
              <a:pPr>
                <a:defRPr/>
              </a:pPr>
              <a:t>28-Dec-20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62" r:id="rId1"/>
    <p:sldLayoutId id="2147485063" r:id="rId2"/>
    <p:sldLayoutId id="2147485064" r:id="rId3"/>
    <p:sldLayoutId id="2147485065" r:id="rId4"/>
    <p:sldLayoutId id="2147485066" r:id="rId5"/>
    <p:sldLayoutId id="2147485067" r:id="rId6"/>
    <p:sldLayoutId id="2147485068" r:id="rId7"/>
    <p:sldLayoutId id="2147485069" r:id="rId8"/>
    <p:sldLayoutId id="2147485070" r:id="rId9"/>
    <p:sldLayoutId id="2147485071" r:id="rId10"/>
    <p:sldLayoutId id="214748507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6" descr="klogo copy.png">
            <a:extLst>
              <a:ext uri="{FF2B5EF4-FFF2-40B4-BE49-F238E27FC236}">
                <a16:creationId xmlns:a16="http://schemas.microsoft.com/office/drawing/2014/main" xmlns="" id="{A0DEC61D-52EB-4452-A6E2-F9203E2958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13747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8" descr="kec2blackborder png.PNG">
            <a:extLst>
              <a:ext uri="{FF2B5EF4-FFF2-40B4-BE49-F238E27FC236}">
                <a16:creationId xmlns:a16="http://schemas.microsoft.com/office/drawing/2014/main" xmlns="" id="{77EC54D6-9506-414A-B69B-85477F490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495800"/>
            <a:ext cx="16764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7">
            <a:extLst>
              <a:ext uri="{FF2B5EF4-FFF2-40B4-BE49-F238E27FC236}">
                <a16:creationId xmlns:a16="http://schemas.microsoft.com/office/drawing/2014/main" xmlns="" id="{D643F23E-CB96-4C92-8633-0482D9CBF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68" y="762000"/>
            <a:ext cx="8534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Projects </a:t>
            </a:r>
            <a:endParaRPr lang="en-US" altLang="en-US" sz="4000" b="1" dirty="0">
              <a:solidFill>
                <a:srgbClr val="33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en-US" sz="3200" dirty="0">
              <a:solidFill>
                <a:srgbClr val="33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5FBD98A2-FAB6-4153-998E-28739799A6D6}"/>
              </a:ext>
            </a:extLst>
          </p:cNvPr>
          <p:cNvSpPr txBox="1">
            <a:spLocks/>
          </p:cNvSpPr>
          <p:nvPr/>
        </p:nvSpPr>
        <p:spPr bwMode="auto">
          <a:xfrm>
            <a:off x="2971800" y="2133600"/>
            <a:ext cx="61722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18288"/>
          <a:lstStyle/>
          <a:p>
            <a:pPr eaLnBrk="0" hangingPunct="0">
              <a:spcBef>
                <a:spcPct val="20000"/>
              </a:spcBef>
              <a:buSzPct val="80000"/>
              <a:buFont typeface="Wingdings" pitchFamily="2" charset="2"/>
              <a:buNone/>
              <a:defRPr/>
            </a:pPr>
            <a:endParaRPr lang="en-US" sz="3200" b="1" dirty="0">
              <a:solidFill>
                <a:srgbClr val="B9077E"/>
              </a:solidFill>
              <a:latin typeface="+mn-lt"/>
              <a:cs typeface="+mn-cs"/>
            </a:endParaRPr>
          </a:p>
          <a:p>
            <a:pPr eaLnBrk="0" hangingPunct="0">
              <a:spcBef>
                <a:spcPct val="20000"/>
              </a:spcBef>
              <a:buSzPct val="80000"/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B9077E"/>
                </a:solidFill>
                <a:latin typeface="+mn-lt"/>
                <a:cs typeface="+mn-cs"/>
              </a:rPr>
              <a:t>    </a:t>
            </a:r>
            <a:r>
              <a:rPr lang="en-US" sz="3200" b="1" dirty="0" smtClean="0">
                <a:solidFill>
                  <a:srgbClr val="B9077E"/>
                </a:solidFill>
                <a:latin typeface="+mn-lt"/>
                <a:cs typeface="+mn-cs"/>
              </a:rPr>
              <a:t>SECOND </a:t>
            </a:r>
            <a:r>
              <a:rPr lang="en-US" sz="3200" b="1" dirty="0" smtClean="0">
                <a:solidFill>
                  <a:srgbClr val="B9077E"/>
                </a:solidFill>
                <a:latin typeface="+mn-lt"/>
                <a:cs typeface="+mn-cs"/>
              </a:rPr>
              <a:t>REVIEW </a:t>
            </a:r>
            <a:endParaRPr lang="en-US" sz="32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44499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</p:spPr>
        <p:txBody>
          <a:bodyPr/>
          <a:lstStyle/>
          <a:p>
            <a:pPr algn="ctr"/>
            <a:r>
              <a:rPr lang="en-US" dirty="0" smtClean="0"/>
              <a:t>Presentation Slides Should Contain…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199"/>
            <a:ext cx="7620000" cy="4724401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Literature </a:t>
            </a:r>
            <a:r>
              <a:rPr lang="en-US" sz="2400" dirty="0" smtClean="0">
                <a:solidFill>
                  <a:srgbClr val="FF0000"/>
                </a:solidFill>
              </a:rPr>
              <a:t>Survey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List minimum 5 Scopus indexed journals </a:t>
            </a:r>
          </a:p>
          <a:p>
            <a:pPr lvl="1"/>
            <a:r>
              <a:rPr lang="en-US" sz="2400" dirty="0"/>
              <a:t>Analyze the Methodology, Drawbacks and Parameters Analyzed</a:t>
            </a: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Problem </a:t>
            </a:r>
            <a:r>
              <a:rPr lang="en-US" sz="2400" dirty="0" smtClean="0">
                <a:solidFill>
                  <a:srgbClr val="FF0000"/>
                </a:solidFill>
              </a:rPr>
              <a:t>Identification</a:t>
            </a:r>
          </a:p>
          <a:p>
            <a:pPr lvl="1"/>
            <a:r>
              <a:rPr lang="en-US" sz="2400" dirty="0" smtClean="0"/>
              <a:t>Explain the solution to the problem identified</a:t>
            </a:r>
            <a:endParaRPr lang="en-US" sz="2400" dirty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9988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04850"/>
            <a:ext cx="7696200" cy="7429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1"/>
            <a:ext cx="7696200" cy="4800600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Proposed </a:t>
            </a:r>
            <a:r>
              <a:rPr lang="en-US" sz="2400" dirty="0" smtClean="0">
                <a:solidFill>
                  <a:srgbClr val="FF0000"/>
                </a:solidFill>
              </a:rPr>
              <a:t>Work</a:t>
            </a:r>
          </a:p>
          <a:p>
            <a:pPr lvl="1"/>
            <a:r>
              <a:rPr lang="en-US" sz="2400" dirty="0" smtClean="0"/>
              <a:t>Minimum 3 modules should be there</a:t>
            </a:r>
          </a:p>
          <a:p>
            <a:pPr lvl="1"/>
            <a:r>
              <a:rPr lang="en-US" sz="2400" dirty="0" smtClean="0"/>
              <a:t>Last module should be performance analysis based on the parameters identified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Explain all the modules.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Implementation</a:t>
            </a:r>
          </a:p>
          <a:p>
            <a:pPr lvl="1"/>
            <a:r>
              <a:rPr lang="en-US" sz="2400" dirty="0"/>
              <a:t>Demonstrate the Complete project.</a:t>
            </a:r>
          </a:p>
          <a:p>
            <a:pPr lvl="1"/>
            <a:r>
              <a:rPr lang="en-US" sz="2400" dirty="0"/>
              <a:t>Discussion of Results.</a:t>
            </a:r>
          </a:p>
          <a:p>
            <a:pPr lvl="1"/>
            <a:r>
              <a:rPr lang="en-US" sz="2400" dirty="0"/>
              <a:t>Parameters Analyzed.</a:t>
            </a:r>
          </a:p>
          <a:p>
            <a:pPr lvl="1"/>
            <a:r>
              <a:rPr lang="en-US" sz="2400" dirty="0"/>
              <a:t>Comparison with existing algorithms.</a:t>
            </a:r>
          </a:p>
          <a:p>
            <a:pPr lvl="1"/>
            <a:r>
              <a:rPr lang="en-US" sz="2400" dirty="0"/>
              <a:t>Performance Evaluation.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95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04850"/>
            <a:ext cx="75438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47849"/>
            <a:ext cx="7772400" cy="4476751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Publications</a:t>
            </a: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Journal Paper Status</a:t>
            </a:r>
          </a:p>
          <a:p>
            <a:pPr lvl="1"/>
            <a:r>
              <a:rPr lang="en-US" sz="2400" dirty="0"/>
              <a:t>Display the journal or Conference applied for</a:t>
            </a:r>
            <a:r>
              <a:rPr lang="en-US" sz="2400" dirty="0" smtClean="0"/>
              <a:t>.</a:t>
            </a:r>
          </a:p>
          <a:p>
            <a:pPr lvl="1"/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References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12145</TotalTime>
  <Words>97</Words>
  <Application>Microsoft Office PowerPoint</Application>
  <PresentationFormat>On-screen Show (4:3)</PresentationFormat>
  <Paragraphs>30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Wingdings 2</vt:lpstr>
      <vt:lpstr>Flow</vt:lpstr>
      <vt:lpstr>1_Custom Design</vt:lpstr>
      <vt:lpstr>Custom Design</vt:lpstr>
      <vt:lpstr>PowerPoint Presentation</vt:lpstr>
      <vt:lpstr>Presentation Slides Should Contain…</vt:lpstr>
      <vt:lpstr>PowerPoint Presentation</vt:lpstr>
      <vt:lpstr>PowerPoint Presentation</vt:lpstr>
    </vt:vector>
  </TitlesOfParts>
  <Company>KVITT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Microsoft account</cp:lastModifiedBy>
  <cp:revision>2885</cp:revision>
  <dcterms:created xsi:type="dcterms:W3CDTF">2013-12-25T07:56:38Z</dcterms:created>
  <dcterms:modified xsi:type="dcterms:W3CDTF">2020-12-28T04:00:07Z</dcterms:modified>
</cp:coreProperties>
</file>