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Y</a:t>
            </a:r>
            <a:r>
              <a:rPr altLang="en-IN" dirty="0" sz="2400" lang="en-US"/>
              <a:t>O</a:t>
            </a:r>
            <a:r>
              <a:rPr altLang="en-IN" dirty="0" sz="2400" lang="en-US"/>
              <a:t>K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W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.</a:t>
            </a:r>
            <a:r>
              <a:rPr altLang="en-IN" dirty="0" sz="2400" lang="en-US"/>
              <a:t>J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altLang="en-IN" b="1" dirty="0" sz="2400" lang="en-US"/>
              <a:t>9</a:t>
            </a:r>
            <a:r>
              <a:rPr altLang="en-IN" b="1" dirty="0" sz="2400" lang="en-US"/>
              <a:t>7</a:t>
            </a:r>
            <a:r>
              <a:rPr altLang="en-IN" b="1" dirty="0" sz="2400" lang="en-US"/>
              <a:t>,</a:t>
            </a:r>
            <a:r>
              <a:rPr altLang="en-IN" b="1" dirty="0" sz="2400" lang="en-US"/>
              <a:t>u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m</a:t>
            </a:r>
            <a:r>
              <a:rPr altLang="en-IN" b="1" dirty="0" sz="2400" lang="en-US"/>
              <a:t>1</a:t>
            </a:r>
            <a:r>
              <a:rPr altLang="en-IN" b="1" dirty="0" sz="2400" lang="en-US"/>
              <a:t>4</a:t>
            </a:r>
            <a:r>
              <a:rPr altLang="en-IN" b="1" dirty="0" sz="2400" lang="en-US"/>
              <a:t>5</a:t>
            </a:r>
            <a:r>
              <a:rPr altLang="en-IN" b="1" dirty="0" sz="2400" lang="en-US"/>
              <a:t>5</a:t>
            </a:r>
            <a:r>
              <a:rPr altLang="en-IN" b="1" dirty="0" sz="2400" lang="en-US"/>
              <a:t>2</a:t>
            </a:r>
            <a:r>
              <a:rPr altLang="en-IN" b="1" dirty="0" sz="2400" lang="en-US"/>
              <a:t>5</a:t>
            </a:r>
            <a:r>
              <a:rPr altLang="en-IN" b="1" dirty="0" sz="2400" lang="en-US"/>
              <a:t>1</a:t>
            </a:r>
            <a:r>
              <a:rPr altLang="en-IN" b="1" dirty="0" sz="2400" lang="en-US"/>
              <a:t>1</a:t>
            </a:r>
            <a:r>
              <a:rPr altLang="en-IN" b="1" dirty="0" sz="2400" lang="en-US"/>
              <a:t>2</a:t>
            </a:r>
            <a:r>
              <a:rPr altLang="en-IN" b="1" dirty="0" sz="2400" lang="en-US"/>
              <a:t>2</a:t>
            </a:r>
            <a:r>
              <a:rPr altLang="en-IN" b="1" dirty="0" sz="2400" lang="en-US"/>
              <a:t>3</a:t>
            </a:r>
            <a:r>
              <a:rPr altLang="en-IN" b="1" dirty="0" sz="2400" lang="en-US"/>
              <a:t>3</a:t>
            </a:r>
            <a:r>
              <a:rPr altLang="en-IN" b="1" dirty="0" sz="2400" lang="en-US"/>
              <a:t>4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endParaRPr dirty="0" sz="2400" lang="en-I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4"/>
            <a:ext cx="5456636" cy="7772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2024-03-25T01:07:22Z</dcterms:created>
  <dcterms:modified xsi:type="dcterms:W3CDTF">2024-09-10T03:47:03Z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cf0b96b515bb4e3ebf3bb2df1b96853d</vt:lpwstr>
  </property>
</Properties>
</file>