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5"/>
  </p:notesMasterIdLst>
  <p:sldIdLst>
    <p:sldId id="258" r:id="rId2"/>
    <p:sldId id="260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6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367" autoAdjust="0"/>
  </p:normalViewPr>
  <p:slideViewPr>
    <p:cSldViewPr snapToGrid="0">
      <p:cViewPr varScale="1">
        <p:scale>
          <a:sx n="101" d="100"/>
          <a:sy n="101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s, Jacinta" userId="3c3db7c7-7516-4704-81c7-db56720c0a35" providerId="ADAL" clId="{F13D635D-B8A3-463E-BCD6-63D831144D77}"/>
    <pc:docChg chg="modSld sldOrd">
      <pc:chgData name="Bus, Jacinta" userId="3c3db7c7-7516-4704-81c7-db56720c0a35" providerId="ADAL" clId="{F13D635D-B8A3-463E-BCD6-63D831144D77}" dt="2022-08-02T10:21:34.362" v="1"/>
      <pc:docMkLst>
        <pc:docMk/>
      </pc:docMkLst>
      <pc:sldChg chg="ord">
        <pc:chgData name="Bus, Jacinta" userId="3c3db7c7-7516-4704-81c7-db56720c0a35" providerId="ADAL" clId="{F13D635D-B8A3-463E-BCD6-63D831144D77}" dt="2022-08-02T10:21:34.362" v="1"/>
        <pc:sldMkLst>
          <pc:docMk/>
          <pc:sldMk cId="2137829202" sldId="259"/>
        </pc:sldMkLst>
      </pc:sldChg>
    </pc:docChg>
  </pc:docChgLst>
  <pc:docChgLst>
    <pc:chgData name="Bus, Jacinta" userId="3c3db7c7-7516-4704-81c7-db56720c0a35" providerId="ADAL" clId="{DE9BCA6F-9CB9-4DBD-84F3-26CA6CABBC07}"/>
    <pc:docChg chg="modSld sldOrd">
      <pc:chgData name="Bus, Jacinta" userId="3c3db7c7-7516-4704-81c7-db56720c0a35" providerId="ADAL" clId="{DE9BCA6F-9CB9-4DBD-84F3-26CA6CABBC07}" dt="2022-04-20T15:14:11.048" v="4" actId="1076"/>
      <pc:docMkLst>
        <pc:docMk/>
      </pc:docMkLst>
      <pc:sldChg chg="ord">
        <pc:chgData name="Bus, Jacinta" userId="3c3db7c7-7516-4704-81c7-db56720c0a35" providerId="ADAL" clId="{DE9BCA6F-9CB9-4DBD-84F3-26CA6CABBC07}" dt="2022-04-11T14:03:42.016" v="1"/>
        <pc:sldMkLst>
          <pc:docMk/>
          <pc:sldMk cId="1103387263" sldId="256"/>
        </pc:sldMkLst>
      </pc:sldChg>
      <pc:sldChg chg="ord">
        <pc:chgData name="Bus, Jacinta" userId="3c3db7c7-7516-4704-81c7-db56720c0a35" providerId="ADAL" clId="{DE9BCA6F-9CB9-4DBD-84F3-26CA6CABBC07}" dt="2022-04-11T14:03:49.636" v="3"/>
        <pc:sldMkLst>
          <pc:docMk/>
          <pc:sldMk cId="1950354643" sldId="258"/>
        </pc:sldMkLst>
      </pc:sldChg>
      <pc:sldChg chg="modSp mod">
        <pc:chgData name="Bus, Jacinta" userId="3c3db7c7-7516-4704-81c7-db56720c0a35" providerId="ADAL" clId="{DE9BCA6F-9CB9-4DBD-84F3-26CA6CABBC07}" dt="2022-04-20T15:14:11.048" v="4" actId="1076"/>
        <pc:sldMkLst>
          <pc:docMk/>
          <pc:sldMk cId="1241497084" sldId="260"/>
        </pc:sldMkLst>
        <pc:picChg chg="mod">
          <ac:chgData name="Bus, Jacinta" userId="3c3db7c7-7516-4704-81c7-db56720c0a35" providerId="ADAL" clId="{DE9BCA6F-9CB9-4DBD-84F3-26CA6CABBC07}" dt="2022-04-20T15:14:11.048" v="4" actId="1076"/>
          <ac:picMkLst>
            <pc:docMk/>
            <pc:sldMk cId="1241497084" sldId="260"/>
            <ac:picMk id="12" creationId="{19C9D7F1-3F0D-4C45-ACB3-D3E024086195}"/>
          </ac:picMkLst>
        </pc:picChg>
      </pc:sldChg>
    </pc:docChg>
  </pc:docChgLst>
  <pc:docChgLst>
    <pc:chgData name="Bus, Jacinta" userId="3c3db7c7-7516-4704-81c7-db56720c0a35" providerId="ADAL" clId="{5D9CDECA-2693-46BD-B1AA-01BD279C14A3}"/>
    <pc:docChg chg="modSld">
      <pc:chgData name="Bus, Jacinta" userId="3c3db7c7-7516-4704-81c7-db56720c0a35" providerId="ADAL" clId="{5D9CDECA-2693-46BD-B1AA-01BD279C14A3}" dt="2023-01-26T14:00:05.529" v="0" actId="1076"/>
      <pc:docMkLst>
        <pc:docMk/>
      </pc:docMkLst>
      <pc:sldChg chg="modSp mod">
        <pc:chgData name="Bus, Jacinta" userId="3c3db7c7-7516-4704-81c7-db56720c0a35" providerId="ADAL" clId="{5D9CDECA-2693-46BD-B1AA-01BD279C14A3}" dt="2023-01-26T14:00:05.529" v="0" actId="1076"/>
        <pc:sldMkLst>
          <pc:docMk/>
          <pc:sldMk cId="1241497084" sldId="260"/>
        </pc:sldMkLst>
        <pc:picChg chg="mod">
          <ac:chgData name="Bus, Jacinta" userId="3c3db7c7-7516-4704-81c7-db56720c0a35" providerId="ADAL" clId="{5D9CDECA-2693-46BD-B1AA-01BD279C14A3}" dt="2023-01-26T14:00:05.529" v="0" actId="1076"/>
          <ac:picMkLst>
            <pc:docMk/>
            <pc:sldMk cId="1241497084" sldId="260"/>
            <ac:picMk id="12" creationId="{19C9D7F1-3F0D-4C45-ACB3-D3E024086195}"/>
          </ac:picMkLst>
        </pc:picChg>
      </pc:sldChg>
    </pc:docChg>
  </pc:docChgLst>
  <pc:docChgLst>
    <pc:chgData name="Bus, Jacinta" userId="3c3db7c7-7516-4704-81c7-db56720c0a35" providerId="ADAL" clId="{D835D787-B266-4209-8EED-0C9436A8D338}"/>
    <pc:docChg chg="undo custSel modSld">
      <pc:chgData name="Bus, Jacinta" userId="3c3db7c7-7516-4704-81c7-db56720c0a35" providerId="ADAL" clId="{D835D787-B266-4209-8EED-0C9436A8D338}" dt="2021-12-07T12:53:52.332" v="90" actId="20577"/>
      <pc:docMkLst>
        <pc:docMk/>
      </pc:docMkLst>
      <pc:sldChg chg="modSp mod modNotesTx">
        <pc:chgData name="Bus, Jacinta" userId="3c3db7c7-7516-4704-81c7-db56720c0a35" providerId="ADAL" clId="{D835D787-B266-4209-8EED-0C9436A8D338}" dt="2021-12-07T12:53:52.332" v="90" actId="20577"/>
        <pc:sldMkLst>
          <pc:docMk/>
          <pc:sldMk cId="1103387263" sldId="256"/>
        </pc:sldMkLst>
        <pc:grpChg chg="ord">
          <ac:chgData name="Bus, Jacinta" userId="3c3db7c7-7516-4704-81c7-db56720c0a35" providerId="ADAL" clId="{D835D787-B266-4209-8EED-0C9436A8D338}" dt="2021-12-07T12:51:37.843" v="1" actId="167"/>
          <ac:grpSpMkLst>
            <pc:docMk/>
            <pc:sldMk cId="1103387263" sldId="256"/>
            <ac:grpSpMk id="7" creationId="{911CC296-1776-4C80-AB99-53B7012DE9B3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6D5A9-4F65-4733-97B7-BCECFC2A86FC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B7032-FAED-4E80-8DED-A1B05BC90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52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On 19-01-2021, camera C3 has been </a:t>
            </a:r>
            <a:r>
              <a:rPr lang="nl-NL" dirty="0" err="1"/>
              <a:t>moved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pen 2 </a:t>
            </a:r>
            <a:r>
              <a:rPr lang="nl-NL" dirty="0" err="1"/>
              <a:t>to</a:t>
            </a:r>
            <a:r>
              <a:rPr lang="nl-NL" dirty="0"/>
              <a:t> pen 1 </a:t>
            </a:r>
            <a:r>
              <a:rPr lang="nl-NL" dirty="0" err="1"/>
              <a:t>because</a:t>
            </a:r>
            <a:r>
              <a:rPr lang="nl-NL" dirty="0"/>
              <a:t> of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ongoing</a:t>
            </a:r>
            <a:r>
              <a:rPr lang="nl-NL" dirty="0"/>
              <a:t> </a:t>
            </a:r>
            <a:r>
              <a:rPr lang="nl-NL" dirty="0" err="1"/>
              <a:t>tail</a:t>
            </a:r>
            <a:r>
              <a:rPr lang="nl-NL" dirty="0"/>
              <a:t> </a:t>
            </a:r>
            <a:r>
              <a:rPr lang="nl-NL" dirty="0" err="1"/>
              <a:t>biting</a:t>
            </a:r>
            <a:r>
              <a:rPr lang="nl-NL" dirty="0"/>
              <a:t> </a:t>
            </a:r>
            <a:r>
              <a:rPr lang="nl-NL" dirty="0" err="1"/>
              <a:t>outbreak</a:t>
            </a:r>
            <a:r>
              <a:rPr lang="nl-NL" dirty="0"/>
              <a:t>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B7032-FAED-4E80-8DED-A1B05BC9008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106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Compartment</a:t>
            </a:r>
            <a:r>
              <a:rPr lang="nl-NL" dirty="0"/>
              <a:t> </a:t>
            </a:r>
            <a:r>
              <a:rPr lang="nl-NL" dirty="0" err="1"/>
              <a:t>numbers</a:t>
            </a:r>
            <a:r>
              <a:rPr lang="nl-NL" dirty="0"/>
              <a:t> 1,2,3,4,5 </a:t>
            </a:r>
            <a:r>
              <a:rPr lang="nl-NL" dirty="0" err="1"/>
              <a:t>correspond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A,B,C,D,F (sick </a:t>
            </a:r>
            <a:r>
              <a:rPr lang="nl-NL" dirty="0" err="1"/>
              <a:t>bay</a:t>
            </a:r>
            <a:r>
              <a:rPr lang="nl-NL" dirty="0"/>
              <a:t> = E,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doesn’t</a:t>
            </a:r>
            <a:r>
              <a:rPr lang="nl-NL" dirty="0"/>
              <a:t> have a </a:t>
            </a:r>
            <a:r>
              <a:rPr lang="nl-NL" dirty="0" err="1"/>
              <a:t>number</a:t>
            </a:r>
            <a:r>
              <a:rPr lang="nl-NL" dirty="0"/>
              <a:t> here)</a:t>
            </a:r>
          </a:p>
          <a:p>
            <a:r>
              <a:rPr lang="nl-NL" dirty="0"/>
              <a:t>On 19-01-2021, camera C3 has been </a:t>
            </a:r>
            <a:r>
              <a:rPr lang="nl-NL" dirty="0" err="1"/>
              <a:t>moved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pen 2 (A2) </a:t>
            </a:r>
            <a:r>
              <a:rPr lang="nl-NL" dirty="0" err="1"/>
              <a:t>to</a:t>
            </a:r>
            <a:r>
              <a:rPr lang="nl-NL" dirty="0"/>
              <a:t> pen 4 (A3) </a:t>
            </a:r>
            <a:r>
              <a:rPr lang="nl-NL" dirty="0" err="1"/>
              <a:t>because</a:t>
            </a:r>
            <a:r>
              <a:rPr lang="nl-NL" dirty="0"/>
              <a:t> of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ongoing</a:t>
            </a:r>
            <a:r>
              <a:rPr lang="nl-NL" dirty="0"/>
              <a:t> </a:t>
            </a:r>
            <a:r>
              <a:rPr lang="nl-NL" dirty="0" err="1"/>
              <a:t>tail-biting</a:t>
            </a:r>
            <a:r>
              <a:rPr lang="nl-NL" dirty="0"/>
              <a:t> </a:t>
            </a:r>
            <a:r>
              <a:rPr lang="nl-NL" dirty="0" err="1"/>
              <a:t>outbreak</a:t>
            </a:r>
            <a:r>
              <a:rPr lang="nl-NL"/>
              <a:t> in pen A3.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B7032-FAED-4E80-8DED-A1B05BC9008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479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2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8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e Hand Bold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60109-6EC8-44E2-88FD-0FDAB1DE6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1572254"/>
            <a:ext cx="3571810" cy="2506903"/>
          </a:xfrm>
        </p:spPr>
        <p:txBody>
          <a:bodyPr>
            <a:normAutofit fontScale="90000"/>
          </a:bodyPr>
          <a:lstStyle/>
          <a:p>
            <a:r>
              <a:rPr lang="nl-NL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Compartment</a:t>
            </a:r>
            <a:r>
              <a:rPr lang="nl-NL" sz="4000" dirty="0">
                <a:latin typeface="Calibri" panose="020F0502020204030204" pitchFamily="34" charset="0"/>
                <a:cs typeface="Calibri" panose="020F0502020204030204" pitchFamily="34" charset="0"/>
              </a:rPr>
              <a:t>, pen, camera </a:t>
            </a:r>
            <a:r>
              <a:rPr lang="nl-NL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nl-NL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feeding</a:t>
            </a:r>
            <a:r>
              <a:rPr lang="nl-NL" sz="4000" dirty="0">
                <a:latin typeface="Calibri" panose="020F0502020204030204" pitchFamily="34" charset="0"/>
                <a:cs typeface="Calibri" panose="020F0502020204030204" pitchFamily="34" charset="0"/>
              </a:rPr>
              <a:t> station </a:t>
            </a:r>
            <a:r>
              <a:rPr lang="nl-NL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numbers</a:t>
            </a:r>
            <a:endParaRPr lang="en-GB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6BB25"/>
          </a:solidFill>
          <a:ln w="38100" cap="rnd">
            <a:solidFill>
              <a:srgbClr val="F6BB2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e Hand Bold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3DE4D3-9CDD-4279-85A6-5FBA39BF6861}"/>
              </a:ext>
            </a:extLst>
          </p:cNvPr>
          <p:cNvGrpSpPr/>
          <p:nvPr/>
        </p:nvGrpSpPr>
        <p:grpSpPr>
          <a:xfrm>
            <a:off x="4947926" y="626267"/>
            <a:ext cx="6627353" cy="5550408"/>
            <a:chOff x="4947926" y="626267"/>
            <a:chExt cx="6627353" cy="555040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CF4274E-AD3B-4EAC-BE89-7365BE465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7926" y="626267"/>
              <a:ext cx="6627353" cy="555040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B8C3761-1DAD-493F-84A9-0F47DF3635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573" t="1179" r="71743" b="92490"/>
            <a:stretch/>
          </p:blipFill>
          <p:spPr>
            <a:xfrm rot="16200000">
              <a:off x="5056623" y="977869"/>
              <a:ext cx="310393" cy="35141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BBDA48E-4238-4BFD-AF0B-30B1A3061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193" t="72817" r="72123" b="20852"/>
            <a:stretch/>
          </p:blipFill>
          <p:spPr>
            <a:xfrm rot="5400000">
              <a:off x="5060919" y="4455453"/>
              <a:ext cx="310393" cy="35141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A0238D-3460-4837-A6FD-BA1456065550}"/>
                </a:ext>
              </a:extLst>
            </p:cNvPr>
            <p:cNvSpPr/>
            <p:nvPr/>
          </p:nvSpPr>
          <p:spPr>
            <a:xfrm>
              <a:off x="6501467" y="716401"/>
              <a:ext cx="31954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64949FD-5D95-4FC8-88AF-72AD715729CE}"/>
                </a:ext>
              </a:extLst>
            </p:cNvPr>
            <p:cNvSpPr/>
            <p:nvPr/>
          </p:nvSpPr>
          <p:spPr>
            <a:xfrm>
              <a:off x="6450768" y="4622771"/>
              <a:ext cx="31954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510AA22-F3E8-474F-A5CF-EC9456B823B3}"/>
              </a:ext>
            </a:extLst>
          </p:cNvPr>
          <p:cNvSpPr txBox="1"/>
          <p:nvPr/>
        </p:nvSpPr>
        <p:spPr>
          <a:xfrm>
            <a:off x="5995332" y="2951946"/>
            <a:ext cx="2013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5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GB" sz="2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43031E-4022-4114-A1FA-E694753E6B2C}"/>
              </a:ext>
            </a:extLst>
          </p:cNvPr>
          <p:cNvSpPr txBox="1"/>
          <p:nvPr/>
        </p:nvSpPr>
        <p:spPr>
          <a:xfrm>
            <a:off x="5995332" y="2284434"/>
            <a:ext cx="2013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5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GB" sz="2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B231FC-5E09-46A7-A534-D82342351A7B}"/>
              </a:ext>
            </a:extLst>
          </p:cNvPr>
          <p:cNvSpPr txBox="1"/>
          <p:nvPr/>
        </p:nvSpPr>
        <p:spPr>
          <a:xfrm>
            <a:off x="8160935" y="2938230"/>
            <a:ext cx="2013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5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GB" sz="2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7C26C8-3C85-48DF-B3ED-3F35F3CDCB17}"/>
              </a:ext>
            </a:extLst>
          </p:cNvPr>
          <p:cNvSpPr txBox="1"/>
          <p:nvPr/>
        </p:nvSpPr>
        <p:spPr>
          <a:xfrm>
            <a:off x="8160935" y="2318326"/>
            <a:ext cx="2013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500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GB" sz="2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097FDC-4E11-4B30-A7A5-B8CF275572EA}"/>
              </a:ext>
            </a:extLst>
          </p:cNvPr>
          <p:cNvSpPr txBox="1"/>
          <p:nvPr/>
        </p:nvSpPr>
        <p:spPr>
          <a:xfrm>
            <a:off x="10326538" y="2318326"/>
            <a:ext cx="2013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500" b="1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en-GB" sz="2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F5F53D-EF11-46D8-9FE3-829A77B8FAF2}"/>
              </a:ext>
            </a:extLst>
          </p:cNvPr>
          <p:cNvSpPr txBox="1"/>
          <p:nvPr/>
        </p:nvSpPr>
        <p:spPr>
          <a:xfrm>
            <a:off x="5425379" y="4282461"/>
            <a:ext cx="201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GB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8F16EA-422F-424D-8BA6-88935A457FEA}"/>
              </a:ext>
            </a:extLst>
          </p:cNvPr>
          <p:cNvSpPr txBox="1"/>
          <p:nvPr/>
        </p:nvSpPr>
        <p:spPr>
          <a:xfrm>
            <a:off x="6597672" y="4282461"/>
            <a:ext cx="147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GB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6E44D6-D263-4052-AD43-EDE61FBF7498}"/>
              </a:ext>
            </a:extLst>
          </p:cNvPr>
          <p:cNvSpPr txBox="1"/>
          <p:nvPr/>
        </p:nvSpPr>
        <p:spPr>
          <a:xfrm>
            <a:off x="5438060" y="998380"/>
            <a:ext cx="147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GB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A5FC46-8452-4BF6-9DD0-65D6A9814E68}"/>
              </a:ext>
            </a:extLst>
          </p:cNvPr>
          <p:cNvSpPr txBox="1"/>
          <p:nvPr/>
        </p:nvSpPr>
        <p:spPr>
          <a:xfrm>
            <a:off x="6606865" y="998380"/>
            <a:ext cx="147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GB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2206D2-754C-4534-9B65-9CF37A0E6D40}"/>
              </a:ext>
            </a:extLst>
          </p:cNvPr>
          <p:cNvSpPr txBox="1"/>
          <p:nvPr/>
        </p:nvSpPr>
        <p:spPr>
          <a:xfrm>
            <a:off x="8846299" y="4282461"/>
            <a:ext cx="147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en-GB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B49AFA-70F9-40A4-91E6-B8A893F23C42}"/>
              </a:ext>
            </a:extLst>
          </p:cNvPr>
          <p:cNvSpPr txBox="1"/>
          <p:nvPr/>
        </p:nvSpPr>
        <p:spPr>
          <a:xfrm>
            <a:off x="7594366" y="4282461"/>
            <a:ext cx="138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en-GB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024336-D3A5-4D2D-8AB6-D830C402C812}"/>
              </a:ext>
            </a:extLst>
          </p:cNvPr>
          <p:cNvSpPr txBox="1"/>
          <p:nvPr/>
        </p:nvSpPr>
        <p:spPr>
          <a:xfrm>
            <a:off x="7628593" y="998380"/>
            <a:ext cx="147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en-GB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45D44F-7FF4-4853-BEED-79CA3CD724CC}"/>
              </a:ext>
            </a:extLst>
          </p:cNvPr>
          <p:cNvSpPr txBox="1"/>
          <p:nvPr/>
        </p:nvSpPr>
        <p:spPr>
          <a:xfrm>
            <a:off x="8772760" y="998380"/>
            <a:ext cx="147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en-GB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09AD84-97DE-4F44-9CD2-406C0894FF96}"/>
              </a:ext>
            </a:extLst>
          </p:cNvPr>
          <p:cNvSpPr txBox="1"/>
          <p:nvPr/>
        </p:nvSpPr>
        <p:spPr>
          <a:xfrm>
            <a:off x="9769850" y="998380"/>
            <a:ext cx="147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en-GB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C1ABE1-B185-4747-83EB-A54845813DB8}"/>
              </a:ext>
            </a:extLst>
          </p:cNvPr>
          <p:cNvSpPr txBox="1"/>
          <p:nvPr/>
        </p:nvSpPr>
        <p:spPr>
          <a:xfrm>
            <a:off x="10766940" y="998380"/>
            <a:ext cx="586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en-GB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E2EE9C7-2A51-4A7E-B4FD-9E08660CAF4A}"/>
              </a:ext>
            </a:extLst>
          </p:cNvPr>
          <p:cNvSpPr/>
          <p:nvPr/>
        </p:nvSpPr>
        <p:spPr>
          <a:xfrm rot="1025272">
            <a:off x="4428266" y="2570618"/>
            <a:ext cx="638882" cy="38173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BEAC75-82A2-468C-BC79-AF80305E17D2}"/>
              </a:ext>
            </a:extLst>
          </p:cNvPr>
          <p:cNvSpPr txBox="1"/>
          <p:nvPr/>
        </p:nvSpPr>
        <p:spPr>
          <a:xfrm rot="19880477">
            <a:off x="3962206" y="2203284"/>
            <a:ext cx="1072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latin typeface="Calibri" panose="020F0502020204030204" pitchFamily="34" charset="0"/>
                <a:cs typeface="Calibri" panose="020F0502020204030204" pitchFamily="34" charset="0"/>
              </a:rPr>
              <a:t>Entrance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CD7C839-2753-4EC3-A139-43728383699C}"/>
              </a:ext>
            </a:extLst>
          </p:cNvPr>
          <p:cNvGrpSpPr/>
          <p:nvPr/>
        </p:nvGrpSpPr>
        <p:grpSpPr>
          <a:xfrm>
            <a:off x="5391823" y="4617745"/>
            <a:ext cx="1559328" cy="410161"/>
            <a:chOff x="5391823" y="4617745"/>
            <a:chExt cx="1559328" cy="41016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A78ECA0-CE8F-456A-AFED-5E8E2D85D18A}"/>
                </a:ext>
              </a:extLst>
            </p:cNvPr>
            <p:cNvCxnSpPr>
              <a:stCxn id="12" idx="0"/>
            </p:cNvCxnSpPr>
            <p:nvPr/>
          </p:nvCxnSpPr>
          <p:spPr>
            <a:xfrm>
              <a:off x="5391823" y="4631161"/>
              <a:ext cx="1215042" cy="2742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B6A96039-DC86-43C3-8440-EC00A1570BFB}"/>
                </a:ext>
              </a:extLst>
            </p:cNvPr>
            <p:cNvSpPr/>
            <p:nvPr/>
          </p:nvSpPr>
          <p:spPr>
            <a:xfrm rot="10800000">
              <a:off x="6573817" y="4852727"/>
              <a:ext cx="174844" cy="175179"/>
            </a:xfrm>
            <a:prstGeom prst="triangle">
              <a:avLst/>
            </a:prstGeom>
            <a:solidFill>
              <a:srgbClr val="BD0609"/>
            </a:solidFill>
            <a:ln>
              <a:solidFill>
                <a:srgbClr val="BD06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EEED65A-F035-43EE-8977-4C1A69716ED2}"/>
                </a:ext>
              </a:extLst>
            </p:cNvPr>
            <p:cNvSpPr txBox="1"/>
            <p:nvPr/>
          </p:nvSpPr>
          <p:spPr>
            <a:xfrm>
              <a:off x="6488774" y="4617745"/>
              <a:ext cx="4623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C3 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379BA3C5-B814-156B-B1DA-40426B09D0C9}"/>
              </a:ext>
            </a:extLst>
          </p:cNvPr>
          <p:cNvSpPr txBox="1">
            <a:spLocks/>
          </p:cNvSpPr>
          <p:nvPr/>
        </p:nvSpPr>
        <p:spPr>
          <a:xfrm>
            <a:off x="410817" y="4952429"/>
            <a:ext cx="4698315" cy="14974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dirty="0"/>
              <a:t>Experiment 1</a:t>
            </a:r>
          </a:p>
        </p:txBody>
      </p:sp>
    </p:spTree>
    <p:extLst>
      <p:ext uri="{BB962C8B-B14F-4D97-AF65-F5344CB8AC3E}">
        <p14:creationId xmlns:p14="http://schemas.microsoft.com/office/powerpoint/2010/main" val="195035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9C9D7F1-3F0D-4C45-ACB3-D3E024086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743" y="256671"/>
            <a:ext cx="7787257" cy="5741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0ED630-AFEF-4CB7-A760-9353C8B03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965" y="4567108"/>
            <a:ext cx="4698315" cy="1497489"/>
          </a:xfrm>
        </p:spPr>
        <p:txBody>
          <a:bodyPr/>
          <a:lstStyle/>
          <a:p>
            <a:r>
              <a:rPr lang="en-GB" sz="8000" dirty="0"/>
              <a:t>Experiment 2-4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38829-3F9A-4105-ACDE-D94C25529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965" y="6064597"/>
            <a:ext cx="5049189" cy="536732"/>
          </a:xfrm>
        </p:spPr>
        <p:txBody>
          <a:bodyPr/>
          <a:lstStyle/>
          <a:p>
            <a:r>
              <a:rPr lang="en-GB" dirty="0"/>
              <a:t>More cameras, and added 3D cameras and climate sensors.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E38323-1B22-4133-9C68-8CF9663D59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2788"/>
          <a:stretch/>
        </p:blipFill>
        <p:spPr>
          <a:xfrm>
            <a:off x="0" y="0"/>
            <a:ext cx="5049190" cy="290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9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11CC296-1776-4C80-AB99-53B7012DE9B3}"/>
              </a:ext>
            </a:extLst>
          </p:cNvPr>
          <p:cNvGrpSpPr/>
          <p:nvPr/>
        </p:nvGrpSpPr>
        <p:grpSpPr>
          <a:xfrm>
            <a:off x="4947926" y="626267"/>
            <a:ext cx="6627353" cy="5550408"/>
            <a:chOff x="4947926" y="626267"/>
            <a:chExt cx="6627353" cy="55504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F4BBD0C-9656-46D7-9207-E845BB682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7926" y="626267"/>
              <a:ext cx="6627353" cy="555040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41888DE-6711-4FC1-9B2E-94C7E795CD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573" t="1179" r="71743" b="92490"/>
            <a:stretch/>
          </p:blipFill>
          <p:spPr>
            <a:xfrm rot="16200000">
              <a:off x="5056623" y="977869"/>
              <a:ext cx="310393" cy="35141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05B2990-BA9E-412C-AF40-D9317CC0F0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193" t="72817" r="72123" b="20852"/>
            <a:stretch/>
          </p:blipFill>
          <p:spPr>
            <a:xfrm rot="5400000">
              <a:off x="5060919" y="4455453"/>
              <a:ext cx="310393" cy="35141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CB5043-1066-4146-AFE2-C5CF782D00D5}"/>
                </a:ext>
              </a:extLst>
            </p:cNvPr>
            <p:cNvSpPr/>
            <p:nvPr/>
          </p:nvSpPr>
          <p:spPr>
            <a:xfrm>
              <a:off x="6501467" y="716401"/>
              <a:ext cx="31954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5D21351-245E-4011-8BE4-93A2DD3D8771}"/>
                </a:ext>
              </a:extLst>
            </p:cNvPr>
            <p:cNvSpPr/>
            <p:nvPr/>
          </p:nvSpPr>
          <p:spPr>
            <a:xfrm>
              <a:off x="6450768" y="4622771"/>
              <a:ext cx="31954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560109-6EC8-44E2-88FD-0FDAB1DE6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1572254"/>
            <a:ext cx="3571810" cy="2506903"/>
          </a:xfrm>
        </p:spPr>
        <p:txBody>
          <a:bodyPr>
            <a:normAutofit fontScale="90000"/>
          </a:bodyPr>
          <a:lstStyle/>
          <a:p>
            <a:r>
              <a:rPr lang="nl-NL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Compartment</a:t>
            </a:r>
            <a:r>
              <a:rPr lang="nl-NL" sz="4000" dirty="0">
                <a:latin typeface="Calibri" panose="020F0502020204030204" pitchFamily="34" charset="0"/>
                <a:cs typeface="Calibri" panose="020F0502020204030204" pitchFamily="34" charset="0"/>
              </a:rPr>
              <a:t>, pen, camera </a:t>
            </a:r>
            <a:r>
              <a:rPr lang="nl-NL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nl-NL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feeding</a:t>
            </a:r>
            <a:r>
              <a:rPr lang="nl-NL" sz="4000" dirty="0">
                <a:latin typeface="Calibri" panose="020F0502020204030204" pitchFamily="34" charset="0"/>
                <a:cs typeface="Calibri" panose="020F0502020204030204" pitchFamily="34" charset="0"/>
              </a:rPr>
              <a:t> station </a:t>
            </a:r>
            <a:r>
              <a:rPr lang="nl-NL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numbers</a:t>
            </a:r>
            <a:endParaRPr lang="en-GB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97B6F-64F8-4D25-98DB-5A6529129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r>
              <a:rPr lang="nl-NL" i="1" dirty="0"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nl-NL" i="1" dirty="0" err="1"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nl-NL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i="1" dirty="0" err="1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nl-NL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i="1" dirty="0" err="1">
                <a:latin typeface="Calibri" panose="020F0502020204030204" pitchFamily="34" charset="0"/>
                <a:cs typeface="Calibri" panose="020F0502020204030204" pitchFamily="34" charset="0"/>
              </a:rPr>
              <a:t>Topigs</a:t>
            </a:r>
            <a:r>
              <a:rPr lang="nl-NL" i="1" dirty="0">
                <a:latin typeface="Calibri" panose="020F0502020204030204" pitchFamily="34" charset="0"/>
                <a:cs typeface="Calibri" panose="020F0502020204030204" pitchFamily="34" charset="0"/>
              </a:rPr>
              <a:t> in</a:t>
            </a:r>
            <a:endParaRPr lang="en-GB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6BB25"/>
          </a:solidFill>
          <a:ln w="38100" cap="rnd">
            <a:solidFill>
              <a:srgbClr val="F6BB2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4DBE40-B04E-4C97-821C-8F59F4E06ABA}"/>
              </a:ext>
            </a:extLst>
          </p:cNvPr>
          <p:cNvSpPr txBox="1"/>
          <p:nvPr/>
        </p:nvSpPr>
        <p:spPr>
          <a:xfrm>
            <a:off x="5995332" y="2951946"/>
            <a:ext cx="2013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5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GB" sz="2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6F774-5DEF-4BBF-B422-81BABA1C7ED9}"/>
              </a:ext>
            </a:extLst>
          </p:cNvPr>
          <p:cNvSpPr txBox="1"/>
          <p:nvPr/>
        </p:nvSpPr>
        <p:spPr>
          <a:xfrm>
            <a:off x="5995332" y="2284434"/>
            <a:ext cx="2013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5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GB" sz="2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2E459A-FADB-4857-88C5-2B950F659C30}"/>
              </a:ext>
            </a:extLst>
          </p:cNvPr>
          <p:cNvSpPr txBox="1"/>
          <p:nvPr/>
        </p:nvSpPr>
        <p:spPr>
          <a:xfrm>
            <a:off x="8160935" y="2938230"/>
            <a:ext cx="2013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5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GB" sz="2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A5C284-5719-4353-9DE7-B3E665315CE8}"/>
              </a:ext>
            </a:extLst>
          </p:cNvPr>
          <p:cNvSpPr txBox="1"/>
          <p:nvPr/>
        </p:nvSpPr>
        <p:spPr>
          <a:xfrm>
            <a:off x="8160935" y="2318326"/>
            <a:ext cx="2013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500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GB" sz="2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309577-7A47-47D7-AA02-43711237DB2A}"/>
              </a:ext>
            </a:extLst>
          </p:cNvPr>
          <p:cNvSpPr txBox="1"/>
          <p:nvPr/>
        </p:nvSpPr>
        <p:spPr>
          <a:xfrm>
            <a:off x="10326538" y="2318326"/>
            <a:ext cx="2013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500" b="1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en-GB" sz="2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5A02E5-E666-435E-BD0A-382B19FA3BA6}"/>
              </a:ext>
            </a:extLst>
          </p:cNvPr>
          <p:cNvSpPr txBox="1"/>
          <p:nvPr/>
        </p:nvSpPr>
        <p:spPr>
          <a:xfrm>
            <a:off x="5258098" y="2118271"/>
            <a:ext cx="523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B1</a:t>
            </a:r>
            <a:endParaRPr lang="en-GB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A9AC5D-1F23-4579-96BA-2D564C885E3C}"/>
              </a:ext>
            </a:extLst>
          </p:cNvPr>
          <p:cNvSpPr txBox="1"/>
          <p:nvPr/>
        </p:nvSpPr>
        <p:spPr>
          <a:xfrm>
            <a:off x="5275300" y="1153577"/>
            <a:ext cx="506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GB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0AEE7-3DF5-4AAA-8455-AD39F1F1FEBC}"/>
              </a:ext>
            </a:extLst>
          </p:cNvPr>
          <p:cNvSpPr txBox="1"/>
          <p:nvPr/>
        </p:nvSpPr>
        <p:spPr>
          <a:xfrm>
            <a:off x="6437080" y="1172144"/>
            <a:ext cx="514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GB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DFC39F-1F50-4180-BD12-C56FB8DB8B01}"/>
              </a:ext>
            </a:extLst>
          </p:cNvPr>
          <p:cNvSpPr txBox="1"/>
          <p:nvPr/>
        </p:nvSpPr>
        <p:spPr>
          <a:xfrm>
            <a:off x="6450768" y="2118271"/>
            <a:ext cx="523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GB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9F0EAB-A1DE-4FBF-856D-3169B7209290}"/>
              </a:ext>
            </a:extLst>
          </p:cNvPr>
          <p:cNvSpPr txBox="1"/>
          <p:nvPr/>
        </p:nvSpPr>
        <p:spPr>
          <a:xfrm>
            <a:off x="5243240" y="3336073"/>
            <a:ext cx="383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GB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A181A9-6D69-4695-BE1E-1D9363A74BF6}"/>
              </a:ext>
            </a:extLst>
          </p:cNvPr>
          <p:cNvSpPr txBox="1"/>
          <p:nvPr/>
        </p:nvSpPr>
        <p:spPr>
          <a:xfrm>
            <a:off x="5425379" y="4282461"/>
            <a:ext cx="201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GB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85C290-2FA6-4BA1-8B94-5E02E1565082}"/>
              </a:ext>
            </a:extLst>
          </p:cNvPr>
          <p:cNvSpPr txBox="1"/>
          <p:nvPr/>
        </p:nvSpPr>
        <p:spPr>
          <a:xfrm>
            <a:off x="6619677" y="3336073"/>
            <a:ext cx="201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GB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44CD4F-C386-42CF-8CD6-03D686BC9D12}"/>
              </a:ext>
            </a:extLst>
          </p:cNvPr>
          <p:cNvSpPr txBox="1"/>
          <p:nvPr/>
        </p:nvSpPr>
        <p:spPr>
          <a:xfrm>
            <a:off x="6625043" y="4282461"/>
            <a:ext cx="201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GB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346BD-5FD1-410A-99A1-05673B69E2D3}"/>
              </a:ext>
            </a:extLst>
          </p:cNvPr>
          <p:cNvSpPr txBox="1"/>
          <p:nvPr/>
        </p:nvSpPr>
        <p:spPr>
          <a:xfrm>
            <a:off x="7573105" y="3336073"/>
            <a:ext cx="201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GB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8B36F1-6EE8-4B07-A869-A196DEBD5B84}"/>
              </a:ext>
            </a:extLst>
          </p:cNvPr>
          <p:cNvSpPr txBox="1"/>
          <p:nvPr/>
        </p:nvSpPr>
        <p:spPr>
          <a:xfrm>
            <a:off x="7563613" y="4282461"/>
            <a:ext cx="201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GB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913DD8-93DE-4030-8A1A-306A61313B78}"/>
              </a:ext>
            </a:extLst>
          </p:cNvPr>
          <p:cNvSpPr txBox="1"/>
          <p:nvPr/>
        </p:nvSpPr>
        <p:spPr>
          <a:xfrm>
            <a:off x="8814502" y="4282461"/>
            <a:ext cx="201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GB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625F97-6303-4273-A7E0-CBD64C42B1D7}"/>
              </a:ext>
            </a:extLst>
          </p:cNvPr>
          <p:cNvSpPr txBox="1"/>
          <p:nvPr/>
        </p:nvSpPr>
        <p:spPr>
          <a:xfrm>
            <a:off x="8814502" y="3336073"/>
            <a:ext cx="201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GB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266A57-3387-4C3B-96F3-A533E4E14E80}"/>
              </a:ext>
            </a:extLst>
          </p:cNvPr>
          <p:cNvSpPr txBox="1"/>
          <p:nvPr/>
        </p:nvSpPr>
        <p:spPr>
          <a:xfrm>
            <a:off x="7558249" y="2118271"/>
            <a:ext cx="201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GB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E4FDE9-29F2-421C-82D2-B231A264B863}"/>
              </a:ext>
            </a:extLst>
          </p:cNvPr>
          <p:cNvSpPr txBox="1"/>
          <p:nvPr/>
        </p:nvSpPr>
        <p:spPr>
          <a:xfrm>
            <a:off x="7558249" y="1153577"/>
            <a:ext cx="201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GB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5B654B-B93E-4FB8-9704-F98903C2D560}"/>
              </a:ext>
            </a:extLst>
          </p:cNvPr>
          <p:cNvSpPr txBox="1"/>
          <p:nvPr/>
        </p:nvSpPr>
        <p:spPr>
          <a:xfrm>
            <a:off x="8809138" y="1153577"/>
            <a:ext cx="201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GB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E67ED8-E11E-4FA4-839E-7E59DD693B88}"/>
              </a:ext>
            </a:extLst>
          </p:cNvPr>
          <p:cNvSpPr txBox="1"/>
          <p:nvPr/>
        </p:nvSpPr>
        <p:spPr>
          <a:xfrm>
            <a:off x="8809138" y="2090051"/>
            <a:ext cx="201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GB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782AB4-A091-4A0B-B394-5E736237A0C0}"/>
              </a:ext>
            </a:extLst>
          </p:cNvPr>
          <p:cNvSpPr txBox="1"/>
          <p:nvPr/>
        </p:nvSpPr>
        <p:spPr>
          <a:xfrm>
            <a:off x="9756585" y="2090051"/>
            <a:ext cx="201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GB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C176E1-437F-40A2-AC16-9A81EFD6FF4D}"/>
              </a:ext>
            </a:extLst>
          </p:cNvPr>
          <p:cNvSpPr txBox="1"/>
          <p:nvPr/>
        </p:nvSpPr>
        <p:spPr>
          <a:xfrm>
            <a:off x="9756585" y="1153577"/>
            <a:ext cx="201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GB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F22DDC-E570-4314-A633-FC1008837783}"/>
              </a:ext>
            </a:extLst>
          </p:cNvPr>
          <p:cNvSpPr txBox="1"/>
          <p:nvPr/>
        </p:nvSpPr>
        <p:spPr>
          <a:xfrm>
            <a:off x="10906806" y="1170355"/>
            <a:ext cx="201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GB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506023-8B28-48DB-9732-E27207B26DE6}"/>
              </a:ext>
            </a:extLst>
          </p:cNvPr>
          <p:cNvSpPr txBox="1"/>
          <p:nvPr/>
        </p:nvSpPr>
        <p:spPr>
          <a:xfrm>
            <a:off x="10908443" y="2084379"/>
            <a:ext cx="201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GB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5B0FA59-4751-4BD1-BDAC-5B9EEBB3D690}"/>
              </a:ext>
            </a:extLst>
          </p:cNvPr>
          <p:cNvGrpSpPr/>
          <p:nvPr/>
        </p:nvGrpSpPr>
        <p:grpSpPr>
          <a:xfrm>
            <a:off x="5391823" y="4617745"/>
            <a:ext cx="1559328" cy="410161"/>
            <a:chOff x="5391823" y="4617745"/>
            <a:chExt cx="1559328" cy="410161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3C91F77-7DED-4DA6-BC3F-09CE3F40CED6}"/>
                </a:ext>
              </a:extLst>
            </p:cNvPr>
            <p:cNvCxnSpPr/>
            <p:nvPr/>
          </p:nvCxnSpPr>
          <p:spPr>
            <a:xfrm>
              <a:off x="5391823" y="4631161"/>
              <a:ext cx="1215042" cy="2742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44433FF-D8A5-4822-9EC0-E1C23760448E}"/>
                </a:ext>
              </a:extLst>
            </p:cNvPr>
            <p:cNvSpPr/>
            <p:nvPr/>
          </p:nvSpPr>
          <p:spPr>
            <a:xfrm rot="10800000">
              <a:off x="6573817" y="4852727"/>
              <a:ext cx="174844" cy="175179"/>
            </a:xfrm>
            <a:prstGeom prst="triangle">
              <a:avLst/>
            </a:prstGeom>
            <a:solidFill>
              <a:srgbClr val="BD0609"/>
            </a:solidFill>
            <a:ln>
              <a:solidFill>
                <a:srgbClr val="BD06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24FE5C-7D2D-46B3-9250-422E05D2A9A1}"/>
                </a:ext>
              </a:extLst>
            </p:cNvPr>
            <p:cNvSpPr txBox="1"/>
            <p:nvPr/>
          </p:nvSpPr>
          <p:spPr>
            <a:xfrm>
              <a:off x="6488774" y="4617745"/>
              <a:ext cx="4623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C3 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Title 1">
            <a:extLst>
              <a:ext uri="{FF2B5EF4-FFF2-40B4-BE49-F238E27FC236}">
                <a16:creationId xmlns:a16="http://schemas.microsoft.com/office/drawing/2014/main" id="{C7E42D6B-F7F5-D948-0BB0-5F843347E001}"/>
              </a:ext>
            </a:extLst>
          </p:cNvPr>
          <p:cNvSpPr txBox="1">
            <a:spLocks/>
          </p:cNvSpPr>
          <p:nvPr/>
        </p:nvSpPr>
        <p:spPr>
          <a:xfrm>
            <a:off x="410817" y="5487440"/>
            <a:ext cx="4698315" cy="14974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dirty="0"/>
              <a:t>Experiment 1</a:t>
            </a:r>
          </a:p>
        </p:txBody>
      </p:sp>
    </p:spTree>
    <p:extLst>
      <p:ext uri="{BB962C8B-B14F-4D97-AF65-F5344CB8AC3E}">
        <p14:creationId xmlns:p14="http://schemas.microsoft.com/office/powerpoint/2010/main" val="110338726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164</Words>
  <Application>Microsoft Office PowerPoint</Application>
  <PresentationFormat>Widescreen</PresentationFormat>
  <Paragraphs>55</Paragraphs>
  <Slides>3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The Hand Bold</vt:lpstr>
      <vt:lpstr>The Serif Hand Black</vt:lpstr>
      <vt:lpstr>Times New Roman</vt:lpstr>
      <vt:lpstr>SketchyVTI</vt:lpstr>
      <vt:lpstr>Compartment, pen, camera and feeding station numbers</vt:lpstr>
      <vt:lpstr>Experiment 2-4</vt:lpstr>
      <vt:lpstr>Compartment, pen, camera and feeding station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Compartment, pen, camera and feeding station numbers</dc:title>
  <dc:creator>Bus, Jacinta</dc:creator>
  <cp:lastModifiedBy>Bus, Jacinta</cp:lastModifiedBy>
  <cp:revision>16</cp:revision>
  <dcterms:created xsi:type="dcterms:W3CDTF">2020-12-07T14:34:27Z</dcterms:created>
  <dcterms:modified xsi:type="dcterms:W3CDTF">2024-12-19T12:28:25Z</dcterms:modified>
</cp:coreProperties>
</file>