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8" r:id="rId6"/>
    <p:sldId id="261" r:id="rId7"/>
    <p:sldId id="269" r:id="rId8"/>
    <p:sldId id="270" r:id="rId9"/>
    <p:sldId id="283" r:id="rId10"/>
    <p:sldId id="259" r:id="rId11"/>
    <p:sldId id="285" r:id="rId12"/>
    <p:sldId id="284" r:id="rId13"/>
    <p:sldId id="286" r:id="rId14"/>
    <p:sldId id="263" r:id="rId15"/>
    <p:sldId id="271" r:id="rId16"/>
    <p:sldId id="272" r:id="rId17"/>
    <p:sldId id="273" r:id="rId18"/>
    <p:sldId id="264" r:id="rId19"/>
    <p:sldId id="265" r:id="rId20"/>
    <p:sldId id="274" r:id="rId21"/>
    <p:sldId id="275" r:id="rId22"/>
    <p:sldId id="276" r:id="rId23"/>
    <p:sldId id="277" r:id="rId24"/>
    <p:sldId id="278" r:id="rId25"/>
    <p:sldId id="279" r:id="rId26"/>
    <p:sldId id="280" r:id="rId27"/>
    <p:sldId id="281" r:id="rId28"/>
    <p:sldId id="282" r:id="rId29"/>
    <p:sldId id="287" r:id="rId30"/>
    <p:sldId id="288" r:id="rId31"/>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73B16-11F7-46EC-B961-EBDB6549FBC8}" v="111" dt="2022-11-16T05:22:24.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washima koji" userId="4941fc2524c40186" providerId="LiveId" clId="{F0273B16-11F7-46EC-B961-EBDB6549FBC8}"/>
    <pc:docChg chg="undo redo custSel addSld delSld modSld sldOrd">
      <pc:chgData name="kawashima koji" userId="4941fc2524c40186" providerId="LiveId" clId="{F0273B16-11F7-46EC-B961-EBDB6549FBC8}" dt="2022-11-16T05:23:42.501" v="7567" actId="729"/>
      <pc:docMkLst>
        <pc:docMk/>
      </pc:docMkLst>
      <pc:sldChg chg="modSp mod">
        <pc:chgData name="kawashima koji" userId="4941fc2524c40186" providerId="LiveId" clId="{F0273B16-11F7-46EC-B961-EBDB6549FBC8}" dt="2022-11-14T07:59:40.477" v="670" actId="1076"/>
        <pc:sldMkLst>
          <pc:docMk/>
          <pc:sldMk cId="1039596701" sldId="257"/>
        </pc:sldMkLst>
        <pc:picChg chg="mod">
          <ac:chgData name="kawashima koji" userId="4941fc2524c40186" providerId="LiveId" clId="{F0273B16-11F7-46EC-B961-EBDB6549FBC8}" dt="2022-11-14T07:59:40.477" v="670" actId="1076"/>
          <ac:picMkLst>
            <pc:docMk/>
            <pc:sldMk cId="1039596701" sldId="257"/>
            <ac:picMk id="13" creationId="{D26E2433-4CBB-92D7-B64E-0B7B12B8DDB1}"/>
          </ac:picMkLst>
        </pc:picChg>
      </pc:sldChg>
      <pc:sldChg chg="del">
        <pc:chgData name="kawashima koji" userId="4941fc2524c40186" providerId="LiveId" clId="{F0273B16-11F7-46EC-B961-EBDB6549FBC8}" dt="2022-11-16T04:19:27.807" v="7179" actId="47"/>
        <pc:sldMkLst>
          <pc:docMk/>
          <pc:sldMk cId="3547117594" sldId="258"/>
        </pc:sldMkLst>
      </pc:sldChg>
      <pc:sldChg chg="addSp delSp modSp mod ord">
        <pc:chgData name="kawashima koji" userId="4941fc2524c40186" providerId="LiveId" clId="{F0273B16-11F7-46EC-B961-EBDB6549FBC8}" dt="2022-11-16T03:35:57.078" v="6896" actId="478"/>
        <pc:sldMkLst>
          <pc:docMk/>
          <pc:sldMk cId="871029318" sldId="259"/>
        </pc:sldMkLst>
        <pc:spChg chg="mod">
          <ac:chgData name="kawashima koji" userId="4941fc2524c40186" providerId="LiveId" clId="{F0273B16-11F7-46EC-B961-EBDB6549FBC8}" dt="2022-11-15T08:19:36.230" v="4725"/>
          <ac:spMkLst>
            <pc:docMk/>
            <pc:sldMk cId="871029318" sldId="259"/>
            <ac:spMk id="4" creationId="{66FCECF0-2FA1-316C-6620-8F40300DC691}"/>
          </ac:spMkLst>
        </pc:spChg>
        <pc:spChg chg="mod">
          <ac:chgData name="kawashima koji" userId="4941fc2524c40186" providerId="LiveId" clId="{F0273B16-11F7-46EC-B961-EBDB6549FBC8}" dt="2022-11-15T08:18:42.633" v="4719" actId="1076"/>
          <ac:spMkLst>
            <pc:docMk/>
            <pc:sldMk cId="871029318" sldId="259"/>
            <ac:spMk id="5" creationId="{BDF7EA4E-D624-8531-26A6-E56C5B61FE40}"/>
          </ac:spMkLst>
        </pc:spChg>
        <pc:spChg chg="add mod">
          <ac:chgData name="kawashima koji" userId="4941fc2524c40186" providerId="LiveId" clId="{F0273B16-11F7-46EC-B961-EBDB6549FBC8}" dt="2022-11-15T08:19:11.607" v="4723" actId="14100"/>
          <ac:spMkLst>
            <pc:docMk/>
            <pc:sldMk cId="871029318" sldId="259"/>
            <ac:spMk id="6" creationId="{F023F9E3-4F63-9F53-031A-CF7FBA21D9E1}"/>
          </ac:spMkLst>
        </pc:spChg>
        <pc:picChg chg="mod">
          <ac:chgData name="kawashima koji" userId="4941fc2524c40186" providerId="LiveId" clId="{F0273B16-11F7-46EC-B961-EBDB6549FBC8}" dt="2022-11-14T07:37:44.008" v="200" actId="1076"/>
          <ac:picMkLst>
            <pc:docMk/>
            <pc:sldMk cId="871029318" sldId="259"/>
            <ac:picMk id="2" creationId="{FF0FFABD-7F94-B48D-B48E-F9905BA7E0EE}"/>
          </ac:picMkLst>
        </pc:picChg>
        <pc:picChg chg="add del mod">
          <ac:chgData name="kawashima koji" userId="4941fc2524c40186" providerId="LiveId" clId="{F0273B16-11F7-46EC-B961-EBDB6549FBC8}" dt="2022-11-16T03:35:57.078" v="6896" actId="478"/>
          <ac:picMkLst>
            <pc:docMk/>
            <pc:sldMk cId="871029318" sldId="259"/>
            <ac:picMk id="3" creationId="{1A7A6A1D-1353-2604-7173-51A736FDEA4A}"/>
          </ac:picMkLst>
        </pc:picChg>
      </pc:sldChg>
      <pc:sldChg chg="addSp delSp modSp add mod">
        <pc:chgData name="kawashima koji" userId="4941fc2524c40186" providerId="LiveId" clId="{F0273B16-11F7-46EC-B961-EBDB6549FBC8}" dt="2022-11-14T08:07:28.099" v="909" actId="1076"/>
        <pc:sldMkLst>
          <pc:docMk/>
          <pc:sldMk cId="1720323714" sldId="260"/>
        </pc:sldMkLst>
        <pc:spChg chg="add del mod">
          <ac:chgData name="kawashima koji" userId="4941fc2524c40186" providerId="LiveId" clId="{F0273B16-11F7-46EC-B961-EBDB6549FBC8}" dt="2022-11-14T08:04:01.052" v="734" actId="20577"/>
          <ac:spMkLst>
            <pc:docMk/>
            <pc:sldMk cId="1720323714" sldId="260"/>
            <ac:spMk id="4" creationId="{66FCECF0-2FA1-316C-6620-8F40300DC691}"/>
          </ac:spMkLst>
        </pc:spChg>
        <pc:spChg chg="mod">
          <ac:chgData name="kawashima koji" userId="4941fc2524c40186" providerId="LiveId" clId="{F0273B16-11F7-46EC-B961-EBDB6549FBC8}" dt="2022-11-14T08:07:28.099" v="909" actId="1076"/>
          <ac:spMkLst>
            <pc:docMk/>
            <pc:sldMk cId="1720323714" sldId="260"/>
            <ac:spMk id="5" creationId="{BDF7EA4E-D624-8531-26A6-E56C5B61FE40}"/>
          </ac:spMkLst>
        </pc:spChg>
        <pc:picChg chg="del">
          <ac:chgData name="kawashima koji" userId="4941fc2524c40186" providerId="LiveId" clId="{F0273B16-11F7-46EC-B961-EBDB6549FBC8}" dt="2022-11-14T07:48:35.573" v="383" actId="478"/>
          <ac:picMkLst>
            <pc:docMk/>
            <pc:sldMk cId="1720323714" sldId="260"/>
            <ac:picMk id="2" creationId="{FF0FFABD-7F94-B48D-B48E-F9905BA7E0EE}"/>
          </ac:picMkLst>
        </pc:picChg>
        <pc:picChg chg="add mod">
          <ac:chgData name="kawashima koji" userId="4941fc2524c40186" providerId="LiveId" clId="{F0273B16-11F7-46EC-B961-EBDB6549FBC8}" dt="2022-11-14T08:03:35.295" v="715" actId="1076"/>
          <ac:picMkLst>
            <pc:docMk/>
            <pc:sldMk cId="1720323714" sldId="260"/>
            <ac:picMk id="6" creationId="{25FF66AE-F9DC-25A6-97B0-9DA0A8DA1D68}"/>
          </ac:picMkLst>
        </pc:picChg>
        <pc:picChg chg="add del mod ord">
          <ac:chgData name="kawashima koji" userId="4941fc2524c40186" providerId="LiveId" clId="{F0273B16-11F7-46EC-B961-EBDB6549FBC8}" dt="2022-11-14T08:03:43.269" v="717" actId="1076"/>
          <ac:picMkLst>
            <pc:docMk/>
            <pc:sldMk cId="1720323714" sldId="260"/>
            <ac:picMk id="7" creationId="{D7C0B923-08F2-F00A-5A5A-534566FBF886}"/>
          </ac:picMkLst>
        </pc:picChg>
        <pc:picChg chg="add del mod">
          <ac:chgData name="kawashima koji" userId="4941fc2524c40186" providerId="LiveId" clId="{F0273B16-11F7-46EC-B961-EBDB6549FBC8}" dt="2022-11-14T08:03:51.689" v="720" actId="478"/>
          <ac:picMkLst>
            <pc:docMk/>
            <pc:sldMk cId="1720323714" sldId="260"/>
            <ac:picMk id="9" creationId="{96BB74E9-C6ED-1318-F1E9-528433E803FA}"/>
          </ac:picMkLst>
        </pc:picChg>
        <pc:picChg chg="add del mod">
          <ac:chgData name="kawashima koji" userId="4941fc2524c40186" providerId="LiveId" clId="{F0273B16-11F7-46EC-B961-EBDB6549FBC8}" dt="2022-11-14T07:56:03.169" v="606"/>
          <ac:picMkLst>
            <pc:docMk/>
            <pc:sldMk cId="1720323714" sldId="260"/>
            <ac:picMk id="1026" creationId="{EC50BA17-5FE3-2AFF-663D-1BD532D2B04F}"/>
          </ac:picMkLst>
        </pc:picChg>
        <pc:picChg chg="add mod">
          <ac:chgData name="kawashima koji" userId="4941fc2524c40186" providerId="LiveId" clId="{F0273B16-11F7-46EC-B961-EBDB6549FBC8}" dt="2022-11-14T07:58:37.093" v="638" actId="1035"/>
          <ac:picMkLst>
            <pc:docMk/>
            <pc:sldMk cId="1720323714" sldId="260"/>
            <ac:picMk id="1028" creationId="{D729F996-90FD-1244-49B7-3C40EFC7A1AC}"/>
          </ac:picMkLst>
        </pc:picChg>
      </pc:sldChg>
      <pc:sldChg chg="addSp delSp modSp add mod">
        <pc:chgData name="kawashima koji" userId="4941fc2524c40186" providerId="LiveId" clId="{F0273B16-11F7-46EC-B961-EBDB6549FBC8}" dt="2022-11-14T08:45:25.004" v="1603" actId="1076"/>
        <pc:sldMkLst>
          <pc:docMk/>
          <pc:sldMk cId="64957455" sldId="261"/>
        </pc:sldMkLst>
        <pc:spChg chg="mod">
          <ac:chgData name="kawashima koji" userId="4941fc2524c40186" providerId="LiveId" clId="{F0273B16-11F7-46EC-B961-EBDB6549FBC8}" dt="2022-11-14T08:40:29.262" v="1516" actId="20577"/>
          <ac:spMkLst>
            <pc:docMk/>
            <pc:sldMk cId="64957455" sldId="261"/>
            <ac:spMk id="4" creationId="{66FCECF0-2FA1-316C-6620-8F40300DC691}"/>
          </ac:spMkLst>
        </pc:spChg>
        <pc:spChg chg="mod">
          <ac:chgData name="kawashima koji" userId="4941fc2524c40186" providerId="LiveId" clId="{F0273B16-11F7-46EC-B961-EBDB6549FBC8}" dt="2022-11-14T08:45:22.888" v="1602" actId="1076"/>
          <ac:spMkLst>
            <pc:docMk/>
            <pc:sldMk cId="64957455" sldId="261"/>
            <ac:spMk id="5" creationId="{BDF7EA4E-D624-8531-26A6-E56C5B61FE40}"/>
          </ac:spMkLst>
        </pc:spChg>
        <pc:picChg chg="del">
          <ac:chgData name="kawashima koji" userId="4941fc2524c40186" providerId="LiveId" clId="{F0273B16-11F7-46EC-B961-EBDB6549FBC8}" dt="2022-11-14T08:41:38.850" v="1517" actId="478"/>
          <ac:picMkLst>
            <pc:docMk/>
            <pc:sldMk cId="64957455" sldId="261"/>
            <ac:picMk id="2" creationId="{FF0FFABD-7F94-B48D-B48E-F9905BA7E0EE}"/>
          </ac:picMkLst>
        </pc:picChg>
        <pc:picChg chg="add mod">
          <ac:chgData name="kawashima koji" userId="4941fc2524c40186" providerId="LiveId" clId="{F0273B16-11F7-46EC-B961-EBDB6549FBC8}" dt="2022-11-14T08:42:31.085" v="1529" actId="1076"/>
          <ac:picMkLst>
            <pc:docMk/>
            <pc:sldMk cId="64957455" sldId="261"/>
            <ac:picMk id="3" creationId="{F5727F5A-7F9C-350B-70B4-EEEF03D1B4D5}"/>
          </ac:picMkLst>
        </pc:picChg>
        <pc:picChg chg="add mod">
          <ac:chgData name="kawashima koji" userId="4941fc2524c40186" providerId="LiveId" clId="{F0273B16-11F7-46EC-B961-EBDB6549FBC8}" dt="2022-11-14T08:45:25.004" v="1603" actId="1076"/>
          <ac:picMkLst>
            <pc:docMk/>
            <pc:sldMk cId="64957455" sldId="261"/>
            <ac:picMk id="2050" creationId="{2F54D7DA-34D5-0050-8291-BE89C15F19CF}"/>
          </ac:picMkLst>
        </pc:picChg>
      </pc:sldChg>
      <pc:sldChg chg="add del">
        <pc:chgData name="kawashima koji" userId="4941fc2524c40186" providerId="LiveId" clId="{F0273B16-11F7-46EC-B961-EBDB6549FBC8}" dt="2022-11-14T09:00:05.750" v="1629" actId="47"/>
        <pc:sldMkLst>
          <pc:docMk/>
          <pc:sldMk cId="1933371739" sldId="262"/>
        </pc:sldMkLst>
      </pc:sldChg>
      <pc:sldChg chg="addSp delSp modSp add mod">
        <pc:chgData name="kawashima koji" userId="4941fc2524c40186" providerId="LiveId" clId="{F0273B16-11F7-46EC-B961-EBDB6549FBC8}" dt="2022-11-14T09:37:59.140" v="2719" actId="1076"/>
        <pc:sldMkLst>
          <pc:docMk/>
          <pc:sldMk cId="3032988604" sldId="263"/>
        </pc:sldMkLst>
        <pc:spChg chg="mod">
          <ac:chgData name="kawashima koji" userId="4941fc2524c40186" providerId="LiveId" clId="{F0273B16-11F7-46EC-B961-EBDB6549FBC8}" dt="2022-11-14T09:09:35.205" v="1853" actId="20577"/>
          <ac:spMkLst>
            <pc:docMk/>
            <pc:sldMk cId="3032988604" sldId="263"/>
            <ac:spMk id="4" creationId="{66FCECF0-2FA1-316C-6620-8F40300DC691}"/>
          </ac:spMkLst>
        </pc:spChg>
        <pc:spChg chg="mod">
          <ac:chgData name="kawashima koji" userId="4941fc2524c40186" providerId="LiveId" clId="{F0273B16-11F7-46EC-B961-EBDB6549FBC8}" dt="2022-11-14T09:31:28.694" v="2667" actId="20577"/>
          <ac:spMkLst>
            <pc:docMk/>
            <pc:sldMk cId="3032988604" sldId="263"/>
            <ac:spMk id="5" creationId="{BDF7EA4E-D624-8531-26A6-E56C5B61FE40}"/>
          </ac:spMkLst>
        </pc:spChg>
        <pc:picChg chg="del">
          <ac:chgData name="kawashima koji" userId="4941fc2524c40186" providerId="LiveId" clId="{F0273B16-11F7-46EC-B961-EBDB6549FBC8}" dt="2022-11-14T09:09:43.330" v="1854" actId="478"/>
          <ac:picMkLst>
            <pc:docMk/>
            <pc:sldMk cId="3032988604" sldId="263"/>
            <ac:picMk id="2" creationId="{FF0FFABD-7F94-B48D-B48E-F9905BA7E0EE}"/>
          </ac:picMkLst>
        </pc:picChg>
        <pc:picChg chg="add mod">
          <ac:chgData name="kawashima koji" userId="4941fc2524c40186" providerId="LiveId" clId="{F0273B16-11F7-46EC-B961-EBDB6549FBC8}" dt="2022-11-14T09:37:59.140" v="2719" actId="1076"/>
          <ac:picMkLst>
            <pc:docMk/>
            <pc:sldMk cId="3032988604" sldId="263"/>
            <ac:picMk id="6" creationId="{3E44AD31-2024-BBBD-4F8A-C8539123CFD1}"/>
          </ac:picMkLst>
        </pc:picChg>
      </pc:sldChg>
      <pc:sldChg chg="addSp delSp modSp add mod">
        <pc:chgData name="kawashima koji" userId="4941fc2524c40186" providerId="LiveId" clId="{F0273B16-11F7-46EC-B961-EBDB6549FBC8}" dt="2022-11-15T07:23:46.631" v="3771" actId="1076"/>
        <pc:sldMkLst>
          <pc:docMk/>
          <pc:sldMk cId="923551104" sldId="264"/>
        </pc:sldMkLst>
        <pc:spChg chg="mod">
          <ac:chgData name="kawashima koji" userId="4941fc2524c40186" providerId="LiveId" clId="{F0273B16-11F7-46EC-B961-EBDB6549FBC8}" dt="2022-11-14T10:16:59.326" v="3630" actId="20577"/>
          <ac:spMkLst>
            <pc:docMk/>
            <pc:sldMk cId="923551104" sldId="264"/>
            <ac:spMk id="4" creationId="{66FCECF0-2FA1-316C-6620-8F40300DC691}"/>
          </ac:spMkLst>
        </pc:spChg>
        <pc:spChg chg="mod">
          <ac:chgData name="kawashima koji" userId="4941fc2524c40186" providerId="LiveId" clId="{F0273B16-11F7-46EC-B961-EBDB6549FBC8}" dt="2022-11-15T07:23:46.631" v="3771" actId="1076"/>
          <ac:spMkLst>
            <pc:docMk/>
            <pc:sldMk cId="923551104" sldId="264"/>
            <ac:spMk id="5" creationId="{BDF7EA4E-D624-8531-26A6-E56C5B61FE40}"/>
          </ac:spMkLst>
        </pc:spChg>
        <pc:picChg chg="del">
          <ac:chgData name="kawashima koji" userId="4941fc2524c40186" providerId="LiveId" clId="{F0273B16-11F7-46EC-B961-EBDB6549FBC8}" dt="2022-11-15T07:20:52.164" v="3763" actId="478"/>
          <ac:picMkLst>
            <pc:docMk/>
            <pc:sldMk cId="923551104" sldId="264"/>
            <ac:picMk id="2" creationId="{FF0FFABD-7F94-B48D-B48E-F9905BA7E0EE}"/>
          </ac:picMkLst>
        </pc:picChg>
        <pc:picChg chg="add mod">
          <ac:chgData name="kawashima koji" userId="4941fc2524c40186" providerId="LiveId" clId="{F0273B16-11F7-46EC-B961-EBDB6549FBC8}" dt="2022-11-15T07:23:42.058" v="3769" actId="1076"/>
          <ac:picMkLst>
            <pc:docMk/>
            <pc:sldMk cId="923551104" sldId="264"/>
            <ac:picMk id="6" creationId="{2A170177-DFC1-0D21-58F7-869A9B629E59}"/>
          </ac:picMkLst>
        </pc:picChg>
        <pc:picChg chg="add mod">
          <ac:chgData name="kawashima koji" userId="4941fc2524c40186" providerId="LiveId" clId="{F0273B16-11F7-46EC-B961-EBDB6549FBC8}" dt="2022-11-15T07:23:44.182" v="3770" actId="1076"/>
          <ac:picMkLst>
            <pc:docMk/>
            <pc:sldMk cId="923551104" sldId="264"/>
            <ac:picMk id="8" creationId="{F3A8C622-9EC7-E20B-8479-3455A0E9ECEF}"/>
          </ac:picMkLst>
        </pc:picChg>
      </pc:sldChg>
      <pc:sldChg chg="addSp delSp modSp add mod">
        <pc:chgData name="kawashima koji" userId="4941fc2524c40186" providerId="LiveId" clId="{F0273B16-11F7-46EC-B961-EBDB6549FBC8}" dt="2022-11-15T08:03:59.210" v="4446" actId="20577"/>
        <pc:sldMkLst>
          <pc:docMk/>
          <pc:sldMk cId="1424162516" sldId="265"/>
        </pc:sldMkLst>
        <pc:spChg chg="mod">
          <ac:chgData name="kawashima koji" userId="4941fc2524c40186" providerId="LiveId" clId="{F0273B16-11F7-46EC-B961-EBDB6549FBC8}" dt="2022-11-15T08:03:59.210" v="4446" actId="20577"/>
          <ac:spMkLst>
            <pc:docMk/>
            <pc:sldMk cId="1424162516" sldId="265"/>
            <ac:spMk id="4" creationId="{66FCECF0-2FA1-316C-6620-8F40300DC691}"/>
          </ac:spMkLst>
        </pc:spChg>
        <pc:spChg chg="mod">
          <ac:chgData name="kawashima koji" userId="4941fc2524c40186" providerId="LiveId" clId="{F0273B16-11F7-46EC-B961-EBDB6549FBC8}" dt="2022-11-15T07:43:55.703" v="4007" actId="1076"/>
          <ac:spMkLst>
            <pc:docMk/>
            <pc:sldMk cId="1424162516" sldId="265"/>
            <ac:spMk id="5" creationId="{BDF7EA4E-D624-8531-26A6-E56C5B61FE40}"/>
          </ac:spMkLst>
        </pc:spChg>
        <pc:spChg chg="add mod">
          <ac:chgData name="kawashima koji" userId="4941fc2524c40186" providerId="LiveId" clId="{F0273B16-11F7-46EC-B961-EBDB6549FBC8}" dt="2022-11-15T07:50:35.856" v="4226" actId="20577"/>
          <ac:spMkLst>
            <pc:docMk/>
            <pc:sldMk cId="1424162516" sldId="265"/>
            <ac:spMk id="9" creationId="{4C1AA064-4203-4A9B-5C61-3A4BB44B9D31}"/>
          </ac:spMkLst>
        </pc:spChg>
        <pc:spChg chg="add del mod">
          <ac:chgData name="kawashima koji" userId="4941fc2524c40186" providerId="LiveId" clId="{F0273B16-11F7-46EC-B961-EBDB6549FBC8}" dt="2022-11-15T07:50:42.747" v="4228"/>
          <ac:spMkLst>
            <pc:docMk/>
            <pc:sldMk cId="1424162516" sldId="265"/>
            <ac:spMk id="10" creationId="{22222477-1D9D-B847-9586-8D171E770059}"/>
          </ac:spMkLst>
        </pc:spChg>
        <pc:picChg chg="del">
          <ac:chgData name="kawashima koji" userId="4941fc2524c40186" providerId="LiveId" clId="{F0273B16-11F7-46EC-B961-EBDB6549FBC8}" dt="2022-11-15T07:40:02.056" v="3801" actId="478"/>
          <ac:picMkLst>
            <pc:docMk/>
            <pc:sldMk cId="1424162516" sldId="265"/>
            <ac:picMk id="2" creationId="{FF0FFABD-7F94-B48D-B48E-F9905BA7E0EE}"/>
          </ac:picMkLst>
        </pc:picChg>
        <pc:picChg chg="add mod">
          <ac:chgData name="kawashima koji" userId="4941fc2524c40186" providerId="LiveId" clId="{F0273B16-11F7-46EC-B961-EBDB6549FBC8}" dt="2022-11-15T07:42:34.372" v="3919" actId="1076"/>
          <ac:picMkLst>
            <pc:docMk/>
            <pc:sldMk cId="1424162516" sldId="265"/>
            <ac:picMk id="6" creationId="{4168B8CF-87B9-61F3-AA5A-A5FD90A213F3}"/>
          </ac:picMkLst>
        </pc:picChg>
        <pc:picChg chg="add mod">
          <ac:chgData name="kawashima koji" userId="4941fc2524c40186" providerId="LiveId" clId="{F0273B16-11F7-46EC-B961-EBDB6549FBC8}" dt="2022-11-15T07:45:29.244" v="4010" actId="1076"/>
          <ac:picMkLst>
            <pc:docMk/>
            <pc:sldMk cId="1424162516" sldId="265"/>
            <ac:picMk id="8" creationId="{F5AD2BA0-5C33-F2E6-E511-7D5C0B7A000E}"/>
          </ac:picMkLst>
        </pc:picChg>
      </pc:sldChg>
      <pc:sldChg chg="new del">
        <pc:chgData name="kawashima koji" userId="4941fc2524c40186" providerId="LiveId" clId="{F0273B16-11F7-46EC-B961-EBDB6549FBC8}" dt="2022-11-14T08:02:13.894" v="690" actId="47"/>
        <pc:sldMkLst>
          <pc:docMk/>
          <pc:sldMk cId="3288092132" sldId="266"/>
        </pc:sldMkLst>
      </pc:sldChg>
      <pc:sldChg chg="addSp delSp modSp add mod">
        <pc:chgData name="kawashima koji" userId="4941fc2524c40186" providerId="LiveId" clId="{F0273B16-11F7-46EC-B961-EBDB6549FBC8}" dt="2022-11-14T08:11:31.218" v="1056" actId="20577"/>
        <pc:sldMkLst>
          <pc:docMk/>
          <pc:sldMk cId="3603786986" sldId="266"/>
        </pc:sldMkLst>
        <pc:spChg chg="add del">
          <ac:chgData name="kawashima koji" userId="4941fc2524c40186" providerId="LiveId" clId="{F0273B16-11F7-46EC-B961-EBDB6549FBC8}" dt="2022-11-14T08:10:47.958" v="1001" actId="22"/>
          <ac:spMkLst>
            <pc:docMk/>
            <pc:sldMk cId="3603786986" sldId="266"/>
            <ac:spMk id="3" creationId="{9C3901FA-7555-9E02-A97B-38D7492A8FAD}"/>
          </ac:spMkLst>
        </pc:spChg>
        <pc:spChg chg="mod">
          <ac:chgData name="kawashima koji" userId="4941fc2524c40186" providerId="LiveId" clId="{F0273B16-11F7-46EC-B961-EBDB6549FBC8}" dt="2022-11-14T08:11:31.218" v="1056" actId="20577"/>
          <ac:spMkLst>
            <pc:docMk/>
            <pc:sldMk cId="3603786986" sldId="266"/>
            <ac:spMk id="5" creationId="{BDF7EA4E-D624-8531-26A6-E56C5B61FE40}"/>
          </ac:spMkLst>
        </pc:spChg>
        <pc:picChg chg="del">
          <ac:chgData name="kawashima koji" userId="4941fc2524c40186" providerId="LiveId" clId="{F0273B16-11F7-46EC-B961-EBDB6549FBC8}" dt="2022-11-14T08:04:22.637" v="737" actId="478"/>
          <ac:picMkLst>
            <pc:docMk/>
            <pc:sldMk cId="3603786986" sldId="266"/>
            <ac:picMk id="6" creationId="{25FF66AE-F9DC-25A6-97B0-9DA0A8DA1D68}"/>
          </ac:picMkLst>
        </pc:picChg>
        <pc:picChg chg="del">
          <ac:chgData name="kawashima koji" userId="4941fc2524c40186" providerId="LiveId" clId="{F0273B16-11F7-46EC-B961-EBDB6549FBC8}" dt="2022-11-14T08:04:20.936" v="736" actId="478"/>
          <ac:picMkLst>
            <pc:docMk/>
            <pc:sldMk cId="3603786986" sldId="266"/>
            <ac:picMk id="7" creationId="{D7C0B923-08F2-F00A-5A5A-534566FBF886}"/>
          </ac:picMkLst>
        </pc:picChg>
        <pc:picChg chg="mod">
          <ac:chgData name="kawashima koji" userId="4941fc2524c40186" providerId="LiveId" clId="{F0273B16-11F7-46EC-B961-EBDB6549FBC8}" dt="2022-11-14T08:08:43.901" v="983" actId="1076"/>
          <ac:picMkLst>
            <pc:docMk/>
            <pc:sldMk cId="3603786986" sldId="266"/>
            <ac:picMk id="9" creationId="{96BB74E9-C6ED-1318-F1E9-528433E803FA}"/>
          </ac:picMkLst>
        </pc:picChg>
        <pc:picChg chg="del mod">
          <ac:chgData name="kawashima koji" userId="4941fc2524c40186" providerId="LiveId" clId="{F0273B16-11F7-46EC-B961-EBDB6549FBC8}" dt="2022-11-14T08:10:42.643" v="999" actId="478"/>
          <ac:picMkLst>
            <pc:docMk/>
            <pc:sldMk cId="3603786986" sldId="266"/>
            <ac:picMk id="1028" creationId="{D729F996-90FD-1244-49B7-3C40EFC7A1AC}"/>
          </ac:picMkLst>
        </pc:picChg>
      </pc:sldChg>
      <pc:sldChg chg="add del">
        <pc:chgData name="kawashima koji" userId="4941fc2524c40186" providerId="LiveId" clId="{F0273B16-11F7-46EC-B961-EBDB6549FBC8}" dt="2022-11-14T08:13:00.152" v="1059" actId="47"/>
        <pc:sldMkLst>
          <pc:docMk/>
          <pc:sldMk cId="1086167454" sldId="267"/>
        </pc:sldMkLst>
      </pc:sldChg>
      <pc:sldChg chg="addSp delSp modSp add mod">
        <pc:chgData name="kawashima koji" userId="4941fc2524c40186" providerId="LiveId" clId="{F0273B16-11F7-46EC-B961-EBDB6549FBC8}" dt="2022-11-14T08:40:21.016" v="1514" actId="20577"/>
        <pc:sldMkLst>
          <pc:docMk/>
          <pc:sldMk cId="1321820763" sldId="268"/>
        </pc:sldMkLst>
        <pc:spChg chg="mod">
          <ac:chgData name="kawashima koji" userId="4941fc2524c40186" providerId="LiveId" clId="{F0273B16-11F7-46EC-B961-EBDB6549FBC8}" dt="2022-11-14T08:40:21.016" v="1514" actId="20577"/>
          <ac:spMkLst>
            <pc:docMk/>
            <pc:sldMk cId="1321820763" sldId="268"/>
            <ac:spMk id="4" creationId="{66FCECF0-2FA1-316C-6620-8F40300DC691}"/>
          </ac:spMkLst>
        </pc:spChg>
        <pc:spChg chg="mod">
          <ac:chgData name="kawashima koji" userId="4941fc2524c40186" providerId="LiveId" clId="{F0273B16-11F7-46EC-B961-EBDB6549FBC8}" dt="2022-11-14T08:39:24.886" v="1491" actId="20577"/>
          <ac:spMkLst>
            <pc:docMk/>
            <pc:sldMk cId="1321820763" sldId="268"/>
            <ac:spMk id="5" creationId="{BDF7EA4E-D624-8531-26A6-E56C5B61FE40}"/>
          </ac:spMkLst>
        </pc:spChg>
        <pc:picChg chg="add mod">
          <ac:chgData name="kawashima koji" userId="4941fc2524c40186" providerId="LiveId" clId="{F0273B16-11F7-46EC-B961-EBDB6549FBC8}" dt="2022-11-14T08:32:43.521" v="1485" actId="14100"/>
          <ac:picMkLst>
            <pc:docMk/>
            <pc:sldMk cId="1321820763" sldId="268"/>
            <ac:picMk id="3" creationId="{88E6729F-D7B5-0DE9-4FEA-3178C8455DE6}"/>
          </ac:picMkLst>
        </pc:picChg>
        <pc:picChg chg="del mod">
          <ac:chgData name="kawashima koji" userId="4941fc2524c40186" providerId="LiveId" clId="{F0273B16-11F7-46EC-B961-EBDB6549FBC8}" dt="2022-11-14T08:32:45.951" v="1486" actId="478"/>
          <ac:picMkLst>
            <pc:docMk/>
            <pc:sldMk cId="1321820763" sldId="268"/>
            <ac:picMk id="9" creationId="{96BB74E9-C6ED-1318-F1E9-528433E803FA}"/>
          </ac:picMkLst>
        </pc:picChg>
      </pc:sldChg>
      <pc:sldChg chg="addSp delSp modSp add mod">
        <pc:chgData name="kawashima koji" userId="4941fc2524c40186" providerId="LiveId" clId="{F0273B16-11F7-46EC-B961-EBDB6549FBC8}" dt="2022-11-14T09:06:58.177" v="1801" actId="20577"/>
        <pc:sldMkLst>
          <pc:docMk/>
          <pc:sldMk cId="2978568883" sldId="269"/>
        </pc:sldMkLst>
        <pc:spChg chg="mod">
          <ac:chgData name="kawashima koji" userId="4941fc2524c40186" providerId="LiveId" clId="{F0273B16-11F7-46EC-B961-EBDB6549FBC8}" dt="2022-11-14T09:06:58.177" v="1801" actId="20577"/>
          <ac:spMkLst>
            <pc:docMk/>
            <pc:sldMk cId="2978568883" sldId="269"/>
            <ac:spMk id="5" creationId="{BDF7EA4E-D624-8531-26A6-E56C5B61FE40}"/>
          </ac:spMkLst>
        </pc:spChg>
        <pc:picChg chg="del mod">
          <ac:chgData name="kawashima koji" userId="4941fc2524c40186" providerId="LiveId" clId="{F0273B16-11F7-46EC-B961-EBDB6549FBC8}" dt="2022-11-14T08:47:05.728" v="1606" actId="478"/>
          <ac:picMkLst>
            <pc:docMk/>
            <pc:sldMk cId="2978568883" sldId="269"/>
            <ac:picMk id="3" creationId="{F5727F5A-7F9C-350B-70B4-EEEF03D1B4D5}"/>
          </ac:picMkLst>
        </pc:picChg>
        <pc:picChg chg="del">
          <ac:chgData name="kawashima koji" userId="4941fc2524c40186" providerId="LiveId" clId="{F0273B16-11F7-46EC-B961-EBDB6549FBC8}" dt="2022-11-14T08:47:07.468" v="1607" actId="478"/>
          <ac:picMkLst>
            <pc:docMk/>
            <pc:sldMk cId="2978568883" sldId="269"/>
            <ac:picMk id="2050" creationId="{2F54D7DA-34D5-0050-8291-BE89C15F19CF}"/>
          </ac:picMkLst>
        </pc:picChg>
        <pc:picChg chg="add mod">
          <ac:chgData name="kawashima koji" userId="4941fc2524c40186" providerId="LiveId" clId="{F0273B16-11F7-46EC-B961-EBDB6549FBC8}" dt="2022-11-14T09:04:26.544" v="1758" actId="14100"/>
          <ac:picMkLst>
            <pc:docMk/>
            <pc:sldMk cId="2978568883" sldId="269"/>
            <ac:picMk id="5122" creationId="{B6DEF122-210C-227B-D8D1-A4B49876DD88}"/>
          </ac:picMkLst>
        </pc:picChg>
      </pc:sldChg>
      <pc:sldChg chg="addSp delSp modSp add mod modShow">
        <pc:chgData name="kawashima koji" userId="4941fc2524c40186" providerId="LiveId" clId="{F0273B16-11F7-46EC-B961-EBDB6549FBC8}" dt="2022-11-16T02:45:26.611" v="6702" actId="20577"/>
        <pc:sldMkLst>
          <pc:docMk/>
          <pc:sldMk cId="1968880170" sldId="270"/>
        </pc:sldMkLst>
        <pc:spChg chg="add del mod">
          <ac:chgData name="kawashima koji" userId="4941fc2524c40186" providerId="LiveId" clId="{F0273B16-11F7-46EC-B961-EBDB6549FBC8}" dt="2022-11-16T02:44:55.326" v="6680" actId="478"/>
          <ac:spMkLst>
            <pc:docMk/>
            <pc:sldMk cId="1968880170" sldId="270"/>
            <ac:spMk id="3" creationId="{DA6EDC9B-EF92-BF5E-92A7-4536DCA70CBD}"/>
          </ac:spMkLst>
        </pc:spChg>
        <pc:spChg chg="mod">
          <ac:chgData name="kawashima koji" userId="4941fc2524c40186" providerId="LiveId" clId="{F0273B16-11F7-46EC-B961-EBDB6549FBC8}" dt="2022-11-16T02:45:26.611" v="6702" actId="20577"/>
          <ac:spMkLst>
            <pc:docMk/>
            <pc:sldMk cId="1968880170" sldId="270"/>
            <ac:spMk id="5" creationId="{BDF7EA4E-D624-8531-26A6-E56C5B61FE40}"/>
          </ac:spMkLst>
        </pc:spChg>
        <pc:picChg chg="del">
          <ac:chgData name="kawashima koji" userId="4941fc2524c40186" providerId="LiveId" clId="{F0273B16-11F7-46EC-B961-EBDB6549FBC8}" dt="2022-11-14T09:00:36.899" v="1631" actId="478"/>
          <ac:picMkLst>
            <pc:docMk/>
            <pc:sldMk cId="1968880170" sldId="270"/>
            <ac:picMk id="5122" creationId="{B6DEF122-210C-227B-D8D1-A4B49876DD88}"/>
          </ac:picMkLst>
        </pc:picChg>
        <pc:picChg chg="add mod">
          <ac:chgData name="kawashima koji" userId="4941fc2524c40186" providerId="LiveId" clId="{F0273B16-11F7-46EC-B961-EBDB6549FBC8}" dt="2022-11-14T09:07:52.087" v="1807" actId="1076"/>
          <ac:picMkLst>
            <pc:docMk/>
            <pc:sldMk cId="1968880170" sldId="270"/>
            <ac:picMk id="6146" creationId="{F313A6B6-EDE5-F069-1335-96508FCF0BD1}"/>
          </ac:picMkLst>
        </pc:picChg>
      </pc:sldChg>
      <pc:sldChg chg="addSp delSp modSp add mod">
        <pc:chgData name="kawashima koji" userId="4941fc2524c40186" providerId="LiveId" clId="{F0273B16-11F7-46EC-B961-EBDB6549FBC8}" dt="2022-11-14T09:55:35.629" v="3019" actId="1076"/>
        <pc:sldMkLst>
          <pc:docMk/>
          <pc:sldMk cId="1147150837" sldId="271"/>
        </pc:sldMkLst>
        <pc:spChg chg="mod">
          <ac:chgData name="kawashima koji" userId="4941fc2524c40186" providerId="LiveId" clId="{F0273B16-11F7-46EC-B961-EBDB6549FBC8}" dt="2022-11-14T09:33:44.647" v="2715" actId="20577"/>
          <ac:spMkLst>
            <pc:docMk/>
            <pc:sldMk cId="1147150837" sldId="271"/>
            <ac:spMk id="4" creationId="{66FCECF0-2FA1-316C-6620-8F40300DC691}"/>
          </ac:spMkLst>
        </pc:spChg>
        <pc:spChg chg="mod">
          <ac:chgData name="kawashima koji" userId="4941fc2524c40186" providerId="LiveId" clId="{F0273B16-11F7-46EC-B961-EBDB6549FBC8}" dt="2022-11-14T09:54:00.647" v="3005" actId="20577"/>
          <ac:spMkLst>
            <pc:docMk/>
            <pc:sldMk cId="1147150837" sldId="271"/>
            <ac:spMk id="5" creationId="{BDF7EA4E-D624-8531-26A6-E56C5B61FE40}"/>
          </ac:spMkLst>
        </pc:spChg>
        <pc:picChg chg="add del mod">
          <ac:chgData name="kawashima koji" userId="4941fc2524c40186" providerId="LiveId" clId="{F0273B16-11F7-46EC-B961-EBDB6549FBC8}" dt="2022-11-14T09:54:07.403" v="3007" actId="478"/>
          <ac:picMkLst>
            <pc:docMk/>
            <pc:sldMk cId="1147150837" sldId="271"/>
            <ac:picMk id="3" creationId="{11D0FE24-4CC4-DA66-ACB4-E03C31257331}"/>
          </ac:picMkLst>
        </pc:picChg>
        <pc:picChg chg="add mod">
          <ac:chgData name="kawashima koji" userId="4941fc2524c40186" providerId="LiveId" clId="{F0273B16-11F7-46EC-B961-EBDB6549FBC8}" dt="2022-11-14T09:54:42.406" v="3010" actId="1076"/>
          <ac:picMkLst>
            <pc:docMk/>
            <pc:sldMk cId="1147150837" sldId="271"/>
            <ac:picMk id="7" creationId="{F0FD89E6-4DE1-FF6F-6732-CD0FA7002965}"/>
          </ac:picMkLst>
        </pc:picChg>
        <pc:picChg chg="add mod">
          <ac:chgData name="kawashima koji" userId="4941fc2524c40186" providerId="LiveId" clId="{F0273B16-11F7-46EC-B961-EBDB6549FBC8}" dt="2022-11-14T09:55:06.052" v="3014" actId="1076"/>
          <ac:picMkLst>
            <pc:docMk/>
            <pc:sldMk cId="1147150837" sldId="271"/>
            <ac:picMk id="9" creationId="{D2BDE927-8FFA-DC56-12C8-E7278C657CA2}"/>
          </ac:picMkLst>
        </pc:picChg>
        <pc:picChg chg="add mod">
          <ac:chgData name="kawashima koji" userId="4941fc2524c40186" providerId="LiveId" clId="{F0273B16-11F7-46EC-B961-EBDB6549FBC8}" dt="2022-11-14T09:55:22.917" v="3017" actId="1076"/>
          <ac:picMkLst>
            <pc:docMk/>
            <pc:sldMk cId="1147150837" sldId="271"/>
            <ac:picMk id="11" creationId="{5BED3C9C-3AA4-CE82-F818-F6D38D8FE3EF}"/>
          </ac:picMkLst>
        </pc:picChg>
        <pc:picChg chg="add mod">
          <ac:chgData name="kawashima koji" userId="4941fc2524c40186" providerId="LiveId" clId="{F0273B16-11F7-46EC-B961-EBDB6549FBC8}" dt="2022-11-14T09:55:35.629" v="3019" actId="1076"/>
          <ac:picMkLst>
            <pc:docMk/>
            <pc:sldMk cId="1147150837" sldId="271"/>
            <ac:picMk id="13" creationId="{7C7E3B69-BDC6-93E9-5E88-1B36253D7D53}"/>
          </ac:picMkLst>
        </pc:picChg>
      </pc:sldChg>
      <pc:sldChg chg="addSp delSp modSp add mod">
        <pc:chgData name="kawashima koji" userId="4941fc2524c40186" providerId="LiveId" clId="{F0273B16-11F7-46EC-B961-EBDB6549FBC8}" dt="2022-11-14T10:09:25.495" v="3291" actId="20577"/>
        <pc:sldMkLst>
          <pc:docMk/>
          <pc:sldMk cId="1402669479" sldId="272"/>
        </pc:sldMkLst>
        <pc:spChg chg="mod">
          <ac:chgData name="kawashima koji" userId="4941fc2524c40186" providerId="LiveId" clId="{F0273B16-11F7-46EC-B961-EBDB6549FBC8}" dt="2022-11-14T09:56:01.308" v="3050" actId="20577"/>
          <ac:spMkLst>
            <pc:docMk/>
            <pc:sldMk cId="1402669479" sldId="272"/>
            <ac:spMk id="4" creationId="{66FCECF0-2FA1-316C-6620-8F40300DC691}"/>
          </ac:spMkLst>
        </pc:spChg>
        <pc:spChg chg="mod">
          <ac:chgData name="kawashima koji" userId="4941fc2524c40186" providerId="LiveId" clId="{F0273B16-11F7-46EC-B961-EBDB6549FBC8}" dt="2022-11-14T10:09:25.495" v="3291" actId="20577"/>
          <ac:spMkLst>
            <pc:docMk/>
            <pc:sldMk cId="1402669479" sldId="272"/>
            <ac:spMk id="5" creationId="{BDF7EA4E-D624-8531-26A6-E56C5B61FE40}"/>
          </ac:spMkLst>
        </pc:spChg>
        <pc:spChg chg="add del">
          <ac:chgData name="kawashima koji" userId="4941fc2524c40186" providerId="LiveId" clId="{F0273B16-11F7-46EC-B961-EBDB6549FBC8}" dt="2022-11-14T10:01:34.416" v="3083" actId="22"/>
          <ac:spMkLst>
            <pc:docMk/>
            <pc:sldMk cId="1402669479" sldId="272"/>
            <ac:spMk id="7" creationId="{C3A7E27F-D77C-AAAA-35AA-48E93EBCE4F6}"/>
          </ac:spMkLst>
        </pc:spChg>
        <pc:picChg chg="add mod">
          <ac:chgData name="kawashima koji" userId="4941fc2524c40186" providerId="LiveId" clId="{F0273B16-11F7-46EC-B961-EBDB6549FBC8}" dt="2022-11-14T09:59:00.030" v="3065" actId="1076"/>
          <ac:picMkLst>
            <pc:docMk/>
            <pc:sldMk cId="1402669479" sldId="272"/>
            <ac:picMk id="3" creationId="{77784623-BB32-22DA-BE69-773EBEF6E77B}"/>
          </ac:picMkLst>
        </pc:picChg>
        <pc:picChg chg="add mod">
          <ac:chgData name="kawashima koji" userId="4941fc2524c40186" providerId="LiveId" clId="{F0273B16-11F7-46EC-B961-EBDB6549FBC8}" dt="2022-11-14T10:01:49.837" v="3085" actId="1076"/>
          <ac:picMkLst>
            <pc:docMk/>
            <pc:sldMk cId="1402669479" sldId="272"/>
            <ac:picMk id="9" creationId="{CFB2795F-DB13-FAAC-E5E1-F5A395F237A4}"/>
          </ac:picMkLst>
        </pc:picChg>
      </pc:sldChg>
      <pc:sldChg chg="addSp modSp add mod">
        <pc:chgData name="kawashima koji" userId="4941fc2524c40186" providerId="LiveId" clId="{F0273B16-11F7-46EC-B961-EBDB6549FBC8}" dt="2022-11-14T10:15:41.424" v="3607" actId="14100"/>
        <pc:sldMkLst>
          <pc:docMk/>
          <pc:sldMk cId="4220660349" sldId="273"/>
        </pc:sldMkLst>
        <pc:spChg chg="mod">
          <ac:chgData name="kawashima koji" userId="4941fc2524c40186" providerId="LiveId" clId="{F0273B16-11F7-46EC-B961-EBDB6549FBC8}" dt="2022-11-14T10:10:27.212" v="3307" actId="20577"/>
          <ac:spMkLst>
            <pc:docMk/>
            <pc:sldMk cId="4220660349" sldId="273"/>
            <ac:spMk id="4" creationId="{66FCECF0-2FA1-316C-6620-8F40300DC691}"/>
          </ac:spMkLst>
        </pc:spChg>
        <pc:spChg chg="mod">
          <ac:chgData name="kawashima koji" userId="4941fc2524c40186" providerId="LiveId" clId="{F0273B16-11F7-46EC-B961-EBDB6549FBC8}" dt="2022-11-14T10:15:07.140" v="3602" actId="20577"/>
          <ac:spMkLst>
            <pc:docMk/>
            <pc:sldMk cId="4220660349" sldId="273"/>
            <ac:spMk id="5" creationId="{BDF7EA4E-D624-8531-26A6-E56C5B61FE40}"/>
          </ac:spMkLst>
        </pc:spChg>
        <pc:picChg chg="add mod">
          <ac:chgData name="kawashima koji" userId="4941fc2524c40186" providerId="LiveId" clId="{F0273B16-11F7-46EC-B961-EBDB6549FBC8}" dt="2022-11-14T10:15:28.769" v="3604" actId="1076"/>
          <ac:picMkLst>
            <pc:docMk/>
            <pc:sldMk cId="4220660349" sldId="273"/>
            <ac:picMk id="3" creationId="{6BB0204F-F299-923E-FB45-B63E7EB2A80C}"/>
          </ac:picMkLst>
        </pc:picChg>
        <pc:cxnChg chg="add">
          <ac:chgData name="kawashima koji" userId="4941fc2524c40186" providerId="LiveId" clId="{F0273B16-11F7-46EC-B961-EBDB6549FBC8}" dt="2022-11-14T10:15:23.393" v="3603" actId="11529"/>
          <ac:cxnSpMkLst>
            <pc:docMk/>
            <pc:sldMk cId="4220660349" sldId="273"/>
            <ac:cxnSpMk id="7" creationId="{BD4C175E-12BD-4D30-7ECB-7C66C09E1F51}"/>
          </ac:cxnSpMkLst>
        </pc:cxnChg>
        <pc:cxnChg chg="add mod">
          <ac:chgData name="kawashima koji" userId="4941fc2524c40186" providerId="LiveId" clId="{F0273B16-11F7-46EC-B961-EBDB6549FBC8}" dt="2022-11-14T10:15:41.424" v="3607" actId="14100"/>
          <ac:cxnSpMkLst>
            <pc:docMk/>
            <pc:sldMk cId="4220660349" sldId="273"/>
            <ac:cxnSpMk id="8" creationId="{4F9139F8-7466-4C71-445B-51655AA9C9AA}"/>
          </ac:cxnSpMkLst>
        </pc:cxnChg>
      </pc:sldChg>
      <pc:sldChg chg="addSp delSp modSp add mod">
        <pc:chgData name="kawashima koji" userId="4941fc2524c40186" providerId="LiveId" clId="{F0273B16-11F7-46EC-B961-EBDB6549FBC8}" dt="2022-11-15T08:04:04.441" v="4448" actId="20577"/>
        <pc:sldMkLst>
          <pc:docMk/>
          <pc:sldMk cId="486167644" sldId="274"/>
        </pc:sldMkLst>
        <pc:spChg chg="mod">
          <ac:chgData name="kawashima koji" userId="4941fc2524c40186" providerId="LiveId" clId="{F0273B16-11F7-46EC-B961-EBDB6549FBC8}" dt="2022-11-15T08:04:04.441" v="4448" actId="20577"/>
          <ac:spMkLst>
            <pc:docMk/>
            <pc:sldMk cId="486167644" sldId="274"/>
            <ac:spMk id="4" creationId="{66FCECF0-2FA1-316C-6620-8F40300DC691}"/>
          </ac:spMkLst>
        </pc:spChg>
        <pc:spChg chg="mod">
          <ac:chgData name="kawashima koji" userId="4941fc2524c40186" providerId="LiveId" clId="{F0273B16-11F7-46EC-B961-EBDB6549FBC8}" dt="2022-11-15T07:57:24.750" v="4438" actId="20577"/>
          <ac:spMkLst>
            <pc:docMk/>
            <pc:sldMk cId="486167644" sldId="274"/>
            <ac:spMk id="5" creationId="{BDF7EA4E-D624-8531-26A6-E56C5B61FE40}"/>
          </ac:spMkLst>
        </pc:spChg>
        <pc:spChg chg="del">
          <ac:chgData name="kawashima koji" userId="4941fc2524c40186" providerId="LiveId" clId="{F0273B16-11F7-46EC-B961-EBDB6549FBC8}" dt="2022-11-15T07:53:48.235" v="4263" actId="478"/>
          <ac:spMkLst>
            <pc:docMk/>
            <pc:sldMk cId="486167644" sldId="274"/>
            <ac:spMk id="9" creationId="{4C1AA064-4203-4A9B-5C61-3A4BB44B9D31}"/>
          </ac:spMkLst>
        </pc:spChg>
        <pc:picChg chg="del mod">
          <ac:chgData name="kawashima koji" userId="4941fc2524c40186" providerId="LiveId" clId="{F0273B16-11F7-46EC-B961-EBDB6549FBC8}" dt="2022-11-15T07:53:44.671" v="4262" actId="478"/>
          <ac:picMkLst>
            <pc:docMk/>
            <pc:sldMk cId="486167644" sldId="274"/>
            <ac:picMk id="6" creationId="{4168B8CF-87B9-61F3-AA5A-A5FD90A213F3}"/>
          </ac:picMkLst>
        </pc:picChg>
        <pc:picChg chg="del">
          <ac:chgData name="kawashima koji" userId="4941fc2524c40186" providerId="LiveId" clId="{F0273B16-11F7-46EC-B961-EBDB6549FBC8}" dt="2022-11-15T07:53:49.944" v="4264" actId="478"/>
          <ac:picMkLst>
            <pc:docMk/>
            <pc:sldMk cId="486167644" sldId="274"/>
            <ac:picMk id="8" creationId="{F5AD2BA0-5C33-F2E6-E511-7D5C0B7A000E}"/>
          </ac:picMkLst>
        </pc:picChg>
        <pc:cxnChg chg="add del mod">
          <ac:chgData name="kawashima koji" userId="4941fc2524c40186" providerId="LiveId" clId="{F0273B16-11F7-46EC-B961-EBDB6549FBC8}" dt="2022-11-15T08:00:05.455" v="4441" actId="478"/>
          <ac:cxnSpMkLst>
            <pc:docMk/>
            <pc:sldMk cId="486167644" sldId="274"/>
            <ac:cxnSpMk id="3" creationId="{E6C90A9F-37F9-5996-E4F0-D0767379FE88}"/>
          </ac:cxnSpMkLst>
        </pc:cxnChg>
        <pc:cxnChg chg="add del">
          <ac:chgData name="kawashima koji" userId="4941fc2524c40186" providerId="LiveId" clId="{F0273B16-11F7-46EC-B961-EBDB6549FBC8}" dt="2022-11-15T08:00:35.727" v="4443" actId="478"/>
          <ac:cxnSpMkLst>
            <pc:docMk/>
            <pc:sldMk cId="486167644" sldId="274"/>
            <ac:cxnSpMk id="11" creationId="{40E069FC-CA30-9BBD-5317-C67B0364E2AA}"/>
          </ac:cxnSpMkLst>
        </pc:cxnChg>
      </pc:sldChg>
      <pc:sldChg chg="addSp modSp add mod modShow">
        <pc:chgData name="kawashima koji" userId="4941fc2524c40186" providerId="LiveId" clId="{F0273B16-11F7-46EC-B961-EBDB6549FBC8}" dt="2022-11-15T08:19:24.780" v="4724" actId="1076"/>
        <pc:sldMkLst>
          <pc:docMk/>
          <pc:sldMk cId="4104645395" sldId="275"/>
        </pc:sldMkLst>
        <pc:spChg chg="mod">
          <ac:chgData name="kawashima koji" userId="4941fc2524c40186" providerId="LiveId" clId="{F0273B16-11F7-46EC-B961-EBDB6549FBC8}" dt="2022-11-15T08:19:24.780" v="4724" actId="1076"/>
          <ac:spMkLst>
            <pc:docMk/>
            <pc:sldMk cId="4104645395" sldId="275"/>
            <ac:spMk id="4" creationId="{66FCECF0-2FA1-316C-6620-8F40300DC691}"/>
          </ac:spMkLst>
        </pc:spChg>
        <pc:spChg chg="mod">
          <ac:chgData name="kawashima koji" userId="4941fc2524c40186" providerId="LiveId" clId="{F0273B16-11F7-46EC-B961-EBDB6549FBC8}" dt="2022-11-15T08:17:07.995" v="4715" actId="20577"/>
          <ac:spMkLst>
            <pc:docMk/>
            <pc:sldMk cId="4104645395" sldId="275"/>
            <ac:spMk id="5" creationId="{BDF7EA4E-D624-8531-26A6-E56C5B61FE40}"/>
          </ac:spMkLst>
        </pc:spChg>
        <pc:picChg chg="add mod">
          <ac:chgData name="kawashima koji" userId="4941fc2524c40186" providerId="LiveId" clId="{F0273B16-11F7-46EC-B961-EBDB6549FBC8}" dt="2022-11-15T08:15:44.297" v="4599" actId="1076"/>
          <ac:picMkLst>
            <pc:docMk/>
            <pc:sldMk cId="4104645395" sldId="275"/>
            <ac:picMk id="2" creationId="{E67B1423-FB90-4709-718D-8FF837FBF5E5}"/>
          </ac:picMkLst>
        </pc:picChg>
      </pc:sldChg>
      <pc:sldChg chg="addSp modSp add mod">
        <pc:chgData name="kawashima koji" userId="4941fc2524c40186" providerId="LiveId" clId="{F0273B16-11F7-46EC-B961-EBDB6549FBC8}" dt="2022-11-15T08:51:05.842" v="5065" actId="20577"/>
        <pc:sldMkLst>
          <pc:docMk/>
          <pc:sldMk cId="3078974520" sldId="276"/>
        </pc:sldMkLst>
        <pc:spChg chg="mod">
          <ac:chgData name="kawashima koji" userId="4941fc2524c40186" providerId="LiveId" clId="{F0273B16-11F7-46EC-B961-EBDB6549FBC8}" dt="2022-11-15T08:44:07.335" v="4758" actId="20577"/>
          <ac:spMkLst>
            <pc:docMk/>
            <pc:sldMk cId="3078974520" sldId="276"/>
            <ac:spMk id="4" creationId="{66FCECF0-2FA1-316C-6620-8F40300DC691}"/>
          </ac:spMkLst>
        </pc:spChg>
        <pc:spChg chg="mod">
          <ac:chgData name="kawashima koji" userId="4941fc2524c40186" providerId="LiveId" clId="{F0273B16-11F7-46EC-B961-EBDB6549FBC8}" dt="2022-11-15T08:51:05.842" v="5065" actId="20577"/>
          <ac:spMkLst>
            <pc:docMk/>
            <pc:sldMk cId="3078974520" sldId="276"/>
            <ac:spMk id="5" creationId="{BDF7EA4E-D624-8531-26A6-E56C5B61FE40}"/>
          </ac:spMkLst>
        </pc:spChg>
        <pc:picChg chg="add mod modCrop">
          <ac:chgData name="kawashima koji" userId="4941fc2524c40186" providerId="LiveId" clId="{F0273B16-11F7-46EC-B961-EBDB6549FBC8}" dt="2022-11-15T08:46:41.420" v="4763" actId="732"/>
          <ac:picMkLst>
            <pc:docMk/>
            <pc:sldMk cId="3078974520" sldId="276"/>
            <ac:picMk id="3" creationId="{4631AFE4-2EDB-0D11-7784-8E93DCE20C9B}"/>
          </ac:picMkLst>
        </pc:picChg>
        <pc:picChg chg="add mod modCrop">
          <ac:chgData name="kawashima koji" userId="4941fc2524c40186" providerId="LiveId" clId="{F0273B16-11F7-46EC-B961-EBDB6549FBC8}" dt="2022-11-15T08:47:13.060" v="4770" actId="1076"/>
          <ac:picMkLst>
            <pc:docMk/>
            <pc:sldMk cId="3078974520" sldId="276"/>
            <ac:picMk id="7" creationId="{B9AD85B5-8ADF-7FF7-4294-96D8B316A925}"/>
          </ac:picMkLst>
        </pc:picChg>
      </pc:sldChg>
      <pc:sldChg chg="addSp delSp modSp add mod">
        <pc:chgData name="kawashima koji" userId="4941fc2524c40186" providerId="LiveId" clId="{F0273B16-11F7-46EC-B961-EBDB6549FBC8}" dt="2022-11-15T08:59:20.067" v="5234" actId="1076"/>
        <pc:sldMkLst>
          <pc:docMk/>
          <pc:sldMk cId="2367677404" sldId="277"/>
        </pc:sldMkLst>
        <pc:spChg chg="mod">
          <ac:chgData name="kawashima koji" userId="4941fc2524c40186" providerId="LiveId" clId="{F0273B16-11F7-46EC-B961-EBDB6549FBC8}" dt="2022-11-15T08:53:43.160" v="5079" actId="20577"/>
          <ac:spMkLst>
            <pc:docMk/>
            <pc:sldMk cId="2367677404" sldId="277"/>
            <ac:spMk id="4" creationId="{66FCECF0-2FA1-316C-6620-8F40300DC691}"/>
          </ac:spMkLst>
        </pc:spChg>
        <pc:spChg chg="mod">
          <ac:chgData name="kawashima koji" userId="4941fc2524c40186" providerId="LiveId" clId="{F0273B16-11F7-46EC-B961-EBDB6549FBC8}" dt="2022-11-15T08:59:06.179" v="5231" actId="20577"/>
          <ac:spMkLst>
            <pc:docMk/>
            <pc:sldMk cId="2367677404" sldId="277"/>
            <ac:spMk id="5" creationId="{BDF7EA4E-D624-8531-26A6-E56C5B61FE40}"/>
          </ac:spMkLst>
        </pc:spChg>
        <pc:picChg chg="del">
          <ac:chgData name="kawashima koji" userId="4941fc2524c40186" providerId="LiveId" clId="{F0273B16-11F7-46EC-B961-EBDB6549FBC8}" dt="2022-11-15T08:55:26.819" v="5080" actId="478"/>
          <ac:picMkLst>
            <pc:docMk/>
            <pc:sldMk cId="2367677404" sldId="277"/>
            <ac:picMk id="3" creationId="{4631AFE4-2EDB-0D11-7784-8E93DCE20C9B}"/>
          </ac:picMkLst>
        </pc:picChg>
        <pc:picChg chg="add mod">
          <ac:chgData name="kawashima koji" userId="4941fc2524c40186" providerId="LiveId" clId="{F0273B16-11F7-46EC-B961-EBDB6549FBC8}" dt="2022-11-15T08:59:20.067" v="5234" actId="1076"/>
          <ac:picMkLst>
            <pc:docMk/>
            <pc:sldMk cId="2367677404" sldId="277"/>
            <ac:picMk id="6" creationId="{AAE2E3D6-D2EC-2668-576E-4721CA5D779C}"/>
          </ac:picMkLst>
        </pc:picChg>
        <pc:picChg chg="del">
          <ac:chgData name="kawashima koji" userId="4941fc2524c40186" providerId="LiveId" clId="{F0273B16-11F7-46EC-B961-EBDB6549FBC8}" dt="2022-11-15T08:55:28.564" v="5081" actId="478"/>
          <ac:picMkLst>
            <pc:docMk/>
            <pc:sldMk cId="2367677404" sldId="277"/>
            <ac:picMk id="7" creationId="{B9AD85B5-8ADF-7FF7-4294-96D8B316A925}"/>
          </ac:picMkLst>
        </pc:picChg>
        <pc:picChg chg="add mod">
          <ac:chgData name="kawashima koji" userId="4941fc2524c40186" providerId="LiveId" clId="{F0273B16-11F7-46EC-B961-EBDB6549FBC8}" dt="2022-11-15T08:56:13.793" v="5092" actId="14100"/>
          <ac:picMkLst>
            <pc:docMk/>
            <pc:sldMk cId="2367677404" sldId="277"/>
            <ac:picMk id="9" creationId="{7F395A96-5145-F3FB-CE36-E8F246B0499E}"/>
          </ac:picMkLst>
        </pc:picChg>
        <pc:picChg chg="add mod">
          <ac:chgData name="kawashima koji" userId="4941fc2524c40186" providerId="LiveId" clId="{F0273B16-11F7-46EC-B961-EBDB6549FBC8}" dt="2022-11-15T08:56:42.238" v="5095" actId="1076"/>
          <ac:picMkLst>
            <pc:docMk/>
            <pc:sldMk cId="2367677404" sldId="277"/>
            <ac:picMk id="11" creationId="{95F87E9A-24C6-6AA6-4EFE-431A9738E70C}"/>
          </ac:picMkLst>
        </pc:picChg>
        <pc:picChg chg="add mod">
          <ac:chgData name="kawashima koji" userId="4941fc2524c40186" providerId="LiveId" clId="{F0273B16-11F7-46EC-B961-EBDB6549FBC8}" dt="2022-11-15T08:57:11.252" v="5099" actId="1076"/>
          <ac:picMkLst>
            <pc:docMk/>
            <pc:sldMk cId="2367677404" sldId="277"/>
            <ac:picMk id="13" creationId="{38FAEC16-8392-0A45-C63A-9413219C6E7F}"/>
          </ac:picMkLst>
        </pc:picChg>
      </pc:sldChg>
      <pc:sldChg chg="addSp delSp modSp add mod">
        <pc:chgData name="kawashima koji" userId="4941fc2524c40186" providerId="LiveId" clId="{F0273B16-11F7-46EC-B961-EBDB6549FBC8}" dt="2022-11-15T09:23:50.401" v="5639" actId="20577"/>
        <pc:sldMkLst>
          <pc:docMk/>
          <pc:sldMk cId="1538783894" sldId="278"/>
        </pc:sldMkLst>
        <pc:spChg chg="mod">
          <ac:chgData name="kawashima koji" userId="4941fc2524c40186" providerId="LiveId" clId="{F0273B16-11F7-46EC-B961-EBDB6549FBC8}" dt="2022-11-15T09:23:50.401" v="5639" actId="20577"/>
          <ac:spMkLst>
            <pc:docMk/>
            <pc:sldMk cId="1538783894" sldId="278"/>
            <ac:spMk id="5" creationId="{BDF7EA4E-D624-8531-26A6-E56C5B61FE40}"/>
          </ac:spMkLst>
        </pc:spChg>
        <pc:picChg chg="add mod">
          <ac:chgData name="kawashima koji" userId="4941fc2524c40186" providerId="LiveId" clId="{F0273B16-11F7-46EC-B961-EBDB6549FBC8}" dt="2022-11-15T09:21:50.948" v="5634" actId="1035"/>
          <ac:picMkLst>
            <pc:docMk/>
            <pc:sldMk cId="1538783894" sldId="278"/>
            <ac:picMk id="3" creationId="{73F4FE8E-14B9-615B-746D-80003329D7B9}"/>
          </ac:picMkLst>
        </pc:picChg>
        <pc:picChg chg="del">
          <ac:chgData name="kawashima koji" userId="4941fc2524c40186" providerId="LiveId" clId="{F0273B16-11F7-46EC-B961-EBDB6549FBC8}" dt="2022-11-15T09:09:31.470" v="5256" actId="478"/>
          <ac:picMkLst>
            <pc:docMk/>
            <pc:sldMk cId="1538783894" sldId="278"/>
            <ac:picMk id="6" creationId="{AAE2E3D6-D2EC-2668-576E-4721CA5D779C}"/>
          </ac:picMkLst>
        </pc:picChg>
        <pc:picChg chg="add mod">
          <ac:chgData name="kawashima koji" userId="4941fc2524c40186" providerId="LiveId" clId="{F0273B16-11F7-46EC-B961-EBDB6549FBC8}" dt="2022-11-15T09:21:50.948" v="5634" actId="1035"/>
          <ac:picMkLst>
            <pc:docMk/>
            <pc:sldMk cId="1538783894" sldId="278"/>
            <ac:picMk id="8" creationId="{D97D01D9-4C9F-C78E-35E3-1BCA85AE1E1E}"/>
          </ac:picMkLst>
        </pc:picChg>
        <pc:picChg chg="del">
          <ac:chgData name="kawashima koji" userId="4941fc2524c40186" providerId="LiveId" clId="{F0273B16-11F7-46EC-B961-EBDB6549FBC8}" dt="2022-11-15T09:09:34.715" v="5258" actId="478"/>
          <ac:picMkLst>
            <pc:docMk/>
            <pc:sldMk cId="1538783894" sldId="278"/>
            <ac:picMk id="9" creationId="{7F395A96-5145-F3FB-CE36-E8F246B0499E}"/>
          </ac:picMkLst>
        </pc:picChg>
        <pc:picChg chg="del">
          <ac:chgData name="kawashima koji" userId="4941fc2524c40186" providerId="LiveId" clId="{F0273B16-11F7-46EC-B961-EBDB6549FBC8}" dt="2022-11-15T09:09:33.209" v="5257" actId="478"/>
          <ac:picMkLst>
            <pc:docMk/>
            <pc:sldMk cId="1538783894" sldId="278"/>
            <ac:picMk id="11" creationId="{95F87E9A-24C6-6AA6-4EFE-431A9738E70C}"/>
          </ac:picMkLst>
        </pc:picChg>
        <pc:picChg chg="add mod">
          <ac:chgData name="kawashima koji" userId="4941fc2524c40186" providerId="LiveId" clId="{F0273B16-11F7-46EC-B961-EBDB6549FBC8}" dt="2022-11-15T09:21:50.948" v="5634" actId="1035"/>
          <ac:picMkLst>
            <pc:docMk/>
            <pc:sldMk cId="1538783894" sldId="278"/>
            <ac:picMk id="12" creationId="{19AC0177-371D-E691-D2A4-51C94A2B7B4D}"/>
          </ac:picMkLst>
        </pc:picChg>
        <pc:picChg chg="del">
          <ac:chgData name="kawashima koji" userId="4941fc2524c40186" providerId="LiveId" clId="{F0273B16-11F7-46EC-B961-EBDB6549FBC8}" dt="2022-11-15T09:09:36.670" v="5259" actId="478"/>
          <ac:picMkLst>
            <pc:docMk/>
            <pc:sldMk cId="1538783894" sldId="278"/>
            <ac:picMk id="13" creationId="{38FAEC16-8392-0A45-C63A-9413219C6E7F}"/>
          </ac:picMkLst>
        </pc:picChg>
        <pc:picChg chg="add mod">
          <ac:chgData name="kawashima koji" userId="4941fc2524c40186" providerId="LiveId" clId="{F0273B16-11F7-46EC-B961-EBDB6549FBC8}" dt="2022-11-15T09:23:37.099" v="5637" actId="14100"/>
          <ac:picMkLst>
            <pc:docMk/>
            <pc:sldMk cId="1538783894" sldId="278"/>
            <ac:picMk id="15" creationId="{34CBD91D-3C9F-7791-F131-BF4E721A157B}"/>
          </ac:picMkLst>
        </pc:picChg>
      </pc:sldChg>
      <pc:sldChg chg="addSp delSp modSp add mod">
        <pc:chgData name="kawashima koji" userId="4941fc2524c40186" providerId="LiveId" clId="{F0273B16-11F7-46EC-B961-EBDB6549FBC8}" dt="2022-11-15T10:20:58.604" v="6001" actId="20577"/>
        <pc:sldMkLst>
          <pc:docMk/>
          <pc:sldMk cId="1059630588" sldId="279"/>
        </pc:sldMkLst>
        <pc:spChg chg="mod">
          <ac:chgData name="kawashima koji" userId="4941fc2524c40186" providerId="LiveId" clId="{F0273B16-11F7-46EC-B961-EBDB6549FBC8}" dt="2022-11-15T10:20:58.604" v="6001" actId="20577"/>
          <ac:spMkLst>
            <pc:docMk/>
            <pc:sldMk cId="1059630588" sldId="279"/>
            <ac:spMk id="4" creationId="{66FCECF0-2FA1-316C-6620-8F40300DC691}"/>
          </ac:spMkLst>
        </pc:spChg>
        <pc:spChg chg="mod">
          <ac:chgData name="kawashima koji" userId="4941fc2524c40186" providerId="LiveId" clId="{F0273B16-11F7-46EC-B961-EBDB6549FBC8}" dt="2022-11-15T09:42:05.818" v="5996" actId="20577"/>
          <ac:spMkLst>
            <pc:docMk/>
            <pc:sldMk cId="1059630588" sldId="279"/>
            <ac:spMk id="5" creationId="{BDF7EA4E-D624-8531-26A6-E56C5B61FE40}"/>
          </ac:spMkLst>
        </pc:spChg>
        <pc:picChg chg="del">
          <ac:chgData name="kawashima koji" userId="4941fc2524c40186" providerId="LiveId" clId="{F0273B16-11F7-46EC-B961-EBDB6549FBC8}" dt="2022-11-15T09:24:49.615" v="5660" actId="478"/>
          <ac:picMkLst>
            <pc:docMk/>
            <pc:sldMk cId="1059630588" sldId="279"/>
            <ac:picMk id="3" creationId="{73F4FE8E-14B9-615B-746D-80003329D7B9}"/>
          </ac:picMkLst>
        </pc:picChg>
        <pc:picChg chg="add mod">
          <ac:chgData name="kawashima koji" userId="4941fc2524c40186" providerId="LiveId" clId="{F0273B16-11F7-46EC-B961-EBDB6549FBC8}" dt="2022-11-15T09:34:12.740" v="5836" actId="1076"/>
          <ac:picMkLst>
            <pc:docMk/>
            <pc:sldMk cId="1059630588" sldId="279"/>
            <ac:picMk id="6" creationId="{05B50026-6DE8-DC91-EE13-33546EF7DCFE}"/>
          </ac:picMkLst>
        </pc:picChg>
        <pc:picChg chg="del">
          <ac:chgData name="kawashima koji" userId="4941fc2524c40186" providerId="LiveId" clId="{F0273B16-11F7-46EC-B961-EBDB6549FBC8}" dt="2022-11-15T09:24:51.317" v="5661" actId="478"/>
          <ac:picMkLst>
            <pc:docMk/>
            <pc:sldMk cId="1059630588" sldId="279"/>
            <ac:picMk id="8" creationId="{D97D01D9-4C9F-C78E-35E3-1BCA85AE1E1E}"/>
          </ac:picMkLst>
        </pc:picChg>
        <pc:picChg chg="add del mod">
          <ac:chgData name="kawashima koji" userId="4941fc2524c40186" providerId="LiveId" clId="{F0273B16-11F7-46EC-B961-EBDB6549FBC8}" dt="2022-11-15T09:36:56.973" v="5906" actId="478"/>
          <ac:picMkLst>
            <pc:docMk/>
            <pc:sldMk cId="1059630588" sldId="279"/>
            <ac:picMk id="9" creationId="{150C6BCB-53B0-D038-22DE-9E6CB6B349E3}"/>
          </ac:picMkLst>
        </pc:picChg>
        <pc:picChg chg="add del mod">
          <ac:chgData name="kawashima koji" userId="4941fc2524c40186" providerId="LiveId" clId="{F0273B16-11F7-46EC-B961-EBDB6549FBC8}" dt="2022-11-15T09:36:55.026" v="5905" actId="478"/>
          <ac:picMkLst>
            <pc:docMk/>
            <pc:sldMk cId="1059630588" sldId="279"/>
            <ac:picMk id="11" creationId="{06981B64-0414-5C6D-AE31-FB3E81FA0A1D}"/>
          </ac:picMkLst>
        </pc:picChg>
        <pc:picChg chg="del">
          <ac:chgData name="kawashima koji" userId="4941fc2524c40186" providerId="LiveId" clId="{F0273B16-11F7-46EC-B961-EBDB6549FBC8}" dt="2022-11-15T09:24:54.383" v="5662" actId="478"/>
          <ac:picMkLst>
            <pc:docMk/>
            <pc:sldMk cId="1059630588" sldId="279"/>
            <ac:picMk id="12" creationId="{19AC0177-371D-E691-D2A4-51C94A2B7B4D}"/>
          </ac:picMkLst>
        </pc:picChg>
        <pc:picChg chg="add mod">
          <ac:chgData name="kawashima koji" userId="4941fc2524c40186" providerId="LiveId" clId="{F0273B16-11F7-46EC-B961-EBDB6549FBC8}" dt="2022-11-15T09:38:05.652" v="5928" actId="1076"/>
          <ac:picMkLst>
            <pc:docMk/>
            <pc:sldMk cId="1059630588" sldId="279"/>
            <ac:picMk id="14" creationId="{9B0324DE-429A-2C9A-9679-37A5640A17F3}"/>
          </ac:picMkLst>
        </pc:picChg>
        <pc:picChg chg="del">
          <ac:chgData name="kawashima koji" userId="4941fc2524c40186" providerId="LiveId" clId="{F0273B16-11F7-46EC-B961-EBDB6549FBC8}" dt="2022-11-15T09:24:58.024" v="5663" actId="478"/>
          <ac:picMkLst>
            <pc:docMk/>
            <pc:sldMk cId="1059630588" sldId="279"/>
            <ac:picMk id="15" creationId="{34CBD91D-3C9F-7791-F131-BF4E721A157B}"/>
          </ac:picMkLst>
        </pc:picChg>
        <pc:picChg chg="add mod">
          <ac:chgData name="kawashima koji" userId="4941fc2524c40186" providerId="LiveId" clId="{F0273B16-11F7-46EC-B961-EBDB6549FBC8}" dt="2022-11-15T09:38:08.219" v="5929" actId="1076"/>
          <ac:picMkLst>
            <pc:docMk/>
            <pc:sldMk cId="1059630588" sldId="279"/>
            <ac:picMk id="17" creationId="{C61D234F-BE2C-6C7D-D7BB-8DB40857CA61}"/>
          </ac:picMkLst>
        </pc:picChg>
      </pc:sldChg>
      <pc:sldChg chg="addSp delSp modSp add mod">
        <pc:chgData name="kawashima koji" userId="4941fc2524c40186" providerId="LiveId" clId="{F0273B16-11F7-46EC-B961-EBDB6549FBC8}" dt="2022-11-15T10:32:10.736" v="6088" actId="1076"/>
        <pc:sldMkLst>
          <pc:docMk/>
          <pc:sldMk cId="1629971676" sldId="280"/>
        </pc:sldMkLst>
        <pc:spChg chg="mod">
          <ac:chgData name="kawashima koji" userId="4941fc2524c40186" providerId="LiveId" clId="{F0273B16-11F7-46EC-B961-EBDB6549FBC8}" dt="2022-11-15T10:32:05.825" v="6087" actId="1076"/>
          <ac:spMkLst>
            <pc:docMk/>
            <pc:sldMk cId="1629971676" sldId="280"/>
            <ac:spMk id="4" creationId="{66FCECF0-2FA1-316C-6620-8F40300DC691}"/>
          </ac:spMkLst>
        </pc:spChg>
        <pc:spChg chg="add del mod">
          <ac:chgData name="kawashima koji" userId="4941fc2524c40186" providerId="LiveId" clId="{F0273B16-11F7-46EC-B961-EBDB6549FBC8}" dt="2022-11-15T10:32:10.736" v="6088" actId="1076"/>
          <ac:spMkLst>
            <pc:docMk/>
            <pc:sldMk cId="1629971676" sldId="280"/>
            <ac:spMk id="5" creationId="{BDF7EA4E-D624-8531-26A6-E56C5B61FE40}"/>
          </ac:spMkLst>
        </pc:spChg>
        <pc:picChg chg="add mod">
          <ac:chgData name="kawashima koji" userId="4941fc2524c40186" providerId="LiveId" clId="{F0273B16-11F7-46EC-B961-EBDB6549FBC8}" dt="2022-11-15T10:30:38.093" v="6085" actId="1076"/>
          <ac:picMkLst>
            <pc:docMk/>
            <pc:sldMk cId="1629971676" sldId="280"/>
            <ac:picMk id="3" creationId="{55DA4C58-C5C2-92C8-1E54-194AAED4E77B}"/>
          </ac:picMkLst>
        </pc:picChg>
        <pc:picChg chg="add del">
          <ac:chgData name="kawashima koji" userId="4941fc2524c40186" providerId="LiveId" clId="{F0273B16-11F7-46EC-B961-EBDB6549FBC8}" dt="2022-11-15T10:25:00.898" v="6032" actId="478"/>
          <ac:picMkLst>
            <pc:docMk/>
            <pc:sldMk cId="1629971676" sldId="280"/>
            <ac:picMk id="6" creationId="{05B50026-6DE8-DC91-EE13-33546EF7DCFE}"/>
          </ac:picMkLst>
        </pc:picChg>
        <pc:picChg chg="del">
          <ac:chgData name="kawashima koji" userId="4941fc2524c40186" providerId="LiveId" clId="{F0273B16-11F7-46EC-B961-EBDB6549FBC8}" dt="2022-11-15T10:25:05.188" v="6034" actId="478"/>
          <ac:picMkLst>
            <pc:docMk/>
            <pc:sldMk cId="1629971676" sldId="280"/>
            <ac:picMk id="14" creationId="{9B0324DE-429A-2C9A-9679-37A5640A17F3}"/>
          </ac:picMkLst>
        </pc:picChg>
        <pc:picChg chg="del">
          <ac:chgData name="kawashima koji" userId="4941fc2524c40186" providerId="LiveId" clId="{F0273B16-11F7-46EC-B961-EBDB6549FBC8}" dt="2022-11-15T10:25:03.120" v="6033" actId="478"/>
          <ac:picMkLst>
            <pc:docMk/>
            <pc:sldMk cId="1629971676" sldId="280"/>
            <ac:picMk id="17" creationId="{C61D234F-BE2C-6C7D-D7BB-8DB40857CA61}"/>
          </ac:picMkLst>
        </pc:picChg>
      </pc:sldChg>
      <pc:sldChg chg="delSp modSp add mod">
        <pc:chgData name="kawashima koji" userId="4941fc2524c40186" providerId="LiveId" clId="{F0273B16-11F7-46EC-B961-EBDB6549FBC8}" dt="2022-11-15T10:46:34.234" v="6499" actId="20577"/>
        <pc:sldMkLst>
          <pc:docMk/>
          <pc:sldMk cId="993952461" sldId="281"/>
        </pc:sldMkLst>
        <pc:spChg chg="mod">
          <ac:chgData name="kawashima koji" userId="4941fc2524c40186" providerId="LiveId" clId="{F0273B16-11F7-46EC-B961-EBDB6549FBC8}" dt="2022-11-15T10:33:00.561" v="6109" actId="20577"/>
          <ac:spMkLst>
            <pc:docMk/>
            <pc:sldMk cId="993952461" sldId="281"/>
            <ac:spMk id="4" creationId="{66FCECF0-2FA1-316C-6620-8F40300DC691}"/>
          </ac:spMkLst>
        </pc:spChg>
        <pc:spChg chg="mod">
          <ac:chgData name="kawashima koji" userId="4941fc2524c40186" providerId="LiveId" clId="{F0273B16-11F7-46EC-B961-EBDB6549FBC8}" dt="2022-11-15T10:46:34.234" v="6499" actId="20577"/>
          <ac:spMkLst>
            <pc:docMk/>
            <pc:sldMk cId="993952461" sldId="281"/>
            <ac:spMk id="5" creationId="{BDF7EA4E-D624-8531-26A6-E56C5B61FE40}"/>
          </ac:spMkLst>
        </pc:spChg>
        <pc:picChg chg="del mod">
          <ac:chgData name="kawashima koji" userId="4941fc2524c40186" providerId="LiveId" clId="{F0273B16-11F7-46EC-B961-EBDB6549FBC8}" dt="2022-11-15T10:33:22.310" v="6111" actId="478"/>
          <ac:picMkLst>
            <pc:docMk/>
            <pc:sldMk cId="993952461" sldId="281"/>
            <ac:picMk id="3" creationId="{55DA4C58-C5C2-92C8-1E54-194AAED4E77B}"/>
          </ac:picMkLst>
        </pc:picChg>
      </pc:sldChg>
      <pc:sldChg chg="addSp delSp modSp add mod">
        <pc:chgData name="kawashima koji" userId="4941fc2524c40186" providerId="LiveId" clId="{F0273B16-11F7-46EC-B961-EBDB6549FBC8}" dt="2022-11-16T05:03:26.628" v="7492" actId="1076"/>
        <pc:sldMkLst>
          <pc:docMk/>
          <pc:sldMk cId="975122476" sldId="282"/>
        </pc:sldMkLst>
        <pc:spChg chg="mod">
          <ac:chgData name="kawashima koji" userId="4941fc2524c40186" providerId="LiveId" clId="{F0273B16-11F7-46EC-B961-EBDB6549FBC8}" dt="2022-11-15T10:47:16.238" v="6530" actId="20577"/>
          <ac:spMkLst>
            <pc:docMk/>
            <pc:sldMk cId="975122476" sldId="282"/>
            <ac:spMk id="4" creationId="{66FCECF0-2FA1-316C-6620-8F40300DC691}"/>
          </ac:spMkLst>
        </pc:spChg>
        <pc:spChg chg="mod">
          <ac:chgData name="kawashima koji" userId="4941fc2524c40186" providerId="LiveId" clId="{F0273B16-11F7-46EC-B961-EBDB6549FBC8}" dt="2022-11-16T04:40:31.850" v="7347" actId="20577"/>
          <ac:spMkLst>
            <pc:docMk/>
            <pc:sldMk cId="975122476" sldId="282"/>
            <ac:spMk id="5" creationId="{BDF7EA4E-D624-8531-26A6-E56C5B61FE40}"/>
          </ac:spMkLst>
        </pc:spChg>
        <pc:picChg chg="del">
          <ac:chgData name="kawashima koji" userId="4941fc2524c40186" providerId="LiveId" clId="{F0273B16-11F7-46EC-B961-EBDB6549FBC8}" dt="2022-11-16T04:35:05.032" v="7180" actId="478"/>
          <ac:picMkLst>
            <pc:docMk/>
            <pc:sldMk cId="975122476" sldId="282"/>
            <ac:picMk id="3" creationId="{55DA4C58-C5C2-92C8-1E54-194AAED4E77B}"/>
          </ac:picMkLst>
        </pc:picChg>
        <pc:picChg chg="add mod">
          <ac:chgData name="kawashima koji" userId="4941fc2524c40186" providerId="LiveId" clId="{F0273B16-11F7-46EC-B961-EBDB6549FBC8}" dt="2022-11-16T05:03:18.408" v="7490" actId="1076"/>
          <ac:picMkLst>
            <pc:docMk/>
            <pc:sldMk cId="975122476" sldId="282"/>
            <ac:picMk id="6" creationId="{FCB50647-83A3-36FF-9F20-586C504DDCF7}"/>
          </ac:picMkLst>
        </pc:picChg>
        <pc:picChg chg="add mod">
          <ac:chgData name="kawashima koji" userId="4941fc2524c40186" providerId="LiveId" clId="{F0273B16-11F7-46EC-B961-EBDB6549FBC8}" dt="2022-11-16T05:03:06.489" v="7487" actId="1076"/>
          <ac:picMkLst>
            <pc:docMk/>
            <pc:sldMk cId="975122476" sldId="282"/>
            <ac:picMk id="8" creationId="{D619C65E-9C33-EE80-36FB-91026026B6B9}"/>
          </ac:picMkLst>
        </pc:picChg>
        <pc:picChg chg="add mod">
          <ac:chgData name="kawashima koji" userId="4941fc2524c40186" providerId="LiveId" clId="{F0273B16-11F7-46EC-B961-EBDB6549FBC8}" dt="2022-11-16T05:03:23.263" v="7491" actId="1076"/>
          <ac:picMkLst>
            <pc:docMk/>
            <pc:sldMk cId="975122476" sldId="282"/>
            <ac:picMk id="10" creationId="{EC44990D-0AC7-226F-5CFD-9A4154CC9054}"/>
          </ac:picMkLst>
        </pc:picChg>
        <pc:picChg chg="add mod">
          <ac:chgData name="kawashima koji" userId="4941fc2524c40186" providerId="LiveId" clId="{F0273B16-11F7-46EC-B961-EBDB6549FBC8}" dt="2022-11-16T05:03:26.628" v="7492" actId="1076"/>
          <ac:picMkLst>
            <pc:docMk/>
            <pc:sldMk cId="975122476" sldId="282"/>
            <ac:picMk id="12" creationId="{9B5786CE-A005-C7AA-3EFE-7F603393401D}"/>
          </ac:picMkLst>
        </pc:picChg>
      </pc:sldChg>
      <pc:sldChg chg="addSp delSp modSp add mod">
        <pc:chgData name="kawashima koji" userId="4941fc2524c40186" providerId="LiveId" clId="{F0273B16-11F7-46EC-B961-EBDB6549FBC8}" dt="2022-11-16T02:58:53.199" v="6886" actId="732"/>
        <pc:sldMkLst>
          <pc:docMk/>
          <pc:sldMk cId="3967378411" sldId="283"/>
        </pc:sldMkLst>
        <pc:spChg chg="mod">
          <ac:chgData name="kawashima koji" userId="4941fc2524c40186" providerId="LiveId" clId="{F0273B16-11F7-46EC-B961-EBDB6549FBC8}" dt="2022-11-16T02:58:43.377" v="6885" actId="20577"/>
          <ac:spMkLst>
            <pc:docMk/>
            <pc:sldMk cId="3967378411" sldId="283"/>
            <ac:spMk id="5" creationId="{BDF7EA4E-D624-8531-26A6-E56C5B61FE40}"/>
          </ac:spMkLst>
        </pc:spChg>
        <pc:spChg chg="add del">
          <ac:chgData name="kawashima koji" userId="4941fc2524c40186" providerId="LiveId" clId="{F0273B16-11F7-46EC-B961-EBDB6549FBC8}" dt="2022-11-16T02:48:27.912" v="6739"/>
          <ac:spMkLst>
            <pc:docMk/>
            <pc:sldMk cId="3967378411" sldId="283"/>
            <ac:spMk id="6" creationId="{59664D43-F5E6-48AC-0B2C-94E7CE039CA3}"/>
          </ac:spMkLst>
        </pc:spChg>
        <pc:spChg chg="add del">
          <ac:chgData name="kawashima koji" userId="4941fc2524c40186" providerId="LiveId" clId="{F0273B16-11F7-46EC-B961-EBDB6549FBC8}" dt="2022-11-16T02:48:36.207" v="6741"/>
          <ac:spMkLst>
            <pc:docMk/>
            <pc:sldMk cId="3967378411" sldId="283"/>
            <ac:spMk id="7" creationId="{43CB70BD-FEE3-9835-EAF2-5D9702AF80D1}"/>
          </ac:spMkLst>
        </pc:spChg>
        <pc:spChg chg="add del">
          <ac:chgData name="kawashima koji" userId="4941fc2524c40186" providerId="LiveId" clId="{F0273B16-11F7-46EC-B961-EBDB6549FBC8}" dt="2022-11-16T02:48:47.097" v="6745"/>
          <ac:spMkLst>
            <pc:docMk/>
            <pc:sldMk cId="3967378411" sldId="283"/>
            <ac:spMk id="8" creationId="{518AC79E-B856-7FEE-FE58-FBECDA0EAC24}"/>
          </ac:spMkLst>
        </pc:spChg>
        <pc:picChg chg="add mod">
          <ac:chgData name="kawashima koji" userId="4941fc2524c40186" providerId="LiveId" clId="{F0273B16-11F7-46EC-B961-EBDB6549FBC8}" dt="2022-11-16T02:47:57.758" v="6732" actId="1076"/>
          <ac:picMkLst>
            <pc:docMk/>
            <pc:sldMk cId="3967378411" sldId="283"/>
            <ac:picMk id="3" creationId="{D7879C74-FC5A-EDCA-03E7-41066F576C4C}"/>
          </ac:picMkLst>
        </pc:picChg>
        <pc:picChg chg="add mod">
          <ac:chgData name="kawashima koji" userId="4941fc2524c40186" providerId="LiveId" clId="{F0273B16-11F7-46EC-B961-EBDB6549FBC8}" dt="2022-11-16T02:51:48.196" v="6768" actId="1076"/>
          <ac:picMkLst>
            <pc:docMk/>
            <pc:sldMk cId="3967378411" sldId="283"/>
            <ac:picMk id="10" creationId="{C0F22465-59DB-CDB9-FC09-F6D1899A1870}"/>
          </ac:picMkLst>
        </pc:picChg>
        <pc:picChg chg="add mod modCrop">
          <ac:chgData name="kawashima koji" userId="4941fc2524c40186" providerId="LiveId" clId="{F0273B16-11F7-46EC-B961-EBDB6549FBC8}" dt="2022-11-16T02:58:53.199" v="6886" actId="732"/>
          <ac:picMkLst>
            <pc:docMk/>
            <pc:sldMk cId="3967378411" sldId="283"/>
            <ac:picMk id="12" creationId="{D3046275-CC57-3FFC-C65F-CCB7E0D96A21}"/>
          </ac:picMkLst>
        </pc:picChg>
        <pc:picChg chg="del">
          <ac:chgData name="kawashima koji" userId="4941fc2524c40186" providerId="LiveId" clId="{F0273B16-11F7-46EC-B961-EBDB6549FBC8}" dt="2022-11-16T02:47:19.965" v="6705" actId="478"/>
          <ac:picMkLst>
            <pc:docMk/>
            <pc:sldMk cId="3967378411" sldId="283"/>
            <ac:picMk id="6146" creationId="{F313A6B6-EDE5-F069-1335-96508FCF0BD1}"/>
          </ac:picMkLst>
        </pc:picChg>
      </pc:sldChg>
      <pc:sldChg chg="delSp modSp new del mod">
        <pc:chgData name="kawashima koji" userId="4941fc2524c40186" providerId="LiveId" clId="{F0273B16-11F7-46EC-B961-EBDB6549FBC8}" dt="2022-11-16T03:35:23.890" v="6894" actId="47"/>
        <pc:sldMkLst>
          <pc:docMk/>
          <pc:sldMk cId="130495024" sldId="284"/>
        </pc:sldMkLst>
        <pc:spChg chg="del mod">
          <ac:chgData name="kawashima koji" userId="4941fc2524c40186" providerId="LiveId" clId="{F0273B16-11F7-46EC-B961-EBDB6549FBC8}" dt="2022-11-16T03:00:18.665" v="6889" actId="478"/>
          <ac:spMkLst>
            <pc:docMk/>
            <pc:sldMk cId="130495024" sldId="284"/>
            <ac:spMk id="2" creationId="{A3BFAB53-6E16-79F7-70B4-44ED2EA1B962}"/>
          </ac:spMkLst>
        </pc:spChg>
        <pc:spChg chg="del">
          <ac:chgData name="kawashima koji" userId="4941fc2524c40186" providerId="LiveId" clId="{F0273B16-11F7-46EC-B961-EBDB6549FBC8}" dt="2022-11-16T03:00:20.856" v="6890" actId="478"/>
          <ac:spMkLst>
            <pc:docMk/>
            <pc:sldMk cId="130495024" sldId="284"/>
            <ac:spMk id="3" creationId="{59255A3F-68DF-3D56-53E1-6DC4F82B9342}"/>
          </ac:spMkLst>
        </pc:spChg>
      </pc:sldChg>
      <pc:sldChg chg="addSp delSp modSp add mod ord">
        <pc:chgData name="kawashima koji" userId="4941fc2524c40186" providerId="LiveId" clId="{F0273B16-11F7-46EC-B961-EBDB6549FBC8}" dt="2022-11-16T04:04:27.656" v="7125" actId="20577"/>
        <pc:sldMkLst>
          <pc:docMk/>
          <pc:sldMk cId="1299233651" sldId="284"/>
        </pc:sldMkLst>
        <pc:spChg chg="mod">
          <ac:chgData name="kawashima koji" userId="4941fc2524c40186" providerId="LiveId" clId="{F0273B16-11F7-46EC-B961-EBDB6549FBC8}" dt="2022-11-16T03:39:08.104" v="7006" actId="20577"/>
          <ac:spMkLst>
            <pc:docMk/>
            <pc:sldMk cId="1299233651" sldId="284"/>
            <ac:spMk id="4" creationId="{66FCECF0-2FA1-316C-6620-8F40300DC691}"/>
          </ac:spMkLst>
        </pc:spChg>
        <pc:spChg chg="mod">
          <ac:chgData name="kawashima koji" userId="4941fc2524c40186" providerId="LiveId" clId="{F0273B16-11F7-46EC-B961-EBDB6549FBC8}" dt="2022-11-16T04:04:27.656" v="7125" actId="20577"/>
          <ac:spMkLst>
            <pc:docMk/>
            <pc:sldMk cId="1299233651" sldId="284"/>
            <ac:spMk id="5" creationId="{BDF7EA4E-D624-8531-26A6-E56C5B61FE40}"/>
          </ac:spMkLst>
        </pc:spChg>
        <pc:spChg chg="del">
          <ac:chgData name="kawashima koji" userId="4941fc2524c40186" providerId="LiveId" clId="{F0273B16-11F7-46EC-B961-EBDB6549FBC8}" dt="2022-11-16T03:40:03.659" v="7009" actId="478"/>
          <ac:spMkLst>
            <pc:docMk/>
            <pc:sldMk cId="1299233651" sldId="284"/>
            <ac:spMk id="6" creationId="{F023F9E3-4F63-9F53-031A-CF7FBA21D9E1}"/>
          </ac:spMkLst>
        </pc:spChg>
        <pc:spChg chg="add del mod">
          <ac:chgData name="kawashima koji" userId="4941fc2524c40186" providerId="LiveId" clId="{F0273B16-11F7-46EC-B961-EBDB6549FBC8}" dt="2022-11-16T04:02:48.385" v="7095" actId="478"/>
          <ac:spMkLst>
            <pc:docMk/>
            <pc:sldMk cId="1299233651" sldId="284"/>
            <ac:spMk id="7" creationId="{7B15E539-3486-4520-AD01-292C4ACA68E5}"/>
          </ac:spMkLst>
        </pc:spChg>
        <pc:spChg chg="add del mod">
          <ac:chgData name="kawashima koji" userId="4941fc2524c40186" providerId="LiveId" clId="{F0273B16-11F7-46EC-B961-EBDB6549FBC8}" dt="2022-11-16T04:02:48.385" v="7095" actId="478"/>
          <ac:spMkLst>
            <pc:docMk/>
            <pc:sldMk cId="1299233651" sldId="284"/>
            <ac:spMk id="8" creationId="{9D52078E-AC04-46EA-2B77-07B2F02BB317}"/>
          </ac:spMkLst>
        </pc:spChg>
        <pc:spChg chg="add del mod">
          <ac:chgData name="kawashima koji" userId="4941fc2524c40186" providerId="LiveId" clId="{F0273B16-11F7-46EC-B961-EBDB6549FBC8}" dt="2022-11-16T04:02:42.571" v="7093" actId="478"/>
          <ac:spMkLst>
            <pc:docMk/>
            <pc:sldMk cId="1299233651" sldId="284"/>
            <ac:spMk id="10" creationId="{3BC3BB15-ED41-7B82-7597-888ACB08788E}"/>
          </ac:spMkLst>
        </pc:spChg>
        <pc:spChg chg="add del mod">
          <ac:chgData name="kawashima koji" userId="4941fc2524c40186" providerId="LiveId" clId="{F0273B16-11F7-46EC-B961-EBDB6549FBC8}" dt="2022-11-16T04:02:39.378" v="7092" actId="478"/>
          <ac:spMkLst>
            <pc:docMk/>
            <pc:sldMk cId="1299233651" sldId="284"/>
            <ac:spMk id="12" creationId="{859B60F3-4E50-FF86-FEB8-D8B651B81B6B}"/>
          </ac:spMkLst>
        </pc:spChg>
        <pc:spChg chg="add del">
          <ac:chgData name="kawashima koji" userId="4941fc2524c40186" providerId="LiveId" clId="{F0273B16-11F7-46EC-B961-EBDB6549FBC8}" dt="2022-11-16T04:01:07.812" v="7080"/>
          <ac:spMkLst>
            <pc:docMk/>
            <pc:sldMk cId="1299233651" sldId="284"/>
            <ac:spMk id="17" creationId="{DF768E6F-18FA-2E57-5FCA-D33EF70F9F77}"/>
          </ac:spMkLst>
        </pc:spChg>
        <pc:picChg chg="del mod">
          <ac:chgData name="kawashima koji" userId="4941fc2524c40186" providerId="LiveId" clId="{F0273B16-11F7-46EC-B961-EBDB6549FBC8}" dt="2022-11-16T03:39:13.174" v="7008" actId="478"/>
          <ac:picMkLst>
            <pc:docMk/>
            <pc:sldMk cId="1299233651" sldId="284"/>
            <ac:picMk id="2" creationId="{FF0FFABD-7F94-B48D-B48E-F9905BA7E0EE}"/>
          </ac:picMkLst>
        </pc:picChg>
        <pc:picChg chg="del mod">
          <ac:chgData name="kawashima koji" userId="4941fc2524c40186" providerId="LiveId" clId="{F0273B16-11F7-46EC-B961-EBDB6549FBC8}" dt="2022-11-16T04:02:44.086" v="7094" actId="478"/>
          <ac:picMkLst>
            <pc:docMk/>
            <pc:sldMk cId="1299233651" sldId="284"/>
            <ac:picMk id="3" creationId="{1A7A6A1D-1353-2604-7173-51A736FDEA4A}"/>
          </ac:picMkLst>
        </pc:picChg>
        <pc:picChg chg="add del mod">
          <ac:chgData name="kawashima koji" userId="4941fc2524c40186" providerId="LiveId" clId="{F0273B16-11F7-46EC-B961-EBDB6549FBC8}" dt="2022-11-16T04:02:51.320" v="7096" actId="478"/>
          <ac:picMkLst>
            <pc:docMk/>
            <pc:sldMk cId="1299233651" sldId="284"/>
            <ac:picMk id="14" creationId="{75791282-635F-F0B1-ABD5-EF5FA0215129}"/>
          </ac:picMkLst>
        </pc:picChg>
        <pc:picChg chg="add mod">
          <ac:chgData name="kawashima koji" userId="4941fc2524c40186" providerId="LiveId" clId="{F0273B16-11F7-46EC-B961-EBDB6549FBC8}" dt="2022-11-16T04:04:09.869" v="7124" actId="1076"/>
          <ac:picMkLst>
            <pc:docMk/>
            <pc:sldMk cId="1299233651" sldId="284"/>
            <ac:picMk id="16" creationId="{A8291B12-DDEB-06C6-5AA2-D56271C6C8D3}"/>
          </ac:picMkLst>
        </pc:picChg>
        <pc:picChg chg="add mod">
          <ac:chgData name="kawashima koji" userId="4941fc2524c40186" providerId="LiveId" clId="{F0273B16-11F7-46EC-B961-EBDB6549FBC8}" dt="2022-11-16T04:04:06.188" v="7123" actId="1076"/>
          <ac:picMkLst>
            <pc:docMk/>
            <pc:sldMk cId="1299233651" sldId="284"/>
            <ac:picMk id="2051" creationId="{FDDE1B62-80CA-1327-2E4E-24F4C6AE4322}"/>
          </ac:picMkLst>
        </pc:picChg>
      </pc:sldChg>
      <pc:sldChg chg="delSp add mod">
        <pc:chgData name="kawashima koji" userId="4941fc2524c40186" providerId="LiveId" clId="{F0273B16-11F7-46EC-B961-EBDB6549FBC8}" dt="2022-11-16T04:01:52.565" v="7088" actId="478"/>
        <pc:sldMkLst>
          <pc:docMk/>
          <pc:sldMk cId="1803777216" sldId="285"/>
        </pc:sldMkLst>
        <pc:picChg chg="del">
          <ac:chgData name="kawashima koji" userId="4941fc2524c40186" providerId="LiveId" clId="{F0273B16-11F7-46EC-B961-EBDB6549FBC8}" dt="2022-11-16T04:01:52.565" v="7088" actId="478"/>
          <ac:picMkLst>
            <pc:docMk/>
            <pc:sldMk cId="1803777216" sldId="285"/>
            <ac:picMk id="16" creationId="{A8291B12-DDEB-06C6-5AA2-D56271C6C8D3}"/>
          </ac:picMkLst>
        </pc:picChg>
      </pc:sldChg>
      <pc:sldChg chg="addSp delSp modSp add mod">
        <pc:chgData name="kawashima koji" userId="4941fc2524c40186" providerId="LiveId" clId="{F0273B16-11F7-46EC-B961-EBDB6549FBC8}" dt="2022-11-16T04:19:00.021" v="7178" actId="1076"/>
        <pc:sldMkLst>
          <pc:docMk/>
          <pc:sldMk cId="4075926300" sldId="286"/>
        </pc:sldMkLst>
        <pc:spChg chg="add mod">
          <ac:chgData name="kawashima koji" userId="4941fc2524c40186" providerId="LiveId" clId="{F0273B16-11F7-46EC-B961-EBDB6549FBC8}" dt="2022-11-16T04:07:23.532" v="7163"/>
          <ac:spMkLst>
            <pc:docMk/>
            <pc:sldMk cId="4075926300" sldId="286"/>
            <ac:spMk id="3" creationId="{3EC62929-B5E4-F609-ADA3-CDA2C5BB8223}"/>
          </ac:spMkLst>
        </pc:spChg>
        <pc:spChg chg="mod">
          <ac:chgData name="kawashima koji" userId="4941fc2524c40186" providerId="LiveId" clId="{F0273B16-11F7-46EC-B961-EBDB6549FBC8}" dt="2022-11-16T04:06:10.444" v="7156" actId="20577"/>
          <ac:spMkLst>
            <pc:docMk/>
            <pc:sldMk cId="4075926300" sldId="286"/>
            <ac:spMk id="4" creationId="{66FCECF0-2FA1-316C-6620-8F40300DC691}"/>
          </ac:spMkLst>
        </pc:spChg>
        <pc:spChg chg="mod">
          <ac:chgData name="kawashima koji" userId="4941fc2524c40186" providerId="LiveId" clId="{F0273B16-11F7-46EC-B961-EBDB6549FBC8}" dt="2022-11-16T04:07:34.170" v="7164"/>
          <ac:spMkLst>
            <pc:docMk/>
            <pc:sldMk cId="4075926300" sldId="286"/>
            <ac:spMk id="5" creationId="{BDF7EA4E-D624-8531-26A6-E56C5B61FE40}"/>
          </ac:spMkLst>
        </pc:spChg>
        <pc:spChg chg="add mod">
          <ac:chgData name="kawashima koji" userId="4941fc2524c40186" providerId="LiveId" clId="{F0273B16-11F7-46EC-B961-EBDB6549FBC8}" dt="2022-11-16T04:07:23.532" v="7163"/>
          <ac:spMkLst>
            <pc:docMk/>
            <pc:sldMk cId="4075926300" sldId="286"/>
            <ac:spMk id="6" creationId="{56DD69A1-8191-ECDD-0BB8-43FB69F21549}"/>
          </ac:spMkLst>
        </pc:spChg>
        <pc:spChg chg="add mod">
          <ac:chgData name="kawashima koji" userId="4941fc2524c40186" providerId="LiveId" clId="{F0273B16-11F7-46EC-B961-EBDB6549FBC8}" dt="2022-11-16T04:07:23.532" v="7163"/>
          <ac:spMkLst>
            <pc:docMk/>
            <pc:sldMk cId="4075926300" sldId="286"/>
            <ac:spMk id="7" creationId="{24FBC3C8-6119-F70B-DA04-29CDFCA9CB7E}"/>
          </ac:spMkLst>
        </pc:spChg>
        <pc:spChg chg="add mod">
          <ac:chgData name="kawashima koji" userId="4941fc2524c40186" providerId="LiveId" clId="{F0273B16-11F7-46EC-B961-EBDB6549FBC8}" dt="2022-11-16T04:07:23.532" v="7163"/>
          <ac:spMkLst>
            <pc:docMk/>
            <pc:sldMk cId="4075926300" sldId="286"/>
            <ac:spMk id="8" creationId="{FDC4CF4E-1F4D-B5BB-F61C-6AB5FB0136B9}"/>
          </ac:spMkLst>
        </pc:spChg>
        <pc:spChg chg="add mod">
          <ac:chgData name="kawashima koji" userId="4941fc2524c40186" providerId="LiveId" clId="{F0273B16-11F7-46EC-B961-EBDB6549FBC8}" dt="2022-11-16T04:08:25.524" v="7174" actId="1076"/>
          <ac:spMkLst>
            <pc:docMk/>
            <pc:sldMk cId="4075926300" sldId="286"/>
            <ac:spMk id="10" creationId="{CC7A4F34-3A2E-ABB8-976A-F3D82554CB7F}"/>
          </ac:spMkLst>
        </pc:spChg>
        <pc:spChg chg="add mod">
          <ac:chgData name="kawashima koji" userId="4941fc2524c40186" providerId="LiveId" clId="{F0273B16-11F7-46EC-B961-EBDB6549FBC8}" dt="2022-11-16T04:08:21.226" v="7173" actId="207"/>
          <ac:spMkLst>
            <pc:docMk/>
            <pc:sldMk cId="4075926300" sldId="286"/>
            <ac:spMk id="11" creationId="{AE8104CF-B08B-0A4D-F8A8-AFC3BF7EBDFE}"/>
          </ac:spMkLst>
        </pc:spChg>
        <pc:picChg chg="add mod">
          <ac:chgData name="kawashima koji" userId="4941fc2524c40186" providerId="LiveId" clId="{F0273B16-11F7-46EC-B961-EBDB6549FBC8}" dt="2022-11-16T04:07:23.532" v="7163"/>
          <ac:picMkLst>
            <pc:docMk/>
            <pc:sldMk cId="4075926300" sldId="286"/>
            <ac:picMk id="2" creationId="{48303F1C-1545-B041-0387-EE785364D91D}"/>
          </ac:picMkLst>
        </pc:picChg>
        <pc:picChg chg="add mod">
          <ac:chgData name="kawashima koji" userId="4941fc2524c40186" providerId="LiveId" clId="{F0273B16-11F7-46EC-B961-EBDB6549FBC8}" dt="2022-11-16T04:19:00.021" v="7178" actId="1076"/>
          <ac:picMkLst>
            <pc:docMk/>
            <pc:sldMk cId="4075926300" sldId="286"/>
            <ac:picMk id="13" creationId="{DCC47FC1-2FD8-90F2-B0F3-7A568C4597B1}"/>
          </ac:picMkLst>
        </pc:picChg>
        <pc:picChg chg="del">
          <ac:chgData name="kawashima koji" userId="4941fc2524c40186" providerId="LiveId" clId="{F0273B16-11F7-46EC-B961-EBDB6549FBC8}" dt="2022-11-16T04:05:50.250" v="7131" actId="478"/>
          <ac:picMkLst>
            <pc:docMk/>
            <pc:sldMk cId="4075926300" sldId="286"/>
            <ac:picMk id="16" creationId="{A8291B12-DDEB-06C6-5AA2-D56271C6C8D3}"/>
          </ac:picMkLst>
        </pc:picChg>
        <pc:picChg chg="del">
          <ac:chgData name="kawashima koji" userId="4941fc2524c40186" providerId="LiveId" clId="{F0273B16-11F7-46EC-B961-EBDB6549FBC8}" dt="2022-11-16T04:05:48.412" v="7130" actId="478"/>
          <ac:picMkLst>
            <pc:docMk/>
            <pc:sldMk cId="4075926300" sldId="286"/>
            <ac:picMk id="2051" creationId="{FDDE1B62-80CA-1327-2E4E-24F4C6AE4322}"/>
          </ac:picMkLst>
        </pc:picChg>
      </pc:sldChg>
      <pc:sldChg chg="addSp delSp modSp add mod modShow">
        <pc:chgData name="kawashima koji" userId="4941fc2524c40186" providerId="LiveId" clId="{F0273B16-11F7-46EC-B961-EBDB6549FBC8}" dt="2022-11-16T05:20:15.241" v="7517" actId="729"/>
        <pc:sldMkLst>
          <pc:docMk/>
          <pc:sldMk cId="2457894489" sldId="287"/>
        </pc:sldMkLst>
        <pc:spChg chg="mod">
          <ac:chgData name="kawashima koji" userId="4941fc2524c40186" providerId="LiveId" clId="{F0273B16-11F7-46EC-B961-EBDB6549FBC8}" dt="2022-11-16T04:49:14.805" v="7381" actId="20577"/>
          <ac:spMkLst>
            <pc:docMk/>
            <pc:sldMk cId="2457894489" sldId="287"/>
            <ac:spMk id="4" creationId="{66FCECF0-2FA1-316C-6620-8F40300DC691}"/>
          </ac:spMkLst>
        </pc:spChg>
        <pc:spChg chg="del mod">
          <ac:chgData name="kawashima koji" userId="4941fc2524c40186" providerId="LiveId" clId="{F0273B16-11F7-46EC-B961-EBDB6549FBC8}" dt="2022-11-16T04:49:21.233" v="7386"/>
          <ac:spMkLst>
            <pc:docMk/>
            <pc:sldMk cId="2457894489" sldId="287"/>
            <ac:spMk id="5" creationId="{BDF7EA4E-D624-8531-26A6-E56C5B61FE40}"/>
          </ac:spMkLst>
        </pc:spChg>
        <pc:spChg chg="add del mod">
          <ac:chgData name="kawashima koji" userId="4941fc2524c40186" providerId="LiveId" clId="{F0273B16-11F7-46EC-B961-EBDB6549FBC8}" dt="2022-11-16T05:18:09.318" v="7497" actId="478"/>
          <ac:spMkLst>
            <pc:docMk/>
            <pc:sldMk cId="2457894489" sldId="287"/>
            <ac:spMk id="11" creationId="{CDBF8906-E4C3-55AD-2C7C-15722255FE28}"/>
          </ac:spMkLst>
        </pc:spChg>
        <pc:picChg chg="add del mod">
          <ac:chgData name="kawashima koji" userId="4941fc2524c40186" providerId="LiveId" clId="{F0273B16-11F7-46EC-B961-EBDB6549FBC8}" dt="2022-11-16T04:54:01.810" v="7403" actId="478"/>
          <ac:picMkLst>
            <pc:docMk/>
            <pc:sldMk cId="2457894489" sldId="287"/>
            <ac:picMk id="3" creationId="{5B14CE6D-7DD7-FAFA-F053-07FB0EA2C46D}"/>
          </ac:picMkLst>
        </pc:picChg>
        <pc:picChg chg="del mod">
          <ac:chgData name="kawashima koji" userId="4941fc2524c40186" providerId="LiveId" clId="{F0273B16-11F7-46EC-B961-EBDB6549FBC8}" dt="2022-11-16T05:18:11.006" v="7499" actId="478"/>
          <ac:picMkLst>
            <pc:docMk/>
            <pc:sldMk cId="2457894489" sldId="287"/>
            <ac:picMk id="6" creationId="{FCB50647-83A3-36FF-9F20-586C504DDCF7}"/>
          </ac:picMkLst>
        </pc:picChg>
        <pc:picChg chg="del mod">
          <ac:chgData name="kawashima koji" userId="4941fc2524c40186" providerId="LiveId" clId="{F0273B16-11F7-46EC-B961-EBDB6549FBC8}" dt="2022-11-16T04:49:21.233" v="7384" actId="478"/>
          <ac:picMkLst>
            <pc:docMk/>
            <pc:sldMk cId="2457894489" sldId="287"/>
            <ac:picMk id="8" creationId="{D619C65E-9C33-EE80-36FB-91026026B6B9}"/>
          </ac:picMkLst>
        </pc:picChg>
        <pc:picChg chg="add del mod">
          <ac:chgData name="kawashima koji" userId="4941fc2524c40186" providerId="LiveId" clId="{F0273B16-11F7-46EC-B961-EBDB6549FBC8}" dt="2022-11-16T04:54:00.031" v="7402" actId="478"/>
          <ac:picMkLst>
            <pc:docMk/>
            <pc:sldMk cId="2457894489" sldId="287"/>
            <ac:picMk id="9" creationId="{8C0F2187-C280-1057-9B93-063FE37373DA}"/>
          </ac:picMkLst>
        </pc:picChg>
        <pc:picChg chg="del">
          <ac:chgData name="kawashima koji" userId="4941fc2524c40186" providerId="LiveId" clId="{F0273B16-11F7-46EC-B961-EBDB6549FBC8}" dt="2022-11-16T04:43:06.365" v="7356" actId="478"/>
          <ac:picMkLst>
            <pc:docMk/>
            <pc:sldMk cId="2457894489" sldId="287"/>
            <ac:picMk id="10" creationId="{EC44990D-0AC7-226F-5CFD-9A4154CC9054}"/>
          </ac:picMkLst>
        </pc:picChg>
        <pc:picChg chg="del">
          <ac:chgData name="kawashima koji" userId="4941fc2524c40186" providerId="LiveId" clId="{F0273B16-11F7-46EC-B961-EBDB6549FBC8}" dt="2022-11-16T04:43:08.630" v="7357" actId="478"/>
          <ac:picMkLst>
            <pc:docMk/>
            <pc:sldMk cId="2457894489" sldId="287"/>
            <ac:picMk id="12" creationId="{9B5786CE-A005-C7AA-3EFE-7F603393401D}"/>
          </ac:picMkLst>
        </pc:picChg>
        <pc:picChg chg="add del mod">
          <ac:chgData name="kawashima koji" userId="4941fc2524c40186" providerId="LiveId" clId="{F0273B16-11F7-46EC-B961-EBDB6549FBC8}" dt="2022-11-16T05:18:12.624" v="7500" actId="478"/>
          <ac:picMkLst>
            <pc:docMk/>
            <pc:sldMk cId="2457894489" sldId="287"/>
            <ac:picMk id="14" creationId="{30003CF0-455D-6926-8FB0-247026CB1BD7}"/>
          </ac:picMkLst>
        </pc:picChg>
        <pc:picChg chg="add mod">
          <ac:chgData name="kawashima koji" userId="4941fc2524c40186" providerId="LiveId" clId="{F0273B16-11F7-46EC-B961-EBDB6549FBC8}" dt="2022-11-16T05:19:26.396" v="7510" actId="1076"/>
          <ac:picMkLst>
            <pc:docMk/>
            <pc:sldMk cId="2457894489" sldId="287"/>
            <ac:picMk id="16" creationId="{C3C03330-AB0B-4A56-B0EB-21C03CA166AF}"/>
          </ac:picMkLst>
        </pc:picChg>
        <pc:picChg chg="add mod modCrop">
          <ac:chgData name="kawashima koji" userId="4941fc2524c40186" providerId="LiveId" clId="{F0273B16-11F7-46EC-B961-EBDB6549FBC8}" dt="2022-11-16T05:19:54.792" v="7516" actId="732"/>
          <ac:picMkLst>
            <pc:docMk/>
            <pc:sldMk cId="2457894489" sldId="287"/>
            <ac:picMk id="18" creationId="{3521FD8B-9C49-F144-890C-5BC0659DD36F}"/>
          </ac:picMkLst>
        </pc:picChg>
        <pc:picChg chg="add mod">
          <ac:chgData name="kawashima koji" userId="4941fc2524c40186" providerId="LiveId" clId="{F0273B16-11F7-46EC-B961-EBDB6549FBC8}" dt="2022-11-16T05:19:29.003" v="7511" actId="1076"/>
          <ac:picMkLst>
            <pc:docMk/>
            <pc:sldMk cId="2457894489" sldId="287"/>
            <ac:picMk id="20" creationId="{84A60765-5DDC-AF8D-0C7F-22AF0FAA8C8E}"/>
          </ac:picMkLst>
        </pc:picChg>
        <pc:picChg chg="add mod modCrop">
          <ac:chgData name="kawashima koji" userId="4941fc2524c40186" providerId="LiveId" clId="{F0273B16-11F7-46EC-B961-EBDB6549FBC8}" dt="2022-11-16T05:19:42.739" v="7515" actId="732"/>
          <ac:picMkLst>
            <pc:docMk/>
            <pc:sldMk cId="2457894489" sldId="287"/>
            <ac:picMk id="21" creationId="{90FD76BD-5380-27BD-C9F2-84975879E9D9}"/>
          </ac:picMkLst>
        </pc:picChg>
      </pc:sldChg>
      <pc:sldChg chg="addSp delSp modSp add mod modShow">
        <pc:chgData name="kawashima koji" userId="4941fc2524c40186" providerId="LiveId" clId="{F0273B16-11F7-46EC-B961-EBDB6549FBC8}" dt="2022-11-16T05:23:42.501" v="7567" actId="729"/>
        <pc:sldMkLst>
          <pc:docMk/>
          <pc:sldMk cId="2574333938" sldId="288"/>
        </pc:sldMkLst>
        <pc:spChg chg="mod">
          <ac:chgData name="kawashima koji" userId="4941fc2524c40186" providerId="LiveId" clId="{F0273B16-11F7-46EC-B961-EBDB6549FBC8}" dt="2022-11-16T05:23:00.037" v="7560" actId="1036"/>
          <ac:spMkLst>
            <pc:docMk/>
            <pc:sldMk cId="2574333938" sldId="288"/>
            <ac:spMk id="4" creationId="{66FCECF0-2FA1-316C-6620-8F40300DC691}"/>
          </ac:spMkLst>
        </pc:spChg>
        <pc:spChg chg="del">
          <ac:chgData name="kawashima koji" userId="4941fc2524c40186" providerId="LiveId" clId="{F0273B16-11F7-46EC-B961-EBDB6549FBC8}" dt="2022-11-16T05:20:46.401" v="7518" actId="478"/>
          <ac:spMkLst>
            <pc:docMk/>
            <pc:sldMk cId="2574333938" sldId="288"/>
            <ac:spMk id="5" creationId="{BDF7EA4E-D624-8531-26A6-E56C5B61FE40}"/>
          </ac:spMkLst>
        </pc:spChg>
        <pc:picChg chg="add mod">
          <ac:chgData name="kawashima koji" userId="4941fc2524c40186" providerId="LiveId" clId="{F0273B16-11F7-46EC-B961-EBDB6549FBC8}" dt="2022-11-16T05:23:03.346" v="7561" actId="1076"/>
          <ac:picMkLst>
            <pc:docMk/>
            <pc:sldMk cId="2574333938" sldId="288"/>
            <ac:picMk id="3" creationId="{38FCEEF4-98D4-AD35-A554-C3C6DC4EA11F}"/>
          </ac:picMkLst>
        </pc:picChg>
        <pc:picChg chg="del">
          <ac:chgData name="kawashima koji" userId="4941fc2524c40186" providerId="LiveId" clId="{F0273B16-11F7-46EC-B961-EBDB6549FBC8}" dt="2022-11-16T04:54:22.865" v="7406" actId="478"/>
          <ac:picMkLst>
            <pc:docMk/>
            <pc:sldMk cId="2574333938" sldId="288"/>
            <ac:picMk id="6" creationId="{FCB50647-83A3-36FF-9F20-586C504DDCF7}"/>
          </ac:picMkLst>
        </pc:picChg>
        <pc:picChg chg="del">
          <ac:chgData name="kawashima koji" userId="4941fc2524c40186" providerId="LiveId" clId="{F0273B16-11F7-46EC-B961-EBDB6549FBC8}" dt="2022-11-16T05:20:48.162" v="7519" actId="478"/>
          <ac:picMkLst>
            <pc:docMk/>
            <pc:sldMk cId="2574333938" sldId="288"/>
            <ac:picMk id="8" creationId="{D619C65E-9C33-EE80-36FB-91026026B6B9}"/>
          </ac:picMkLst>
        </pc:picChg>
        <pc:picChg chg="add mod modCrop">
          <ac:chgData name="kawashima koji" userId="4941fc2524c40186" providerId="LiveId" clId="{F0273B16-11F7-46EC-B961-EBDB6549FBC8}" dt="2022-11-16T05:23:32.081" v="7565" actId="1076"/>
          <ac:picMkLst>
            <pc:docMk/>
            <pc:sldMk cId="2574333938" sldId="288"/>
            <ac:picMk id="9" creationId="{2E1016A5-9617-76D3-B0DD-78A8AD8B1C87}"/>
          </ac:picMkLst>
        </pc:picChg>
        <pc:picChg chg="add mod">
          <ac:chgData name="kawashima koji" userId="4941fc2524c40186" providerId="LiveId" clId="{F0273B16-11F7-46EC-B961-EBDB6549FBC8}" dt="2022-11-16T05:23:35.276" v="7566" actId="1076"/>
          <ac:picMkLst>
            <pc:docMk/>
            <pc:sldMk cId="2574333938" sldId="288"/>
            <ac:picMk id="11" creationId="{77E14187-6C92-CFC4-B64B-3742CE80AEB9}"/>
          </ac:picMkLst>
        </pc:picChg>
        <pc:picChg chg="add mod modCrop">
          <ac:chgData name="kawashima koji" userId="4941fc2524c40186" providerId="LiveId" clId="{F0273B16-11F7-46EC-B961-EBDB6549FBC8}" dt="2022-11-16T05:23:15.654" v="7563" actId="732"/>
          <ac:picMkLst>
            <pc:docMk/>
            <pc:sldMk cId="2574333938" sldId="288"/>
            <ac:picMk id="12" creationId="{C96867F6-1C34-A0F3-1D9E-8ECB0D88C0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A0A93-5F4C-B8C1-CCCE-69854DE8833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0D84BA1-AE38-1652-8AE1-5FEB7DE1B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BE52851-731A-66A8-0236-EB7FD1D92FBD}"/>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AE029420-72CE-EB5F-AB17-1C5E17474F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3B016C-35FF-9377-CB01-87CBDAD77A2F}"/>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41713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90CF1-CDC0-90E3-5A51-090428D21B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8E4D28-272C-010B-AF87-DC61E26A6A8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96F852-193F-F94C-27D0-8DD54E25B307}"/>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3476C356-EE76-A4F1-113D-6390A26A1F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3E788-8C7F-5CC2-457D-62A22827E43E}"/>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409279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A3F9EF0-E64A-5677-FA42-C3F4D326580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7413E5B-6B15-758F-3EA8-E5BC488C3C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4227A2-CA57-97B3-A129-C170742828B0}"/>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65651238-976B-12FA-9BC9-AE128A0450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9F5B3C-468E-C85E-2B54-6B6E8591A5F6}"/>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338246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9A4606-BA69-A154-59F6-06E067C7B2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AEB97E-E73F-CD31-5D60-C771C01BD9F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DF6578-1FE0-9E69-0D20-B01313740F5E}"/>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9A18D9BC-6FA6-6238-B238-ADE509A08C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A5D883-8AF5-3431-A63B-D4E24E3F0610}"/>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404956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CE34D-022F-487D-CB5C-1BB1EFDFC9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E5CC67-5533-0020-37C3-C3EC7D62E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552237C-D6B4-86DB-7949-458646948D53}"/>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339986B1-CDD2-AB6C-32D7-3F8AE17E5A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28ED9-0077-5489-EB27-F59F34DDC982}"/>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58831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1FF69-9ED7-585B-332D-DC6D8B9A91F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7A44F6-23DC-7272-075C-086F369E61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FDEE32-4108-A4A6-4DCA-6B9BC50B84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DC26B7-FA41-7527-3D3C-DBBB2176E66A}"/>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6" name="フッター プレースホルダー 5">
            <a:extLst>
              <a:ext uri="{FF2B5EF4-FFF2-40B4-BE49-F238E27FC236}">
                <a16:creationId xmlns:a16="http://schemas.microsoft.com/office/drawing/2014/main" id="{CAD48F53-4504-6157-F71E-F405930000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A7997F-D58E-F810-6255-A7B31DF756EF}"/>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337706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75100-9CCD-4B40-2544-B5894A786D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301D65-F0E3-079D-D62C-B1E883918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1A7377-2DD1-1E28-C6FC-7B5D74E6746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62F099-84C7-79C1-8A3B-258EE5BEB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E4B529-2F66-05CB-466B-49C9606DE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313A523-05E2-14EA-DB05-A8BB725029F7}"/>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8" name="フッター プレースホルダー 7">
            <a:extLst>
              <a:ext uri="{FF2B5EF4-FFF2-40B4-BE49-F238E27FC236}">
                <a16:creationId xmlns:a16="http://schemas.microsoft.com/office/drawing/2014/main" id="{3ACA358D-3C2C-70E4-8C2D-4C9C76EB398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6A6723-D0DF-C2AC-FC97-2628A73BF564}"/>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292522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790D4-B966-74CC-998F-5D0A53E77F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B40E84-5B71-C900-C074-80134D759E33}"/>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4" name="フッター プレースホルダー 3">
            <a:extLst>
              <a:ext uri="{FF2B5EF4-FFF2-40B4-BE49-F238E27FC236}">
                <a16:creationId xmlns:a16="http://schemas.microsoft.com/office/drawing/2014/main" id="{EB6DA411-0A72-4606-CA9B-B372F54897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FEC3C5-DB17-47D9-D163-E8CB2C15E44A}"/>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244306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24427F-0DBA-CD69-8732-2FBE15FC0E43}"/>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3" name="フッター プレースホルダー 2">
            <a:extLst>
              <a:ext uri="{FF2B5EF4-FFF2-40B4-BE49-F238E27FC236}">
                <a16:creationId xmlns:a16="http://schemas.microsoft.com/office/drawing/2014/main" id="{123EE2BF-5D5A-E9CF-D954-1083AC7A0E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361DE6-C0CC-D670-0A3B-157A8D0009C2}"/>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70873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AFD6D-A635-13AE-F0EA-F8C7DB1858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69EC2A-7B05-626E-17F1-632DFC275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DAC432-79F1-8361-511B-4554BFED4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5889CB-7B2E-D935-0EB6-FDF6D43D0425}"/>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6" name="フッター プレースホルダー 5">
            <a:extLst>
              <a:ext uri="{FF2B5EF4-FFF2-40B4-BE49-F238E27FC236}">
                <a16:creationId xmlns:a16="http://schemas.microsoft.com/office/drawing/2014/main" id="{E24C7230-BF93-6216-BD51-8F9D9B5810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8B9FE0-0E89-57F8-FAD0-16CC7B7A1187}"/>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232780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70A0A-5CC2-4BBC-95FE-F328ABBA3E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7F3A502-3DF9-19F6-C7DC-83A6897D9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86681F-D6DB-92DB-3A3B-55505AA2F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3B7165-4F17-0FC0-9130-A6A8EA6DA2FC}"/>
              </a:ext>
            </a:extLst>
          </p:cNvPr>
          <p:cNvSpPr>
            <a:spLocks noGrp="1"/>
          </p:cNvSpPr>
          <p:nvPr>
            <p:ph type="dt" sz="half" idx="10"/>
          </p:nvPr>
        </p:nvSpPr>
        <p:spPr/>
        <p:txBody>
          <a:bodyPr/>
          <a:lstStyle/>
          <a:p>
            <a:fld id="{8D85AD85-0074-414F-92F8-D8F0E9AE9564}" type="datetimeFigureOut">
              <a:rPr kumimoji="1" lang="ja-JP" altLang="en-US" smtClean="0"/>
              <a:t>2022/11/16</a:t>
            </a:fld>
            <a:endParaRPr kumimoji="1" lang="ja-JP" altLang="en-US"/>
          </a:p>
        </p:txBody>
      </p:sp>
      <p:sp>
        <p:nvSpPr>
          <p:cNvPr id="6" name="フッター プレースホルダー 5">
            <a:extLst>
              <a:ext uri="{FF2B5EF4-FFF2-40B4-BE49-F238E27FC236}">
                <a16:creationId xmlns:a16="http://schemas.microsoft.com/office/drawing/2014/main" id="{ADA7AB0D-6C05-F80E-4551-D4CCFC6F2D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4F5A1A-C834-3BBF-DE66-41899B7615C1}"/>
              </a:ext>
            </a:extLst>
          </p:cNvPr>
          <p:cNvSpPr>
            <a:spLocks noGrp="1"/>
          </p:cNvSpPr>
          <p:nvPr>
            <p:ph type="sldNum" sz="quarter" idx="12"/>
          </p:nvPr>
        </p:nvSpPr>
        <p:spPr/>
        <p:txBody>
          <a:body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67426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30D2D23-2053-47F8-B7A5-4AFB495E2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7126E5-CCFB-85B0-D1EF-8EAC43056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93C16D-F91F-1E34-7BAF-0039CDD64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AD85-0074-414F-92F8-D8F0E9AE9564}" type="datetimeFigureOut">
              <a:rPr kumimoji="1" lang="ja-JP" altLang="en-US" smtClean="0"/>
              <a:t>2022/11/16</a:t>
            </a:fld>
            <a:endParaRPr kumimoji="1" lang="ja-JP" altLang="en-US"/>
          </a:p>
        </p:txBody>
      </p:sp>
      <p:sp>
        <p:nvSpPr>
          <p:cNvPr id="5" name="フッター プレースホルダー 4">
            <a:extLst>
              <a:ext uri="{FF2B5EF4-FFF2-40B4-BE49-F238E27FC236}">
                <a16:creationId xmlns:a16="http://schemas.microsoft.com/office/drawing/2014/main" id="{5D0E6676-8CBA-D386-8BAF-7DCDD7814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8BD7580-8600-CDE7-7A37-70E167E7A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01B79-C1A4-4337-8E18-380C8EF4B8CF}" type="slidenum">
              <a:rPr kumimoji="1" lang="ja-JP" altLang="en-US" smtClean="0"/>
              <a:t>‹#›</a:t>
            </a:fld>
            <a:endParaRPr kumimoji="1" lang="ja-JP" altLang="en-US"/>
          </a:p>
        </p:txBody>
      </p:sp>
    </p:spTree>
    <p:extLst>
      <p:ext uri="{BB962C8B-B14F-4D97-AF65-F5344CB8AC3E}">
        <p14:creationId xmlns:p14="http://schemas.microsoft.com/office/powerpoint/2010/main" val="847357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a:t>3</a:t>
            </a:r>
            <a:r>
              <a:rPr lang="ja-JP" altLang="en-US" sz="3200" b="1"/>
              <a:t>章　確率的勾配法</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307869"/>
            <a:ext cx="11538066" cy="5262979"/>
          </a:xfrm>
          <a:prstGeom prst="rect">
            <a:avLst/>
          </a:prstGeom>
          <a:noFill/>
        </p:spPr>
        <p:txBody>
          <a:bodyPr wrap="square" rtlCol="0">
            <a:spAutoFit/>
          </a:bodyPr>
          <a:lstStyle/>
          <a:p>
            <a:r>
              <a:rPr kumimoji="1" lang="ja-JP" altLang="en-US" sz="2400"/>
              <a:t>内容</a:t>
            </a:r>
            <a:endParaRPr kumimoji="1" lang="en-US" altLang="ja-JP" sz="2400"/>
          </a:p>
          <a:p>
            <a:r>
              <a:rPr lang="ja-JP" altLang="en-US" sz="2400"/>
              <a:t>機械学習における、学習時のテクニックをまとめた章</a:t>
            </a:r>
            <a:endParaRPr lang="en-US" altLang="ja-JP" sz="2400"/>
          </a:p>
          <a:p>
            <a:endParaRPr kumimoji="1" lang="en-US" altLang="ja-JP" sz="2400"/>
          </a:p>
          <a:p>
            <a:r>
              <a:rPr lang="en-US" altLang="ja-JP" sz="2400"/>
              <a:t>3.1 </a:t>
            </a:r>
            <a:r>
              <a:rPr lang="ja-JP" altLang="en-US" sz="2400"/>
              <a:t>確率的勾配法</a:t>
            </a:r>
            <a:r>
              <a:rPr lang="en-US" altLang="ja-JP" sz="2400"/>
              <a:t>(SGD)</a:t>
            </a:r>
            <a:r>
              <a:rPr lang="ja-JP" altLang="en-US" sz="2400"/>
              <a:t>　　　　　　　　</a:t>
            </a:r>
            <a:r>
              <a:rPr lang="en-US" altLang="ja-JP" sz="2400"/>
              <a:t>3.7 </a:t>
            </a:r>
            <a:r>
              <a:rPr lang="ja-JP" altLang="en-US" sz="2400"/>
              <a:t>重みの初期化</a:t>
            </a:r>
            <a:endParaRPr lang="en-US" altLang="ja-JP" sz="2400"/>
          </a:p>
          <a:p>
            <a:endParaRPr kumimoji="1" lang="en-US" altLang="ja-JP" sz="2400"/>
          </a:p>
          <a:p>
            <a:r>
              <a:rPr lang="en-US" altLang="ja-JP" sz="2400"/>
              <a:t>3.2 </a:t>
            </a:r>
            <a:r>
              <a:rPr lang="ja-JP" altLang="en-US" sz="2400"/>
              <a:t>汎化性能と過剰適合</a:t>
            </a:r>
            <a:endParaRPr lang="en-US" altLang="ja-JP" sz="2400"/>
          </a:p>
          <a:p>
            <a:endParaRPr kumimoji="1" lang="en-US" altLang="ja-JP" sz="2400"/>
          </a:p>
          <a:p>
            <a:r>
              <a:rPr lang="en-US" altLang="ja-JP" sz="2400"/>
              <a:t>3.3 </a:t>
            </a:r>
            <a:r>
              <a:rPr lang="ja-JP" altLang="en-US" sz="2400"/>
              <a:t>正則化</a:t>
            </a:r>
            <a:endParaRPr lang="en-US" altLang="ja-JP" sz="2400"/>
          </a:p>
          <a:p>
            <a:endParaRPr kumimoji="1" lang="en-US" altLang="ja-JP" sz="2400"/>
          </a:p>
          <a:p>
            <a:r>
              <a:rPr lang="en-US" altLang="ja-JP" sz="2400"/>
              <a:t>3.4 </a:t>
            </a:r>
            <a:r>
              <a:rPr lang="ja-JP" altLang="en-US" sz="2400"/>
              <a:t>学習率の選定と制御</a:t>
            </a:r>
            <a:endParaRPr lang="en-US" altLang="ja-JP" sz="2400"/>
          </a:p>
          <a:p>
            <a:endParaRPr kumimoji="1" lang="en-US" altLang="ja-JP" sz="2400"/>
          </a:p>
          <a:p>
            <a:r>
              <a:rPr lang="en-US" altLang="ja-JP" sz="2400"/>
              <a:t>3.5 SGD</a:t>
            </a:r>
          </a:p>
          <a:p>
            <a:endParaRPr kumimoji="1" lang="en-US" altLang="ja-JP" sz="2400"/>
          </a:p>
          <a:p>
            <a:r>
              <a:rPr lang="en-US" altLang="ja-JP" sz="2400"/>
              <a:t>3.6 </a:t>
            </a:r>
            <a:r>
              <a:rPr lang="ja-JP" altLang="en-US" sz="2400"/>
              <a:t>層出力の正規化</a:t>
            </a:r>
            <a:endParaRPr kumimoji="1" lang="ja-JP" altLang="en-US" sz="2400" dirty="0"/>
          </a:p>
        </p:txBody>
      </p:sp>
    </p:spTree>
    <p:extLst>
      <p:ext uri="{BB962C8B-B14F-4D97-AF65-F5344CB8AC3E}">
        <p14:creationId xmlns:p14="http://schemas.microsoft.com/office/powerpoint/2010/main" val="220985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3.4 </a:t>
            </a:r>
            <a:r>
              <a:rPr lang="ja-JP" altLang="en-US" sz="3200" b="1" dirty="0"/>
              <a:t>学習率の選定と制御</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347610"/>
            <a:ext cx="11538066" cy="830997"/>
          </a:xfrm>
          <a:prstGeom prst="rect">
            <a:avLst/>
          </a:prstGeom>
          <a:noFill/>
        </p:spPr>
        <p:txBody>
          <a:bodyPr wrap="square" rtlCol="0">
            <a:spAutoFit/>
          </a:bodyPr>
          <a:lstStyle/>
          <a:p>
            <a:r>
              <a:rPr lang="ja-JP" altLang="en-US" sz="2400" dirty="0"/>
              <a:t>学習率の選び方は重要で下の図のように適当な学習率を選ばなければ、学習の速度や成否にかかわります。</a:t>
            </a:r>
            <a:endParaRPr lang="en-US" altLang="ja-JP" sz="2400" dirty="0"/>
          </a:p>
        </p:txBody>
      </p:sp>
      <p:pic>
        <p:nvPicPr>
          <p:cNvPr id="2" name="図 1">
            <a:extLst>
              <a:ext uri="{FF2B5EF4-FFF2-40B4-BE49-F238E27FC236}">
                <a16:creationId xmlns:a16="http://schemas.microsoft.com/office/drawing/2014/main" id="{FF0FFABD-7F94-B48D-B48E-F9905BA7E0EE}"/>
              </a:ext>
            </a:extLst>
          </p:cNvPr>
          <p:cNvPicPr>
            <a:picLocks noChangeAspect="1"/>
          </p:cNvPicPr>
          <p:nvPr/>
        </p:nvPicPr>
        <p:blipFill>
          <a:blip r:embed="rId2"/>
          <a:stretch>
            <a:fillRect/>
          </a:stretch>
        </p:blipFill>
        <p:spPr>
          <a:xfrm>
            <a:off x="749894" y="2661007"/>
            <a:ext cx="10414987" cy="2849383"/>
          </a:xfrm>
          <a:prstGeom prst="rect">
            <a:avLst/>
          </a:prstGeom>
        </p:spPr>
      </p:pic>
      <p:sp>
        <p:nvSpPr>
          <p:cNvPr id="6" name="テキスト ボックス 5">
            <a:extLst>
              <a:ext uri="{FF2B5EF4-FFF2-40B4-BE49-F238E27FC236}">
                <a16:creationId xmlns:a16="http://schemas.microsoft.com/office/drawing/2014/main" id="{F023F9E3-4F63-9F53-031A-CF7FBA21D9E1}"/>
              </a:ext>
            </a:extLst>
          </p:cNvPr>
          <p:cNvSpPr txBox="1"/>
          <p:nvPr/>
        </p:nvSpPr>
        <p:spPr>
          <a:xfrm>
            <a:off x="513310" y="5787720"/>
            <a:ext cx="10783685" cy="461665"/>
          </a:xfrm>
          <a:prstGeom prst="rect">
            <a:avLst/>
          </a:prstGeom>
          <a:noFill/>
        </p:spPr>
        <p:txBody>
          <a:bodyPr wrap="square">
            <a:spAutoFit/>
          </a:bodyPr>
          <a:lstStyle/>
          <a:p>
            <a:r>
              <a:rPr lang="ja-JP" altLang="en-US" sz="2400" dirty="0"/>
              <a:t>そのため、学習率を学習を進めるにつれて変化させる工夫がなされています。</a:t>
            </a:r>
            <a:endParaRPr lang="en-US" altLang="ja-JP" sz="2400" dirty="0"/>
          </a:p>
        </p:txBody>
      </p:sp>
    </p:spTree>
    <p:extLst>
      <p:ext uri="{BB962C8B-B14F-4D97-AF65-F5344CB8AC3E}">
        <p14:creationId xmlns:p14="http://schemas.microsoft.com/office/powerpoint/2010/main" val="87102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85505"/>
            <a:ext cx="11538066" cy="584775"/>
          </a:xfrm>
          <a:prstGeom prst="rect">
            <a:avLst/>
          </a:prstGeom>
          <a:noFill/>
        </p:spPr>
        <p:txBody>
          <a:bodyPr wrap="square" rtlCol="0">
            <a:spAutoFit/>
          </a:bodyPr>
          <a:lstStyle/>
          <a:p>
            <a:r>
              <a:rPr lang="en-US" altLang="ja-JP" sz="3200" b="1" dirty="0"/>
              <a:t>3.5.1 </a:t>
            </a:r>
            <a:r>
              <a:rPr lang="ja-JP" altLang="en-US" sz="3200" b="1" dirty="0"/>
              <a:t>更新幅</a:t>
            </a:r>
            <a:r>
              <a:rPr lang="en-US" altLang="ja-JP" sz="3200" b="1" dirty="0"/>
              <a:t>(</a:t>
            </a:r>
            <a:r>
              <a:rPr lang="ja-JP" altLang="en-US" sz="3200" b="1" dirty="0"/>
              <a:t>学習率</a:t>
            </a:r>
            <a:r>
              <a:rPr lang="en-US" altLang="ja-JP" sz="3200" b="1" dirty="0"/>
              <a:t>)</a:t>
            </a:r>
            <a:r>
              <a:rPr lang="ja-JP" altLang="en-US" sz="3200" b="1" dirty="0"/>
              <a:t>の適応的変化 </a:t>
            </a:r>
            <a:r>
              <a:rPr lang="en-US" altLang="ja-JP" sz="3200" b="1" dirty="0" err="1"/>
              <a:t>RMSProp</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347610"/>
            <a:ext cx="11538066" cy="3785652"/>
          </a:xfrm>
          <a:prstGeom prst="rect">
            <a:avLst/>
          </a:prstGeom>
          <a:noFill/>
        </p:spPr>
        <p:txBody>
          <a:bodyPr wrap="square" rtlCol="0">
            <a:spAutoFit/>
          </a:bodyPr>
          <a:lstStyle/>
          <a:p>
            <a:r>
              <a:rPr lang="en-US" altLang="ja-JP" sz="2400" dirty="0" err="1"/>
              <a:t>RMSProp</a:t>
            </a:r>
            <a:r>
              <a:rPr lang="ja-JP" altLang="en-US" sz="2400" dirty="0"/>
              <a:t>はモーメンタムと同じく</a:t>
            </a:r>
            <a:r>
              <a:rPr lang="en-US" altLang="ja-JP" sz="2400" dirty="0"/>
              <a:t>SGD</a:t>
            </a:r>
            <a:r>
              <a:rPr lang="ja-JP" altLang="en-US" sz="2400" dirty="0"/>
              <a:t>の振動を抑えるという目的で作られたものです。ただ</a:t>
            </a:r>
            <a:r>
              <a:rPr lang="en-US" altLang="ja-JP" sz="2400" dirty="0" err="1"/>
              <a:t>RMSProp</a:t>
            </a:r>
            <a:r>
              <a:rPr lang="ja-JP" altLang="en-US" sz="2400" dirty="0"/>
              <a:t>は</a:t>
            </a:r>
            <a:r>
              <a:rPr lang="en-US" altLang="ja-JP" sz="2400" dirty="0"/>
              <a:t>grad</a:t>
            </a:r>
            <a:r>
              <a:rPr lang="ja-JP" altLang="en-US" sz="2400" dirty="0"/>
              <a:t>の大きさに応じて学習率を調整するというものです。</a:t>
            </a:r>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まず第</a:t>
            </a:r>
            <a:r>
              <a:rPr lang="en-US" altLang="ja-JP" sz="2400" dirty="0"/>
              <a:t>1</a:t>
            </a:r>
            <a:r>
              <a:rPr lang="ja-JP" altLang="en-US" sz="2400" dirty="0"/>
              <a:t>式は、移動平均の式です。 ここで注意して欲しいのは </a:t>
            </a:r>
            <a:r>
              <a:rPr lang="en-US" altLang="ja-JP" sz="2400" dirty="0"/>
              <a:t>G2G2 </a:t>
            </a:r>
            <a:r>
              <a:rPr lang="ja-JP" altLang="en-US" sz="2400" dirty="0"/>
              <a:t>になっていること です。これにより、モーメンタムのように振動を正負で打ち消しあうのではなく、振動している時の値はかなり大きくなります。</a:t>
            </a:r>
            <a:endParaRPr lang="en-US" altLang="ja-JP" sz="2400" dirty="0"/>
          </a:p>
          <a:p>
            <a:endParaRPr lang="en-US" altLang="ja-JP" sz="2400" dirty="0"/>
          </a:p>
        </p:txBody>
      </p:sp>
      <p:pic>
        <p:nvPicPr>
          <p:cNvPr id="3" name="図 2">
            <a:extLst>
              <a:ext uri="{FF2B5EF4-FFF2-40B4-BE49-F238E27FC236}">
                <a16:creationId xmlns:a16="http://schemas.microsoft.com/office/drawing/2014/main" id="{1A7A6A1D-1353-2604-7173-51A736FDEA4A}"/>
              </a:ext>
            </a:extLst>
          </p:cNvPr>
          <p:cNvPicPr>
            <a:picLocks noChangeAspect="1"/>
          </p:cNvPicPr>
          <p:nvPr/>
        </p:nvPicPr>
        <p:blipFill>
          <a:blip r:embed="rId2"/>
          <a:stretch>
            <a:fillRect/>
          </a:stretch>
        </p:blipFill>
        <p:spPr>
          <a:xfrm>
            <a:off x="1068950" y="2253264"/>
            <a:ext cx="3944092" cy="648900"/>
          </a:xfrm>
          <a:prstGeom prst="rect">
            <a:avLst/>
          </a:prstGeom>
        </p:spPr>
      </p:pic>
      <p:sp>
        <p:nvSpPr>
          <p:cNvPr id="7" name="正方形/長方形 6">
            <a:extLst>
              <a:ext uri="{FF2B5EF4-FFF2-40B4-BE49-F238E27FC236}">
                <a16:creationId xmlns:a16="http://schemas.microsoft.com/office/drawing/2014/main" id="{7B15E539-3486-4520-AD01-292C4ACA68E5}"/>
              </a:ext>
            </a:extLst>
          </p:cNvPr>
          <p:cNvSpPr/>
          <p:nvPr/>
        </p:nvSpPr>
        <p:spPr>
          <a:xfrm>
            <a:off x="3624350" y="2768139"/>
            <a:ext cx="390698" cy="66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D52078E-AC04-46EA-2B77-07B2F02BB317}"/>
              </a:ext>
            </a:extLst>
          </p:cNvPr>
          <p:cNvSpPr/>
          <p:nvPr/>
        </p:nvSpPr>
        <p:spPr>
          <a:xfrm>
            <a:off x="4123347" y="2793076"/>
            <a:ext cx="390698" cy="66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BC3BB15-ED41-7B82-7597-888ACB08788E}"/>
              </a:ext>
            </a:extLst>
          </p:cNvPr>
          <p:cNvSpPr txBox="1"/>
          <p:nvPr/>
        </p:nvSpPr>
        <p:spPr>
          <a:xfrm>
            <a:off x="3198322" y="2902164"/>
            <a:ext cx="6097384" cy="369332"/>
          </a:xfrm>
          <a:prstGeom prst="rect">
            <a:avLst/>
          </a:prstGeom>
          <a:noFill/>
        </p:spPr>
        <p:txBody>
          <a:bodyPr wrap="square">
            <a:spAutoFit/>
          </a:bodyPr>
          <a:lstStyle/>
          <a:p>
            <a:r>
              <a:rPr lang="en-US" altLang="ja-JP" sz="1800" dirty="0" err="1">
                <a:solidFill>
                  <a:srgbClr val="0070C0"/>
                </a:solidFill>
              </a:rPr>
              <a:t>RMSProp</a:t>
            </a:r>
            <a:endParaRPr lang="ja-JP" altLang="en-US" dirty="0">
              <a:solidFill>
                <a:srgbClr val="0070C0"/>
              </a:solidFill>
            </a:endParaRPr>
          </a:p>
        </p:txBody>
      </p:sp>
      <p:sp>
        <p:nvSpPr>
          <p:cNvPr id="12" name="テキスト ボックス 11">
            <a:extLst>
              <a:ext uri="{FF2B5EF4-FFF2-40B4-BE49-F238E27FC236}">
                <a16:creationId xmlns:a16="http://schemas.microsoft.com/office/drawing/2014/main" id="{859B60F3-4E50-FF86-FEB8-D8B651B81B6B}"/>
              </a:ext>
            </a:extLst>
          </p:cNvPr>
          <p:cNvSpPr txBox="1"/>
          <p:nvPr/>
        </p:nvSpPr>
        <p:spPr>
          <a:xfrm>
            <a:off x="4318696" y="2902164"/>
            <a:ext cx="6097384" cy="369332"/>
          </a:xfrm>
          <a:prstGeom prst="rect">
            <a:avLst/>
          </a:prstGeom>
          <a:noFill/>
        </p:spPr>
        <p:txBody>
          <a:bodyPr wrap="square">
            <a:spAutoFit/>
          </a:bodyPr>
          <a:lstStyle/>
          <a:p>
            <a:r>
              <a:rPr lang="ja-JP" altLang="en-US" sz="1800" dirty="0">
                <a:solidFill>
                  <a:schemeClr val="accent2"/>
                </a:solidFill>
              </a:rPr>
              <a:t>モーメンタム</a:t>
            </a:r>
            <a:endParaRPr lang="ja-JP" altLang="en-US" dirty="0">
              <a:solidFill>
                <a:schemeClr val="accent2"/>
              </a:solidFill>
            </a:endParaRPr>
          </a:p>
        </p:txBody>
      </p:sp>
      <p:pic>
        <p:nvPicPr>
          <p:cNvPr id="14" name="図 13">
            <a:extLst>
              <a:ext uri="{FF2B5EF4-FFF2-40B4-BE49-F238E27FC236}">
                <a16:creationId xmlns:a16="http://schemas.microsoft.com/office/drawing/2014/main" id="{75791282-635F-F0B1-ABD5-EF5FA0215129}"/>
              </a:ext>
            </a:extLst>
          </p:cNvPr>
          <p:cNvPicPr>
            <a:picLocks noChangeAspect="1"/>
          </p:cNvPicPr>
          <p:nvPr/>
        </p:nvPicPr>
        <p:blipFill>
          <a:blip r:embed="rId3"/>
          <a:stretch>
            <a:fillRect/>
          </a:stretch>
        </p:blipFill>
        <p:spPr>
          <a:xfrm>
            <a:off x="979434" y="5064228"/>
            <a:ext cx="5113795" cy="631029"/>
          </a:xfrm>
          <a:prstGeom prst="rect">
            <a:avLst/>
          </a:prstGeom>
        </p:spPr>
      </p:pic>
    </p:spTree>
    <p:extLst>
      <p:ext uri="{BB962C8B-B14F-4D97-AF65-F5344CB8AC3E}">
        <p14:creationId xmlns:p14="http://schemas.microsoft.com/office/powerpoint/2010/main" val="180377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85505"/>
            <a:ext cx="11538066" cy="584775"/>
          </a:xfrm>
          <a:prstGeom prst="rect">
            <a:avLst/>
          </a:prstGeom>
          <a:noFill/>
        </p:spPr>
        <p:txBody>
          <a:bodyPr wrap="square" rtlCol="0">
            <a:spAutoFit/>
          </a:bodyPr>
          <a:lstStyle/>
          <a:p>
            <a:r>
              <a:rPr lang="en-US" altLang="ja-JP" sz="3200" b="1" dirty="0"/>
              <a:t>3.5.1 </a:t>
            </a:r>
            <a:r>
              <a:rPr lang="ja-JP" altLang="en-US" sz="3200" b="1" dirty="0"/>
              <a:t>更新幅</a:t>
            </a:r>
            <a:r>
              <a:rPr lang="en-US" altLang="ja-JP" sz="3200" b="1" dirty="0"/>
              <a:t>(</a:t>
            </a:r>
            <a:r>
              <a:rPr lang="ja-JP" altLang="en-US" sz="3200" b="1" dirty="0"/>
              <a:t>学習率</a:t>
            </a:r>
            <a:r>
              <a:rPr lang="en-US" altLang="ja-JP" sz="3200" b="1" dirty="0"/>
              <a:t>)</a:t>
            </a:r>
            <a:r>
              <a:rPr lang="ja-JP" altLang="en-US" sz="3200" b="1" dirty="0"/>
              <a:t>の適応的変化 </a:t>
            </a:r>
            <a:r>
              <a:rPr lang="en-US" altLang="ja-JP" sz="3200" b="1" dirty="0" err="1"/>
              <a:t>RMSProp</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347610"/>
            <a:ext cx="11538066" cy="5262979"/>
          </a:xfrm>
          <a:prstGeom prst="rect">
            <a:avLst/>
          </a:prstGeom>
          <a:noFill/>
        </p:spPr>
        <p:txBody>
          <a:bodyPr wrap="square" rtlCol="0">
            <a:spAutoFit/>
          </a:bodyPr>
          <a:lstStyle/>
          <a:p>
            <a:r>
              <a:rPr lang="ja-JP" altLang="en-US" sz="2400" dirty="0"/>
              <a:t>このグラフは元々の勾配</a:t>
            </a:r>
            <a:r>
              <a:rPr lang="en-US" altLang="ja-JP" sz="2400" dirty="0"/>
              <a:t>(</a:t>
            </a:r>
            <a:r>
              <a:rPr lang="ja-JP" altLang="en-US" sz="2400" dirty="0"/>
              <a:t>青色</a:t>
            </a:r>
            <a:r>
              <a:rPr lang="en-US" altLang="ja-JP" sz="2400" dirty="0"/>
              <a:t>)</a:t>
            </a:r>
            <a:r>
              <a:rPr lang="ja-JP" altLang="en-US" sz="2400" dirty="0"/>
              <a:t>に対する</a:t>
            </a:r>
            <a:r>
              <a:rPr lang="en-US" altLang="ja-JP" sz="2400" dirty="0" err="1"/>
              <a:t>RMSProp</a:t>
            </a:r>
            <a:r>
              <a:rPr lang="ja-JP" altLang="en-US" sz="2400" dirty="0"/>
              <a:t>の第</a:t>
            </a:r>
            <a:r>
              <a:rPr lang="en-US" altLang="ja-JP" sz="2400" dirty="0"/>
              <a:t>1</a:t>
            </a:r>
            <a:r>
              <a:rPr lang="ja-JP" altLang="en-US" sz="2400" dirty="0"/>
              <a:t>式の値たちです。勾配が急に変化するところでは第</a:t>
            </a:r>
            <a:r>
              <a:rPr lang="en-US" altLang="ja-JP" sz="2400" dirty="0"/>
              <a:t>1</a:t>
            </a:r>
            <a:r>
              <a:rPr lang="ja-JP" altLang="en-US" sz="2400" dirty="0"/>
              <a:t>式の値が大きくなっている ことがわかります。</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第</a:t>
            </a:r>
            <a:r>
              <a:rPr lang="en-US" altLang="ja-JP" sz="2400" dirty="0"/>
              <a:t>2</a:t>
            </a:r>
            <a:r>
              <a:rPr lang="ja-JP" altLang="en-US" sz="2400" dirty="0"/>
              <a:t>式はパラメータを更新しています。元々の学習率を第</a:t>
            </a:r>
            <a:r>
              <a:rPr lang="en-US" altLang="ja-JP" sz="2400" dirty="0"/>
              <a:t>1</a:t>
            </a:r>
            <a:r>
              <a:rPr lang="ja-JP" altLang="en-US" sz="2400" dirty="0"/>
              <a:t>式の値で割ってあげるだけです。振動しているときは第</a:t>
            </a:r>
            <a:r>
              <a:rPr lang="en-US" altLang="ja-JP" sz="2400" dirty="0"/>
              <a:t>1</a:t>
            </a:r>
            <a:r>
              <a:rPr lang="ja-JP" altLang="en-US" sz="2400" dirty="0"/>
              <a:t>式が大きくなるので、振動しているときの分母が大きくなり学習率を小さくしたい、と言う目的が達成できます。</a:t>
            </a:r>
            <a:endParaRPr lang="en-US" altLang="ja-JP" sz="2400" dirty="0"/>
          </a:p>
          <a:p>
            <a:endParaRPr lang="en-US" altLang="ja-JP" sz="2400" dirty="0"/>
          </a:p>
        </p:txBody>
      </p:sp>
      <p:pic>
        <p:nvPicPr>
          <p:cNvPr id="16" name="図 15">
            <a:extLst>
              <a:ext uri="{FF2B5EF4-FFF2-40B4-BE49-F238E27FC236}">
                <a16:creationId xmlns:a16="http://schemas.microsoft.com/office/drawing/2014/main" id="{A8291B12-DDEB-06C6-5AA2-D56271C6C8D3}"/>
              </a:ext>
            </a:extLst>
          </p:cNvPr>
          <p:cNvPicPr>
            <a:picLocks noChangeAspect="1"/>
          </p:cNvPicPr>
          <p:nvPr/>
        </p:nvPicPr>
        <p:blipFill>
          <a:blip r:embed="rId2"/>
          <a:stretch>
            <a:fillRect/>
          </a:stretch>
        </p:blipFill>
        <p:spPr>
          <a:xfrm>
            <a:off x="5897518" y="3099699"/>
            <a:ext cx="4330102" cy="859805"/>
          </a:xfrm>
          <a:prstGeom prst="rect">
            <a:avLst/>
          </a:prstGeom>
        </p:spPr>
      </p:pic>
      <p:pic>
        <p:nvPicPr>
          <p:cNvPr id="2051" name="Picture 3" descr="振動が大きいときに第1式が大きくなるグラフ">
            <a:extLst>
              <a:ext uri="{FF2B5EF4-FFF2-40B4-BE49-F238E27FC236}">
                <a16:creationId xmlns:a16="http://schemas.microsoft.com/office/drawing/2014/main" id="{FDDE1B62-80CA-1327-2E4E-24F4C6AE4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13" y="2057400"/>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3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85505"/>
            <a:ext cx="11538066" cy="584775"/>
          </a:xfrm>
          <a:prstGeom prst="rect">
            <a:avLst/>
          </a:prstGeom>
          <a:noFill/>
        </p:spPr>
        <p:txBody>
          <a:bodyPr wrap="square" rtlCol="0">
            <a:spAutoFit/>
          </a:bodyPr>
          <a:lstStyle/>
          <a:p>
            <a:r>
              <a:rPr lang="en-US" altLang="ja-JP" sz="3200" b="1" dirty="0"/>
              <a:t>3.5.2 Adam</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173042"/>
            <a:ext cx="11538066" cy="1200329"/>
          </a:xfrm>
          <a:prstGeom prst="rect">
            <a:avLst/>
          </a:prstGeom>
          <a:noFill/>
        </p:spPr>
        <p:txBody>
          <a:bodyPr wrap="square" rtlCol="0">
            <a:spAutoFit/>
          </a:bodyPr>
          <a:lstStyle/>
          <a:p>
            <a:r>
              <a:rPr lang="en-US" altLang="ja-JP" sz="2400" dirty="0"/>
              <a:t>Adam</a:t>
            </a:r>
            <a:r>
              <a:rPr lang="ja-JP" altLang="en-US" sz="2400" dirty="0"/>
              <a:t>の正体はモーメンタムと</a:t>
            </a:r>
            <a:r>
              <a:rPr lang="en-US" altLang="ja-JP" sz="2400" dirty="0" err="1"/>
              <a:t>RMSProp</a:t>
            </a:r>
            <a:r>
              <a:rPr lang="ja-JP" altLang="en-US" sz="2400" dirty="0"/>
              <a:t>の良いどこどり というものです。移動平均で振動を抑制するモーメンタム と 学習率を調整して振動を抑制する</a:t>
            </a:r>
            <a:r>
              <a:rPr lang="en-US" altLang="ja-JP" sz="2400" dirty="0" err="1"/>
              <a:t>RMSProp</a:t>
            </a:r>
            <a:r>
              <a:rPr lang="en-US" altLang="ja-JP" sz="2400" dirty="0"/>
              <a:t> </a:t>
            </a:r>
            <a:r>
              <a:rPr lang="ja-JP" altLang="en-US" sz="2400" dirty="0"/>
              <a:t>を組み合わせているだけなのです。</a:t>
            </a:r>
            <a:endParaRPr lang="en-US" altLang="ja-JP" sz="2400" dirty="0"/>
          </a:p>
        </p:txBody>
      </p:sp>
      <p:pic>
        <p:nvPicPr>
          <p:cNvPr id="2" name="図 1">
            <a:extLst>
              <a:ext uri="{FF2B5EF4-FFF2-40B4-BE49-F238E27FC236}">
                <a16:creationId xmlns:a16="http://schemas.microsoft.com/office/drawing/2014/main" id="{48303F1C-1545-B041-0387-EE785364D91D}"/>
              </a:ext>
            </a:extLst>
          </p:cNvPr>
          <p:cNvPicPr>
            <a:picLocks noChangeAspect="1"/>
          </p:cNvPicPr>
          <p:nvPr/>
        </p:nvPicPr>
        <p:blipFill>
          <a:blip r:embed="rId2"/>
          <a:stretch>
            <a:fillRect/>
          </a:stretch>
        </p:blipFill>
        <p:spPr>
          <a:xfrm>
            <a:off x="1068950" y="2253264"/>
            <a:ext cx="3944092" cy="648900"/>
          </a:xfrm>
          <a:prstGeom prst="rect">
            <a:avLst/>
          </a:prstGeom>
        </p:spPr>
      </p:pic>
      <p:sp>
        <p:nvSpPr>
          <p:cNvPr id="3" name="正方形/長方形 2">
            <a:extLst>
              <a:ext uri="{FF2B5EF4-FFF2-40B4-BE49-F238E27FC236}">
                <a16:creationId xmlns:a16="http://schemas.microsoft.com/office/drawing/2014/main" id="{3EC62929-B5E4-F609-ADA3-CDA2C5BB8223}"/>
              </a:ext>
            </a:extLst>
          </p:cNvPr>
          <p:cNvSpPr/>
          <p:nvPr/>
        </p:nvSpPr>
        <p:spPr>
          <a:xfrm>
            <a:off x="3624350" y="2768139"/>
            <a:ext cx="390698" cy="66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6DD69A1-8191-ECDD-0BB8-43FB69F21549}"/>
              </a:ext>
            </a:extLst>
          </p:cNvPr>
          <p:cNvSpPr/>
          <p:nvPr/>
        </p:nvSpPr>
        <p:spPr>
          <a:xfrm>
            <a:off x="4123347" y="2793076"/>
            <a:ext cx="390698" cy="66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4FBC3C8-6119-F70B-DA04-29CDFCA9CB7E}"/>
              </a:ext>
            </a:extLst>
          </p:cNvPr>
          <p:cNvSpPr txBox="1"/>
          <p:nvPr/>
        </p:nvSpPr>
        <p:spPr>
          <a:xfrm>
            <a:off x="3198322" y="2902164"/>
            <a:ext cx="6097384" cy="369332"/>
          </a:xfrm>
          <a:prstGeom prst="rect">
            <a:avLst/>
          </a:prstGeom>
          <a:noFill/>
        </p:spPr>
        <p:txBody>
          <a:bodyPr wrap="square">
            <a:spAutoFit/>
          </a:bodyPr>
          <a:lstStyle/>
          <a:p>
            <a:r>
              <a:rPr lang="en-US" altLang="ja-JP" sz="1800" dirty="0" err="1">
                <a:solidFill>
                  <a:srgbClr val="0070C0"/>
                </a:solidFill>
              </a:rPr>
              <a:t>RMSProp</a:t>
            </a:r>
            <a:endParaRPr lang="ja-JP" altLang="en-US" dirty="0">
              <a:solidFill>
                <a:srgbClr val="0070C0"/>
              </a:solidFill>
            </a:endParaRPr>
          </a:p>
        </p:txBody>
      </p:sp>
      <p:sp>
        <p:nvSpPr>
          <p:cNvPr id="8" name="テキスト ボックス 7">
            <a:extLst>
              <a:ext uri="{FF2B5EF4-FFF2-40B4-BE49-F238E27FC236}">
                <a16:creationId xmlns:a16="http://schemas.microsoft.com/office/drawing/2014/main" id="{FDC4CF4E-1F4D-B5BB-F61C-6AB5FB0136B9}"/>
              </a:ext>
            </a:extLst>
          </p:cNvPr>
          <p:cNvSpPr txBox="1"/>
          <p:nvPr/>
        </p:nvSpPr>
        <p:spPr>
          <a:xfrm>
            <a:off x="4318696" y="2902164"/>
            <a:ext cx="6097384" cy="369332"/>
          </a:xfrm>
          <a:prstGeom prst="rect">
            <a:avLst/>
          </a:prstGeom>
          <a:noFill/>
        </p:spPr>
        <p:txBody>
          <a:bodyPr wrap="square">
            <a:spAutoFit/>
          </a:bodyPr>
          <a:lstStyle/>
          <a:p>
            <a:r>
              <a:rPr lang="ja-JP" altLang="en-US" sz="1800" dirty="0">
                <a:solidFill>
                  <a:schemeClr val="accent2"/>
                </a:solidFill>
              </a:rPr>
              <a:t>モーメンタム</a:t>
            </a:r>
            <a:endParaRPr lang="ja-JP" altLang="en-US" dirty="0">
              <a:solidFill>
                <a:schemeClr val="accent2"/>
              </a:solidFill>
            </a:endParaRPr>
          </a:p>
        </p:txBody>
      </p:sp>
      <p:sp>
        <p:nvSpPr>
          <p:cNvPr id="10" name="テキスト ボックス 9">
            <a:extLst>
              <a:ext uri="{FF2B5EF4-FFF2-40B4-BE49-F238E27FC236}">
                <a16:creationId xmlns:a16="http://schemas.microsoft.com/office/drawing/2014/main" id="{CC7A4F34-3A2E-ABB8-976A-F3D82554CB7F}"/>
              </a:ext>
            </a:extLst>
          </p:cNvPr>
          <p:cNvSpPr txBox="1"/>
          <p:nvPr/>
        </p:nvSpPr>
        <p:spPr>
          <a:xfrm>
            <a:off x="4015048" y="3481137"/>
            <a:ext cx="6097384" cy="369332"/>
          </a:xfrm>
          <a:prstGeom prst="rect">
            <a:avLst/>
          </a:prstGeom>
          <a:noFill/>
        </p:spPr>
        <p:txBody>
          <a:bodyPr wrap="square">
            <a:spAutoFit/>
          </a:bodyPr>
          <a:lstStyle/>
          <a:p>
            <a:r>
              <a:rPr lang="en-US" altLang="ja-JP" sz="1800" dirty="0">
                <a:solidFill>
                  <a:srgbClr val="7030A0"/>
                </a:solidFill>
              </a:rPr>
              <a:t>Adam</a:t>
            </a:r>
            <a:endParaRPr lang="ja-JP" altLang="en-US" dirty="0">
              <a:solidFill>
                <a:srgbClr val="7030A0"/>
              </a:solidFill>
            </a:endParaRPr>
          </a:p>
        </p:txBody>
      </p:sp>
      <p:sp>
        <p:nvSpPr>
          <p:cNvPr id="11" name="正方形/長方形 10">
            <a:extLst>
              <a:ext uri="{FF2B5EF4-FFF2-40B4-BE49-F238E27FC236}">
                <a16:creationId xmlns:a16="http://schemas.microsoft.com/office/drawing/2014/main" id="{AE8104CF-B08B-0A4D-F8A8-AFC3BF7EBDFE}"/>
              </a:ext>
            </a:extLst>
          </p:cNvPr>
          <p:cNvSpPr/>
          <p:nvPr/>
        </p:nvSpPr>
        <p:spPr>
          <a:xfrm>
            <a:off x="3339873" y="3314083"/>
            <a:ext cx="2348344" cy="665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DCC47FC1-2FD8-90F2-B0F3-7A568C4597B1}"/>
              </a:ext>
            </a:extLst>
          </p:cNvPr>
          <p:cNvPicPr>
            <a:picLocks noChangeAspect="1"/>
          </p:cNvPicPr>
          <p:nvPr/>
        </p:nvPicPr>
        <p:blipFill>
          <a:blip r:embed="rId3"/>
          <a:stretch>
            <a:fillRect/>
          </a:stretch>
        </p:blipFill>
        <p:spPr>
          <a:xfrm>
            <a:off x="1068950" y="4153334"/>
            <a:ext cx="4312980" cy="2531017"/>
          </a:xfrm>
          <a:prstGeom prst="rect">
            <a:avLst/>
          </a:prstGeom>
        </p:spPr>
      </p:pic>
    </p:spTree>
    <p:extLst>
      <p:ext uri="{BB962C8B-B14F-4D97-AF65-F5344CB8AC3E}">
        <p14:creationId xmlns:p14="http://schemas.microsoft.com/office/powerpoint/2010/main" val="407592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357447"/>
            <a:ext cx="11538066" cy="584775"/>
          </a:xfrm>
          <a:prstGeom prst="rect">
            <a:avLst/>
          </a:prstGeom>
          <a:noFill/>
        </p:spPr>
        <p:txBody>
          <a:bodyPr wrap="square" rtlCol="0">
            <a:spAutoFit/>
          </a:bodyPr>
          <a:lstStyle/>
          <a:p>
            <a:r>
              <a:rPr lang="en-US" altLang="ja-JP" sz="3200" b="1" dirty="0"/>
              <a:t>3.2.1 </a:t>
            </a:r>
            <a:r>
              <a:rPr lang="ja-JP" altLang="en-US" sz="3200" b="1" dirty="0"/>
              <a:t>訓練誤差と汎化誤差</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41368"/>
            <a:ext cx="11538066" cy="4524315"/>
          </a:xfrm>
          <a:prstGeom prst="rect">
            <a:avLst/>
          </a:prstGeom>
          <a:noFill/>
        </p:spPr>
        <p:txBody>
          <a:bodyPr wrap="square" rtlCol="0">
            <a:spAutoFit/>
          </a:bodyPr>
          <a:lstStyle/>
          <a:p>
            <a:r>
              <a:rPr lang="ja-JP" altLang="en-US" sz="2400" dirty="0"/>
              <a:t>訓練誤差：訓練データに対する誤差</a:t>
            </a:r>
            <a:endParaRPr lang="en-US" altLang="ja-JP" sz="2400" dirty="0"/>
          </a:p>
          <a:p>
            <a:r>
              <a:rPr lang="ja-JP" altLang="en-US" sz="2400" dirty="0"/>
              <a:t>汎化誤差：サンプルの母集団に対する誤差</a:t>
            </a:r>
            <a:endParaRPr lang="en-US" altLang="ja-JP" sz="2400" dirty="0"/>
          </a:p>
          <a:p>
            <a:endParaRPr lang="en-US" altLang="ja-JP" sz="2400" dirty="0"/>
          </a:p>
          <a:p>
            <a:r>
              <a:rPr lang="ja-JP" altLang="en-US" sz="2400" dirty="0"/>
              <a:t>しかし、母集団は未知のデータのため真の分布関数やモデルがわからない。</a:t>
            </a:r>
            <a:endParaRPr lang="en-US" altLang="ja-JP" sz="2400" dirty="0"/>
          </a:p>
          <a:p>
            <a:r>
              <a:rPr lang="ja-JP" altLang="en-US" sz="2400" dirty="0"/>
              <a:t>ただ学習の成否を確かめるための指標が欲しい。</a:t>
            </a:r>
            <a:endParaRPr lang="en-US" altLang="ja-JP" sz="2400" dirty="0"/>
          </a:p>
          <a:p>
            <a:endParaRPr lang="en-US" altLang="ja-JP" sz="2400" dirty="0"/>
          </a:p>
          <a:p>
            <a:r>
              <a:rPr lang="ja-JP" altLang="en-US" sz="2400" dirty="0"/>
              <a:t>テスト誤差：サンプル集合からテスト用に取り出した集合に対する誤差</a:t>
            </a:r>
            <a:endParaRPr lang="en-US" altLang="ja-JP" sz="2400" dirty="0"/>
          </a:p>
          <a:p>
            <a:r>
              <a:rPr lang="ja-JP" altLang="en-US" sz="2400" dirty="0"/>
              <a:t>を用意する。</a:t>
            </a:r>
            <a:endParaRPr lang="en-US" altLang="ja-JP" sz="2400" dirty="0"/>
          </a:p>
          <a:p>
            <a:endParaRPr lang="en-US" altLang="ja-JP" sz="2400" dirty="0"/>
          </a:p>
          <a:p>
            <a:r>
              <a:rPr lang="ja-JP" altLang="en-US" sz="2400" dirty="0"/>
              <a:t>訓練誤差は、学習によってデータにモデルを近づけるため単調減少する。</a:t>
            </a:r>
            <a:endParaRPr lang="en-US" altLang="ja-JP" sz="2400" dirty="0"/>
          </a:p>
          <a:p>
            <a:r>
              <a:rPr lang="ja-JP" altLang="en-US" sz="2400" dirty="0"/>
              <a:t>一方で、テスト誤差ははモデルが訓練データに適合しすぎることで、外れ値なども学習してしまい（過剰適合、過学習）単純には減少しない。</a:t>
            </a:r>
            <a:endParaRPr lang="en-US" altLang="ja-JP" sz="2400" dirty="0"/>
          </a:p>
        </p:txBody>
      </p:sp>
      <p:pic>
        <p:nvPicPr>
          <p:cNvPr id="6" name="図 5">
            <a:extLst>
              <a:ext uri="{FF2B5EF4-FFF2-40B4-BE49-F238E27FC236}">
                <a16:creationId xmlns:a16="http://schemas.microsoft.com/office/drawing/2014/main" id="{3E44AD31-2024-BBBD-4F8A-C8539123CFD1}"/>
              </a:ext>
            </a:extLst>
          </p:cNvPr>
          <p:cNvPicPr>
            <a:picLocks noChangeAspect="1"/>
          </p:cNvPicPr>
          <p:nvPr/>
        </p:nvPicPr>
        <p:blipFill>
          <a:blip r:embed="rId2"/>
          <a:stretch>
            <a:fillRect/>
          </a:stretch>
        </p:blipFill>
        <p:spPr>
          <a:xfrm>
            <a:off x="6305376" y="115833"/>
            <a:ext cx="5556886" cy="2251070"/>
          </a:xfrm>
          <a:prstGeom prst="rect">
            <a:avLst/>
          </a:prstGeom>
        </p:spPr>
      </p:pic>
    </p:spTree>
    <p:extLst>
      <p:ext uri="{BB962C8B-B14F-4D97-AF65-F5344CB8AC3E}">
        <p14:creationId xmlns:p14="http://schemas.microsoft.com/office/powerpoint/2010/main" val="303298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357447"/>
            <a:ext cx="11538066" cy="584775"/>
          </a:xfrm>
          <a:prstGeom prst="rect">
            <a:avLst/>
          </a:prstGeom>
          <a:noFill/>
        </p:spPr>
        <p:txBody>
          <a:bodyPr wrap="square" rtlCol="0">
            <a:spAutoFit/>
          </a:bodyPr>
          <a:lstStyle/>
          <a:p>
            <a:r>
              <a:rPr lang="en-US" altLang="ja-JP" sz="3200" b="1" dirty="0"/>
              <a:t>3.2.2 </a:t>
            </a:r>
            <a:r>
              <a:rPr lang="ja-JP" altLang="en-US" sz="3200" b="1" dirty="0"/>
              <a:t>バイアス・分散トレードオフ</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41368"/>
            <a:ext cx="11538066" cy="2308324"/>
          </a:xfrm>
          <a:prstGeom prst="rect">
            <a:avLst/>
          </a:prstGeom>
          <a:noFill/>
        </p:spPr>
        <p:txBody>
          <a:bodyPr wrap="square" rtlCol="0">
            <a:spAutoFit/>
          </a:bodyPr>
          <a:lstStyle/>
          <a:p>
            <a:r>
              <a:rPr lang="ja-JP" altLang="en-US" sz="2400" dirty="0"/>
              <a:t>パラメータ数が少ないと、モデルの自由度が不足し説明できない。</a:t>
            </a:r>
            <a:endParaRPr lang="en-US" altLang="ja-JP" sz="2400" dirty="0"/>
          </a:p>
          <a:p>
            <a:endParaRPr lang="en-US" altLang="ja-JP" sz="2400" dirty="0"/>
          </a:p>
          <a:p>
            <a:r>
              <a:rPr lang="ja-JP" altLang="en-US" sz="2400" dirty="0"/>
              <a:t>パラメータ数が多いと、モデルの自由度が過剰となり外れ値などまで説明してしまう。</a:t>
            </a:r>
            <a:endParaRPr lang="en-US" altLang="ja-JP" sz="2400" dirty="0"/>
          </a:p>
          <a:p>
            <a:endParaRPr lang="en-US" altLang="ja-JP" sz="2400" dirty="0"/>
          </a:p>
          <a:p>
            <a:endParaRPr lang="en-US" altLang="ja-JP" sz="2400" dirty="0"/>
          </a:p>
        </p:txBody>
      </p:sp>
      <p:pic>
        <p:nvPicPr>
          <p:cNvPr id="7" name="図 6">
            <a:extLst>
              <a:ext uri="{FF2B5EF4-FFF2-40B4-BE49-F238E27FC236}">
                <a16:creationId xmlns:a16="http://schemas.microsoft.com/office/drawing/2014/main" id="{F0FD89E6-4DE1-FF6F-6732-CD0FA7002965}"/>
              </a:ext>
            </a:extLst>
          </p:cNvPr>
          <p:cNvPicPr>
            <a:picLocks noChangeAspect="1"/>
          </p:cNvPicPr>
          <p:nvPr/>
        </p:nvPicPr>
        <p:blipFill>
          <a:blip r:embed="rId2"/>
          <a:stretch>
            <a:fillRect/>
          </a:stretch>
        </p:blipFill>
        <p:spPr>
          <a:xfrm>
            <a:off x="2233868" y="2869456"/>
            <a:ext cx="6097219" cy="3631097"/>
          </a:xfrm>
          <a:prstGeom prst="rect">
            <a:avLst/>
          </a:prstGeom>
        </p:spPr>
      </p:pic>
      <p:pic>
        <p:nvPicPr>
          <p:cNvPr id="9" name="図 8">
            <a:extLst>
              <a:ext uri="{FF2B5EF4-FFF2-40B4-BE49-F238E27FC236}">
                <a16:creationId xmlns:a16="http://schemas.microsoft.com/office/drawing/2014/main" id="{D2BDE927-8FFA-DC56-12C8-E7278C657CA2}"/>
              </a:ext>
            </a:extLst>
          </p:cNvPr>
          <p:cNvPicPr>
            <a:picLocks noChangeAspect="1"/>
          </p:cNvPicPr>
          <p:nvPr/>
        </p:nvPicPr>
        <p:blipFill>
          <a:blip r:embed="rId3"/>
          <a:stretch>
            <a:fillRect/>
          </a:stretch>
        </p:blipFill>
        <p:spPr>
          <a:xfrm>
            <a:off x="7921035" y="2772896"/>
            <a:ext cx="2404493" cy="1312208"/>
          </a:xfrm>
          <a:prstGeom prst="rect">
            <a:avLst/>
          </a:prstGeom>
        </p:spPr>
      </p:pic>
      <p:pic>
        <p:nvPicPr>
          <p:cNvPr id="11" name="図 10">
            <a:extLst>
              <a:ext uri="{FF2B5EF4-FFF2-40B4-BE49-F238E27FC236}">
                <a16:creationId xmlns:a16="http://schemas.microsoft.com/office/drawing/2014/main" id="{5BED3C9C-3AA4-CE82-F818-F6D38D8FE3EF}"/>
              </a:ext>
            </a:extLst>
          </p:cNvPr>
          <p:cNvPicPr>
            <a:picLocks noChangeAspect="1"/>
          </p:cNvPicPr>
          <p:nvPr/>
        </p:nvPicPr>
        <p:blipFill>
          <a:blip r:embed="rId4"/>
          <a:stretch>
            <a:fillRect/>
          </a:stretch>
        </p:blipFill>
        <p:spPr>
          <a:xfrm>
            <a:off x="324196" y="2724634"/>
            <a:ext cx="2472935" cy="1408731"/>
          </a:xfrm>
          <a:prstGeom prst="rect">
            <a:avLst/>
          </a:prstGeom>
        </p:spPr>
      </p:pic>
      <p:pic>
        <p:nvPicPr>
          <p:cNvPr id="13" name="図 12">
            <a:extLst>
              <a:ext uri="{FF2B5EF4-FFF2-40B4-BE49-F238E27FC236}">
                <a16:creationId xmlns:a16="http://schemas.microsoft.com/office/drawing/2014/main" id="{7C7E3B69-BDC6-93E9-5E88-1B36253D7D53}"/>
              </a:ext>
            </a:extLst>
          </p:cNvPr>
          <p:cNvPicPr>
            <a:picLocks noChangeAspect="1"/>
          </p:cNvPicPr>
          <p:nvPr/>
        </p:nvPicPr>
        <p:blipFill>
          <a:blip r:embed="rId5"/>
          <a:stretch>
            <a:fillRect/>
          </a:stretch>
        </p:blipFill>
        <p:spPr>
          <a:xfrm>
            <a:off x="3978461" y="3574120"/>
            <a:ext cx="2070206" cy="1130358"/>
          </a:xfrm>
          <a:prstGeom prst="rect">
            <a:avLst/>
          </a:prstGeom>
        </p:spPr>
      </p:pic>
    </p:spTree>
    <p:extLst>
      <p:ext uri="{BB962C8B-B14F-4D97-AF65-F5344CB8AC3E}">
        <p14:creationId xmlns:p14="http://schemas.microsoft.com/office/powerpoint/2010/main" val="114715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357447"/>
            <a:ext cx="11538066" cy="584775"/>
          </a:xfrm>
          <a:prstGeom prst="rect">
            <a:avLst/>
          </a:prstGeom>
          <a:noFill/>
        </p:spPr>
        <p:txBody>
          <a:bodyPr wrap="square" rtlCol="0">
            <a:spAutoFit/>
          </a:bodyPr>
          <a:lstStyle/>
          <a:p>
            <a:r>
              <a:rPr lang="en-US" altLang="ja-JP" sz="3200" b="1" dirty="0"/>
              <a:t>3.2.3 </a:t>
            </a:r>
            <a:r>
              <a:rPr lang="ja-JP" altLang="en-US" sz="3200" b="1" dirty="0"/>
              <a:t>汎化と記憶</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41368"/>
            <a:ext cx="11538066" cy="1938992"/>
          </a:xfrm>
          <a:prstGeom prst="rect">
            <a:avLst/>
          </a:prstGeom>
          <a:noFill/>
        </p:spPr>
        <p:txBody>
          <a:bodyPr wrap="square" rtlCol="0">
            <a:spAutoFit/>
          </a:bodyPr>
          <a:lstStyle/>
          <a:p>
            <a:r>
              <a:rPr lang="ja-JP" altLang="en-US" sz="2400" dirty="0"/>
              <a:t>元のデータ　　　　　　　　　　を</a:t>
            </a:r>
            <a:endParaRPr lang="en-US" altLang="ja-JP" sz="2400" dirty="0"/>
          </a:p>
          <a:p>
            <a:r>
              <a:rPr lang="ja-JP" altLang="en-US" sz="2400" dirty="0"/>
              <a:t>と入力と出力をバラバラにする。</a:t>
            </a:r>
            <a:endParaRPr lang="en-US" altLang="ja-JP" sz="2400" dirty="0"/>
          </a:p>
          <a:p>
            <a:endParaRPr lang="en-US" altLang="ja-JP" sz="2400" dirty="0"/>
          </a:p>
          <a:p>
            <a:r>
              <a:rPr lang="ja-JP" altLang="en-US" sz="2400" dirty="0"/>
              <a:t>このバラバラにしたデータを学習することもできる、ただそれは全てのデータを</a:t>
            </a:r>
            <a:endParaRPr lang="en-US" altLang="ja-JP" sz="2400" dirty="0"/>
          </a:p>
          <a:p>
            <a:r>
              <a:rPr lang="ja-JP" altLang="en-US" sz="2400" dirty="0"/>
              <a:t>記憶しただけ？</a:t>
            </a:r>
            <a:endParaRPr lang="en-US" altLang="ja-JP" sz="2400" dirty="0"/>
          </a:p>
        </p:txBody>
      </p:sp>
      <p:pic>
        <p:nvPicPr>
          <p:cNvPr id="3" name="図 2">
            <a:extLst>
              <a:ext uri="{FF2B5EF4-FFF2-40B4-BE49-F238E27FC236}">
                <a16:creationId xmlns:a16="http://schemas.microsoft.com/office/drawing/2014/main" id="{77784623-BB32-22DA-BE69-773EBEF6E77B}"/>
              </a:ext>
            </a:extLst>
          </p:cNvPr>
          <p:cNvPicPr>
            <a:picLocks noChangeAspect="1"/>
          </p:cNvPicPr>
          <p:nvPr/>
        </p:nvPicPr>
        <p:blipFill>
          <a:blip r:embed="rId2"/>
          <a:stretch>
            <a:fillRect/>
          </a:stretch>
        </p:blipFill>
        <p:spPr>
          <a:xfrm>
            <a:off x="2109453" y="1228525"/>
            <a:ext cx="2609984" cy="444523"/>
          </a:xfrm>
          <a:prstGeom prst="rect">
            <a:avLst/>
          </a:prstGeom>
        </p:spPr>
      </p:pic>
      <p:pic>
        <p:nvPicPr>
          <p:cNvPr id="9" name="図 8">
            <a:extLst>
              <a:ext uri="{FF2B5EF4-FFF2-40B4-BE49-F238E27FC236}">
                <a16:creationId xmlns:a16="http://schemas.microsoft.com/office/drawing/2014/main" id="{CFB2795F-DB13-FAAC-E5E1-F5A395F237A4}"/>
              </a:ext>
            </a:extLst>
          </p:cNvPr>
          <p:cNvPicPr>
            <a:picLocks noChangeAspect="1"/>
          </p:cNvPicPr>
          <p:nvPr/>
        </p:nvPicPr>
        <p:blipFill>
          <a:blip r:embed="rId3"/>
          <a:stretch>
            <a:fillRect/>
          </a:stretch>
        </p:blipFill>
        <p:spPr>
          <a:xfrm>
            <a:off x="5614671" y="1203124"/>
            <a:ext cx="3264068" cy="469924"/>
          </a:xfrm>
          <a:prstGeom prst="rect">
            <a:avLst/>
          </a:prstGeom>
        </p:spPr>
      </p:pic>
    </p:spTree>
    <p:extLst>
      <p:ext uri="{BB962C8B-B14F-4D97-AF65-F5344CB8AC3E}">
        <p14:creationId xmlns:p14="http://schemas.microsoft.com/office/powerpoint/2010/main" val="140266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324197"/>
            <a:ext cx="11538066" cy="584775"/>
          </a:xfrm>
          <a:prstGeom prst="rect">
            <a:avLst/>
          </a:prstGeom>
          <a:noFill/>
        </p:spPr>
        <p:txBody>
          <a:bodyPr wrap="square" rtlCol="0">
            <a:spAutoFit/>
          </a:bodyPr>
          <a:lstStyle/>
          <a:p>
            <a:r>
              <a:rPr lang="en-US" altLang="ja-JP" sz="3200" b="1" dirty="0"/>
              <a:t>3.2.4 </a:t>
            </a:r>
            <a:r>
              <a:rPr lang="ja-JP" altLang="en-US" sz="3200" b="1" dirty="0"/>
              <a:t>平坦な極小点</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41368"/>
            <a:ext cx="11538066" cy="2308324"/>
          </a:xfrm>
          <a:prstGeom prst="rect">
            <a:avLst/>
          </a:prstGeom>
          <a:noFill/>
        </p:spPr>
        <p:txBody>
          <a:bodyPr wrap="square" rtlCol="0">
            <a:spAutoFit/>
          </a:bodyPr>
          <a:lstStyle/>
          <a:p>
            <a:r>
              <a:rPr lang="ja-JP" altLang="en-US" sz="2400" dirty="0"/>
              <a:t>深厩学習で扱うデータや問題では</a:t>
            </a:r>
            <a:r>
              <a:rPr lang="en-US" altLang="ja-JP" sz="2400" dirty="0"/>
              <a:t>,</a:t>
            </a:r>
            <a:r>
              <a:rPr lang="ja-JP" altLang="en-US" sz="2400" dirty="0"/>
              <a:t>損失関数は一般に極小点を複数持つの</a:t>
            </a:r>
          </a:p>
          <a:p>
            <a:r>
              <a:rPr lang="ja-JP" altLang="en-US" sz="2400" dirty="0"/>
              <a:t>で、その中からなるべくよいものを見つけることが目標となる。</a:t>
            </a:r>
            <a:endParaRPr lang="en-US" altLang="ja-JP" sz="2400" dirty="0"/>
          </a:p>
          <a:p>
            <a:endParaRPr lang="en-US" altLang="ja-JP" sz="2400" dirty="0"/>
          </a:p>
          <a:p>
            <a:r>
              <a:rPr lang="ja-JP" altLang="en-US" sz="2400" dirty="0"/>
              <a:t>ここでの良い極小点は平坦な極小点とされます。</a:t>
            </a:r>
            <a:endParaRPr lang="en-US" altLang="ja-JP" sz="2400" dirty="0"/>
          </a:p>
          <a:p>
            <a:r>
              <a:rPr lang="ja-JP" altLang="en-US" sz="2400" dirty="0"/>
              <a:t>これは、下図の矢印のように、平坦な極小点の方が損失関数がずれた時の誤差が小さくなるからです。</a:t>
            </a:r>
            <a:endParaRPr lang="en-US" altLang="ja-JP" sz="2400" dirty="0"/>
          </a:p>
        </p:txBody>
      </p:sp>
      <p:pic>
        <p:nvPicPr>
          <p:cNvPr id="3" name="図 2">
            <a:extLst>
              <a:ext uri="{FF2B5EF4-FFF2-40B4-BE49-F238E27FC236}">
                <a16:creationId xmlns:a16="http://schemas.microsoft.com/office/drawing/2014/main" id="{6BB0204F-F299-923E-FB45-B63E7EB2A80C}"/>
              </a:ext>
            </a:extLst>
          </p:cNvPr>
          <p:cNvPicPr>
            <a:picLocks noChangeAspect="1"/>
          </p:cNvPicPr>
          <p:nvPr/>
        </p:nvPicPr>
        <p:blipFill>
          <a:blip r:embed="rId2"/>
          <a:stretch>
            <a:fillRect/>
          </a:stretch>
        </p:blipFill>
        <p:spPr>
          <a:xfrm>
            <a:off x="2796746" y="3337934"/>
            <a:ext cx="5042156" cy="3314842"/>
          </a:xfrm>
          <a:prstGeom prst="rect">
            <a:avLst/>
          </a:prstGeom>
        </p:spPr>
      </p:pic>
      <p:cxnSp>
        <p:nvCxnSpPr>
          <p:cNvPr id="7" name="直線矢印コネクタ 6">
            <a:extLst>
              <a:ext uri="{FF2B5EF4-FFF2-40B4-BE49-F238E27FC236}">
                <a16:creationId xmlns:a16="http://schemas.microsoft.com/office/drawing/2014/main" id="{BD4C175E-12BD-4D30-7ECB-7C66C09E1F51}"/>
              </a:ext>
            </a:extLst>
          </p:cNvPr>
          <p:cNvCxnSpPr/>
          <p:nvPr/>
        </p:nvCxnSpPr>
        <p:spPr>
          <a:xfrm flipV="1">
            <a:off x="6542116" y="5087389"/>
            <a:ext cx="0" cy="69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F9139F8-7466-4C71-445B-51655AA9C9AA}"/>
              </a:ext>
            </a:extLst>
          </p:cNvPr>
          <p:cNvCxnSpPr>
            <a:cxnSpLocks/>
          </p:cNvCxnSpPr>
          <p:nvPr/>
        </p:nvCxnSpPr>
        <p:spPr>
          <a:xfrm>
            <a:off x="4890654" y="578565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66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3.3.1 </a:t>
            </a:r>
            <a:r>
              <a:rPr lang="ja-JP" altLang="en-US" sz="3200" b="1" dirty="0"/>
              <a:t>正則化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71584"/>
            <a:ext cx="11538066" cy="830997"/>
          </a:xfrm>
          <a:prstGeom prst="rect">
            <a:avLst/>
          </a:prstGeom>
          <a:noFill/>
        </p:spPr>
        <p:txBody>
          <a:bodyPr wrap="square" rtlCol="0">
            <a:spAutoFit/>
          </a:bodyPr>
          <a:lstStyle/>
          <a:p>
            <a:r>
              <a:rPr lang="ja-JP" altLang="en-US" sz="2400" dirty="0"/>
              <a:t>パラメータの変化に制限を与えることで、過剰適合を防ぐ考え。</a:t>
            </a:r>
            <a:endParaRPr lang="en-US" altLang="ja-JP" sz="2400" dirty="0"/>
          </a:p>
          <a:p>
            <a:endParaRPr lang="en-US" altLang="ja-JP" sz="2400" dirty="0"/>
          </a:p>
        </p:txBody>
      </p:sp>
      <p:pic>
        <p:nvPicPr>
          <p:cNvPr id="6" name="図 5">
            <a:extLst>
              <a:ext uri="{FF2B5EF4-FFF2-40B4-BE49-F238E27FC236}">
                <a16:creationId xmlns:a16="http://schemas.microsoft.com/office/drawing/2014/main" id="{2A170177-DFC1-0D21-58F7-869A9B629E59}"/>
              </a:ext>
            </a:extLst>
          </p:cNvPr>
          <p:cNvPicPr>
            <a:picLocks noChangeAspect="1"/>
          </p:cNvPicPr>
          <p:nvPr/>
        </p:nvPicPr>
        <p:blipFill>
          <a:blip r:embed="rId2"/>
          <a:stretch>
            <a:fillRect/>
          </a:stretch>
        </p:blipFill>
        <p:spPr>
          <a:xfrm>
            <a:off x="659465" y="1949198"/>
            <a:ext cx="7182219" cy="4908802"/>
          </a:xfrm>
          <a:prstGeom prst="rect">
            <a:avLst/>
          </a:prstGeom>
        </p:spPr>
      </p:pic>
      <p:pic>
        <p:nvPicPr>
          <p:cNvPr id="8" name="図 7">
            <a:extLst>
              <a:ext uri="{FF2B5EF4-FFF2-40B4-BE49-F238E27FC236}">
                <a16:creationId xmlns:a16="http://schemas.microsoft.com/office/drawing/2014/main" id="{F3A8C622-9EC7-E20B-8479-3455A0E9ECEF}"/>
              </a:ext>
            </a:extLst>
          </p:cNvPr>
          <p:cNvPicPr>
            <a:picLocks noChangeAspect="1"/>
          </p:cNvPicPr>
          <p:nvPr/>
        </p:nvPicPr>
        <p:blipFill>
          <a:blip r:embed="rId3"/>
          <a:stretch>
            <a:fillRect/>
          </a:stretch>
        </p:blipFill>
        <p:spPr>
          <a:xfrm>
            <a:off x="8475642" y="3196440"/>
            <a:ext cx="3286868" cy="3178391"/>
          </a:xfrm>
          <a:prstGeom prst="rect">
            <a:avLst/>
          </a:prstGeom>
        </p:spPr>
      </p:pic>
    </p:spTree>
    <p:extLst>
      <p:ext uri="{BB962C8B-B14F-4D97-AF65-F5344CB8AC3E}">
        <p14:creationId xmlns:p14="http://schemas.microsoft.com/office/powerpoint/2010/main" val="92355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8395" y="192275"/>
            <a:ext cx="11538066" cy="584775"/>
          </a:xfrm>
          <a:prstGeom prst="rect">
            <a:avLst/>
          </a:prstGeom>
          <a:noFill/>
        </p:spPr>
        <p:txBody>
          <a:bodyPr wrap="square" rtlCol="0">
            <a:spAutoFit/>
          </a:bodyPr>
          <a:lstStyle/>
          <a:p>
            <a:r>
              <a:rPr lang="en-US" altLang="ja-JP" sz="3200" b="1" dirty="0"/>
              <a:t>3.3.2 </a:t>
            </a:r>
            <a:r>
              <a:rPr lang="ja-JP" altLang="en-US" sz="3200" b="1" dirty="0"/>
              <a:t>ドロップアウト</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880614"/>
            <a:ext cx="11538066" cy="1200329"/>
          </a:xfrm>
          <a:prstGeom prst="rect">
            <a:avLst/>
          </a:prstGeom>
          <a:noFill/>
        </p:spPr>
        <p:txBody>
          <a:bodyPr wrap="square" rtlCol="0">
            <a:spAutoFit/>
          </a:bodyPr>
          <a:lstStyle/>
          <a:p>
            <a:r>
              <a:rPr lang="ja-JP" altLang="en-US" sz="2400" dirty="0"/>
              <a:t>ドロップアウト とは、ランダムにノードを非活性にして学習させること。ノードを減らすことで、パラメータの自由度を下げて過学習を防ぐことができる。非活性になるノードはランダムのため学習のたびに異なる重みとなる。</a:t>
            </a:r>
            <a:endParaRPr lang="en-US" altLang="ja-JP" sz="2400" dirty="0"/>
          </a:p>
        </p:txBody>
      </p:sp>
      <p:pic>
        <p:nvPicPr>
          <p:cNvPr id="6" name="図 5">
            <a:extLst>
              <a:ext uri="{FF2B5EF4-FFF2-40B4-BE49-F238E27FC236}">
                <a16:creationId xmlns:a16="http://schemas.microsoft.com/office/drawing/2014/main" id="{4168B8CF-87B9-61F3-AA5A-A5FD90A213F3}"/>
              </a:ext>
            </a:extLst>
          </p:cNvPr>
          <p:cNvPicPr>
            <a:picLocks noChangeAspect="1"/>
          </p:cNvPicPr>
          <p:nvPr/>
        </p:nvPicPr>
        <p:blipFill>
          <a:blip r:embed="rId2"/>
          <a:stretch>
            <a:fillRect/>
          </a:stretch>
        </p:blipFill>
        <p:spPr>
          <a:xfrm>
            <a:off x="385478" y="2184508"/>
            <a:ext cx="4997325" cy="4734616"/>
          </a:xfrm>
          <a:prstGeom prst="rect">
            <a:avLst/>
          </a:prstGeom>
        </p:spPr>
      </p:pic>
      <p:pic>
        <p:nvPicPr>
          <p:cNvPr id="8" name="図 7">
            <a:extLst>
              <a:ext uri="{FF2B5EF4-FFF2-40B4-BE49-F238E27FC236}">
                <a16:creationId xmlns:a16="http://schemas.microsoft.com/office/drawing/2014/main" id="{F5AD2BA0-5C33-F2E6-E511-7D5C0B7A000E}"/>
              </a:ext>
            </a:extLst>
          </p:cNvPr>
          <p:cNvPicPr>
            <a:picLocks noChangeAspect="1"/>
          </p:cNvPicPr>
          <p:nvPr/>
        </p:nvPicPr>
        <p:blipFill>
          <a:blip r:embed="rId3"/>
          <a:stretch>
            <a:fillRect/>
          </a:stretch>
        </p:blipFill>
        <p:spPr>
          <a:xfrm>
            <a:off x="6408075" y="4645212"/>
            <a:ext cx="2002680" cy="1652697"/>
          </a:xfrm>
          <a:prstGeom prst="rect">
            <a:avLst/>
          </a:prstGeom>
        </p:spPr>
      </p:pic>
      <p:sp>
        <p:nvSpPr>
          <p:cNvPr id="9" name="テキスト ボックス 8">
            <a:extLst>
              <a:ext uri="{FF2B5EF4-FFF2-40B4-BE49-F238E27FC236}">
                <a16:creationId xmlns:a16="http://schemas.microsoft.com/office/drawing/2014/main" id="{4C1AA064-4203-4A9B-5C61-3A4BB44B9D31}"/>
              </a:ext>
            </a:extLst>
          </p:cNvPr>
          <p:cNvSpPr txBox="1"/>
          <p:nvPr/>
        </p:nvSpPr>
        <p:spPr>
          <a:xfrm>
            <a:off x="5607169" y="2468734"/>
            <a:ext cx="6494654" cy="1938992"/>
          </a:xfrm>
          <a:prstGeom prst="rect">
            <a:avLst/>
          </a:prstGeom>
          <a:noFill/>
        </p:spPr>
        <p:txBody>
          <a:bodyPr wrap="square" rtlCol="0">
            <a:spAutoFit/>
          </a:bodyPr>
          <a:lstStyle/>
          <a:p>
            <a:r>
              <a:rPr lang="ja-JP" altLang="en-US" sz="2400" dirty="0"/>
              <a:t>推論時には、無効化を行った層出力を</a:t>
            </a:r>
            <a:r>
              <a:rPr lang="en-US" altLang="ja-JP" sz="2400" dirty="0"/>
              <a:t>p</a:t>
            </a:r>
            <a:r>
              <a:rPr lang="ja-JP" altLang="en-US" sz="2400" dirty="0"/>
              <a:t>倍にします。</a:t>
            </a:r>
            <a:endParaRPr lang="en-US" altLang="ja-JP" sz="2400" dirty="0"/>
          </a:p>
          <a:p>
            <a:r>
              <a:rPr lang="ja-JP" altLang="en-US" sz="2400" dirty="0"/>
              <a:t>推論時には非活性にしていたノードも考慮するため、ノード数が学習時に比べて</a:t>
            </a:r>
            <a:r>
              <a:rPr lang="en-US" altLang="ja-JP" sz="2400" dirty="0"/>
              <a:t>1/p</a:t>
            </a:r>
            <a:r>
              <a:rPr lang="ja-JP" altLang="en-US" sz="2400" dirty="0"/>
              <a:t>倍になるからです。</a:t>
            </a:r>
            <a:endParaRPr lang="en-US" altLang="ja-JP" sz="2400" dirty="0"/>
          </a:p>
        </p:txBody>
      </p:sp>
    </p:spTree>
    <p:extLst>
      <p:ext uri="{BB962C8B-B14F-4D97-AF65-F5344CB8AC3E}">
        <p14:creationId xmlns:p14="http://schemas.microsoft.com/office/powerpoint/2010/main" val="142416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a:t>3.1.1 </a:t>
            </a:r>
            <a:r>
              <a:rPr lang="ja-JP" altLang="en-US" sz="3200" b="1"/>
              <a:t>勾配降下法の基礎</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41368"/>
            <a:ext cx="11538066" cy="5632311"/>
          </a:xfrm>
          <a:prstGeom prst="rect">
            <a:avLst/>
          </a:prstGeom>
          <a:noFill/>
        </p:spPr>
        <p:txBody>
          <a:bodyPr wrap="square" rtlCol="0">
            <a:spAutoFit/>
          </a:bodyPr>
          <a:lstStyle/>
          <a:p>
            <a:r>
              <a:rPr kumimoji="1" lang="ja-JP" altLang="en-US" sz="2400" dirty="0"/>
              <a:t>機械学習の学習は、ニューラルネットワークの最適なパラメータを探索することが目的。</a:t>
            </a:r>
            <a:endParaRPr kumimoji="1" lang="en-US" altLang="ja-JP" sz="2400" dirty="0"/>
          </a:p>
          <a:p>
            <a:r>
              <a:rPr lang="en-US" altLang="ja-JP" sz="2400" dirty="0"/>
              <a:t>※</a:t>
            </a:r>
            <a:r>
              <a:rPr lang="ja-JP" altLang="en-US" sz="2400" dirty="0"/>
              <a:t>最適なパラメータとは損失関数を最小にするパラメータの値（重み</a:t>
            </a:r>
            <a:r>
              <a:rPr lang="en-US" altLang="ja-JP" sz="2400" dirty="0"/>
              <a:t>,</a:t>
            </a:r>
            <a:r>
              <a:rPr lang="ja-JP" altLang="en-US" sz="2400" dirty="0"/>
              <a:t>バイアス）。</a:t>
            </a:r>
            <a:endParaRPr lang="en-US" altLang="ja-JP" sz="2400" dirty="0"/>
          </a:p>
          <a:p>
            <a:endParaRPr lang="en-US" altLang="ja-JP" sz="2400" dirty="0"/>
          </a:p>
          <a:p>
            <a:r>
              <a:rPr lang="ja-JP" altLang="en-US" sz="2400" dirty="0"/>
              <a:t>ここで損失関数は一般的に複雑なために最適なパラメータを直接求められません。</a:t>
            </a:r>
            <a:endParaRPr lang="en-US" altLang="ja-JP" sz="2400" dirty="0"/>
          </a:p>
          <a:p>
            <a:r>
              <a:rPr lang="ja-JP" altLang="en-US" sz="2400" dirty="0"/>
              <a:t>そのため損失関数の極小値を求めるために勾配降下法が利用される。</a:t>
            </a:r>
            <a:endParaRPr lang="en-US" altLang="ja-JP" sz="2400" dirty="0"/>
          </a:p>
          <a:p>
            <a:r>
              <a:rPr lang="ja-JP" altLang="en-US" sz="2400" dirty="0"/>
              <a:t>勾配降下法では、現在のパラメータで最も損失関数を減らす方向を示す</a:t>
            </a:r>
            <a:r>
              <a:rPr lang="ja-JP" altLang="en-US" sz="2400" b="1" dirty="0"/>
              <a:t>勾配方向</a:t>
            </a:r>
            <a:r>
              <a:rPr lang="ja-JP" altLang="en-US" sz="2400" dirty="0"/>
              <a:t>、一定の距離（学習率）ずつパラメータを変化させる。そして移動したパラメータでも繰り返し勾配方向に移動します。この繰り返しによって損失関数の最小値を求めます</a:t>
            </a:r>
            <a:endParaRPr lang="en-US" altLang="ja-JP" sz="2400" dirty="0"/>
          </a:p>
          <a:p>
            <a:endParaRPr lang="en-US" altLang="ja-JP" sz="2400" dirty="0"/>
          </a:p>
          <a:p>
            <a:r>
              <a:rPr lang="ja-JP" altLang="en-US" sz="2400" dirty="0"/>
              <a:t>勾配</a:t>
            </a:r>
            <a:endParaRPr lang="en-US" altLang="ja-JP" sz="2400" dirty="0"/>
          </a:p>
          <a:p>
            <a:endParaRPr lang="en-US" altLang="ja-JP" sz="2400" dirty="0"/>
          </a:p>
          <a:p>
            <a:r>
              <a:rPr lang="ja-JP" altLang="en-US" sz="2400" dirty="0"/>
              <a:t>更新式</a:t>
            </a:r>
            <a:endParaRPr lang="en-US" altLang="ja-JP" sz="2400" dirty="0"/>
          </a:p>
          <a:p>
            <a:endParaRPr lang="en-US" altLang="ja-JP" sz="2400" dirty="0"/>
          </a:p>
        </p:txBody>
      </p:sp>
      <p:pic>
        <p:nvPicPr>
          <p:cNvPr id="3" name="図 2">
            <a:extLst>
              <a:ext uri="{FF2B5EF4-FFF2-40B4-BE49-F238E27FC236}">
                <a16:creationId xmlns:a16="http://schemas.microsoft.com/office/drawing/2014/main" id="{8F9D3371-8109-2341-B781-DE45F1C73F3D}"/>
              </a:ext>
            </a:extLst>
          </p:cNvPr>
          <p:cNvPicPr>
            <a:picLocks noChangeAspect="1"/>
          </p:cNvPicPr>
          <p:nvPr/>
        </p:nvPicPr>
        <p:blipFill>
          <a:blip r:embed="rId2"/>
          <a:stretch>
            <a:fillRect/>
          </a:stretch>
        </p:blipFill>
        <p:spPr>
          <a:xfrm>
            <a:off x="9144000" y="4688339"/>
            <a:ext cx="2219218" cy="2086906"/>
          </a:xfrm>
          <a:prstGeom prst="rect">
            <a:avLst/>
          </a:prstGeom>
        </p:spPr>
      </p:pic>
      <p:pic>
        <p:nvPicPr>
          <p:cNvPr id="9" name="図 8">
            <a:extLst>
              <a:ext uri="{FF2B5EF4-FFF2-40B4-BE49-F238E27FC236}">
                <a16:creationId xmlns:a16="http://schemas.microsoft.com/office/drawing/2014/main" id="{1283473F-20C6-E3CB-C9C9-A3C42BC28599}"/>
              </a:ext>
            </a:extLst>
          </p:cNvPr>
          <p:cNvPicPr>
            <a:picLocks noChangeAspect="1"/>
          </p:cNvPicPr>
          <p:nvPr/>
        </p:nvPicPr>
        <p:blipFill>
          <a:blip r:embed="rId3"/>
          <a:stretch>
            <a:fillRect/>
          </a:stretch>
        </p:blipFill>
        <p:spPr>
          <a:xfrm>
            <a:off x="1624607" y="5046858"/>
            <a:ext cx="3748778" cy="701587"/>
          </a:xfrm>
          <a:prstGeom prst="rect">
            <a:avLst/>
          </a:prstGeom>
        </p:spPr>
      </p:pic>
      <p:pic>
        <p:nvPicPr>
          <p:cNvPr id="13" name="図 12">
            <a:extLst>
              <a:ext uri="{FF2B5EF4-FFF2-40B4-BE49-F238E27FC236}">
                <a16:creationId xmlns:a16="http://schemas.microsoft.com/office/drawing/2014/main" id="{D26E2433-4CBB-92D7-B64E-0B7B12B8DDB1}"/>
              </a:ext>
            </a:extLst>
          </p:cNvPr>
          <p:cNvPicPr>
            <a:picLocks noChangeAspect="1"/>
          </p:cNvPicPr>
          <p:nvPr/>
        </p:nvPicPr>
        <p:blipFill>
          <a:blip r:embed="rId4"/>
          <a:stretch>
            <a:fillRect/>
          </a:stretch>
        </p:blipFill>
        <p:spPr>
          <a:xfrm>
            <a:off x="1841134" y="5930757"/>
            <a:ext cx="2880559" cy="503294"/>
          </a:xfrm>
          <a:prstGeom prst="rect">
            <a:avLst/>
          </a:prstGeom>
        </p:spPr>
      </p:pic>
    </p:spTree>
    <p:extLst>
      <p:ext uri="{BB962C8B-B14F-4D97-AF65-F5344CB8AC3E}">
        <p14:creationId xmlns:p14="http://schemas.microsoft.com/office/powerpoint/2010/main" val="103959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8395" y="192275"/>
            <a:ext cx="11538066" cy="584775"/>
          </a:xfrm>
          <a:prstGeom prst="rect">
            <a:avLst/>
          </a:prstGeom>
          <a:noFill/>
        </p:spPr>
        <p:txBody>
          <a:bodyPr wrap="square" rtlCol="0">
            <a:spAutoFit/>
          </a:bodyPr>
          <a:lstStyle/>
          <a:p>
            <a:r>
              <a:rPr lang="en-US" altLang="ja-JP" sz="3200" b="1" dirty="0"/>
              <a:t>3.3.3 </a:t>
            </a:r>
            <a:r>
              <a:rPr lang="ja-JP" altLang="en-US" sz="3200" b="1" dirty="0"/>
              <a:t>陰的正則化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880614"/>
            <a:ext cx="11538066" cy="2677656"/>
          </a:xfrm>
          <a:prstGeom prst="rect">
            <a:avLst/>
          </a:prstGeom>
          <a:noFill/>
        </p:spPr>
        <p:txBody>
          <a:bodyPr wrap="square" rtlCol="0">
            <a:spAutoFit/>
          </a:bodyPr>
          <a:lstStyle/>
          <a:p>
            <a:r>
              <a:rPr lang="ja-JP" altLang="en-US" sz="2400" dirty="0"/>
              <a:t>正則化ではないが、過学習を防ぐ働きをもつもの。</a:t>
            </a:r>
            <a:endParaRPr lang="en-US" altLang="ja-JP" sz="2400" dirty="0"/>
          </a:p>
          <a:p>
            <a:endParaRPr lang="en-US" altLang="ja-JP" sz="2400" dirty="0"/>
          </a:p>
          <a:p>
            <a:r>
              <a:rPr lang="ja-JP" altLang="en-US" sz="2400" dirty="0"/>
              <a:t>大きな学習率</a:t>
            </a:r>
            <a:endParaRPr lang="en-US" altLang="ja-JP" sz="2400" dirty="0"/>
          </a:p>
          <a:p>
            <a:endParaRPr lang="en-US" altLang="ja-JP" sz="2400" dirty="0"/>
          </a:p>
          <a:p>
            <a:r>
              <a:rPr lang="ja-JP" altLang="en-US" sz="2400" dirty="0"/>
              <a:t>ミニバッチのサイズを小さくすること</a:t>
            </a:r>
            <a:endParaRPr lang="en-US" altLang="ja-JP" sz="2400" dirty="0"/>
          </a:p>
          <a:p>
            <a:endParaRPr lang="en-US" altLang="ja-JP" sz="2400" dirty="0"/>
          </a:p>
          <a:p>
            <a:r>
              <a:rPr lang="ja-JP" altLang="en-US" sz="2400" dirty="0"/>
              <a:t>早期終了</a:t>
            </a:r>
            <a:endParaRPr lang="en-US" altLang="ja-JP" sz="2400" dirty="0"/>
          </a:p>
        </p:txBody>
      </p:sp>
    </p:spTree>
    <p:extLst>
      <p:ext uri="{BB962C8B-B14F-4D97-AF65-F5344CB8AC3E}">
        <p14:creationId xmlns:p14="http://schemas.microsoft.com/office/powerpoint/2010/main" val="48616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262588"/>
            <a:ext cx="11538066" cy="584775"/>
          </a:xfrm>
          <a:prstGeom prst="rect">
            <a:avLst/>
          </a:prstGeom>
          <a:noFill/>
        </p:spPr>
        <p:txBody>
          <a:bodyPr wrap="square" rtlCol="0">
            <a:spAutoFit/>
          </a:bodyPr>
          <a:lstStyle/>
          <a:p>
            <a:r>
              <a:rPr lang="en-US" altLang="ja-JP" sz="3200" b="1" dirty="0"/>
              <a:t>3.4 </a:t>
            </a:r>
            <a:r>
              <a:rPr lang="ja-JP" altLang="en-US" sz="3200" b="1" dirty="0"/>
              <a:t>学習率の選定と制御</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880614"/>
            <a:ext cx="11538066" cy="4893647"/>
          </a:xfrm>
          <a:prstGeom prst="rect">
            <a:avLst/>
          </a:prstGeom>
          <a:noFill/>
        </p:spPr>
        <p:txBody>
          <a:bodyPr wrap="square" rtlCol="0">
            <a:spAutoFit/>
          </a:bodyPr>
          <a:lstStyle/>
          <a:p>
            <a:r>
              <a:rPr lang="ja-JP" altLang="en-US" sz="2400" dirty="0"/>
              <a:t>学習率は学習の結果に与える影響が大きくなります。</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そのため、学習率を学習を進めるにつれて変化させる工夫がなされています。</a:t>
            </a:r>
            <a:endParaRPr lang="en-US" altLang="ja-JP" sz="2400" dirty="0"/>
          </a:p>
          <a:p>
            <a:endParaRPr lang="en-US" altLang="ja-JP" sz="2400" dirty="0"/>
          </a:p>
          <a:p>
            <a:endParaRPr lang="en-US" altLang="ja-JP" sz="2400" dirty="0"/>
          </a:p>
        </p:txBody>
      </p:sp>
      <p:pic>
        <p:nvPicPr>
          <p:cNvPr id="2" name="図 1">
            <a:extLst>
              <a:ext uri="{FF2B5EF4-FFF2-40B4-BE49-F238E27FC236}">
                <a16:creationId xmlns:a16="http://schemas.microsoft.com/office/drawing/2014/main" id="{E67B1423-FB90-4709-718D-8FF837FBF5E5}"/>
              </a:ext>
            </a:extLst>
          </p:cNvPr>
          <p:cNvPicPr>
            <a:picLocks noChangeAspect="1"/>
          </p:cNvPicPr>
          <p:nvPr/>
        </p:nvPicPr>
        <p:blipFill>
          <a:blip r:embed="rId2"/>
          <a:stretch>
            <a:fillRect/>
          </a:stretch>
        </p:blipFill>
        <p:spPr>
          <a:xfrm>
            <a:off x="824709" y="1465389"/>
            <a:ext cx="10414987" cy="2849383"/>
          </a:xfrm>
          <a:prstGeom prst="rect">
            <a:avLst/>
          </a:prstGeom>
        </p:spPr>
      </p:pic>
    </p:spTree>
    <p:extLst>
      <p:ext uri="{BB962C8B-B14F-4D97-AF65-F5344CB8AC3E}">
        <p14:creationId xmlns:p14="http://schemas.microsoft.com/office/powerpoint/2010/main" val="410464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8395" y="192275"/>
            <a:ext cx="11538066" cy="584775"/>
          </a:xfrm>
          <a:prstGeom prst="rect">
            <a:avLst/>
          </a:prstGeom>
          <a:noFill/>
        </p:spPr>
        <p:txBody>
          <a:bodyPr wrap="square" rtlCol="0">
            <a:spAutoFit/>
          </a:bodyPr>
          <a:lstStyle/>
          <a:p>
            <a:r>
              <a:rPr lang="en-US" altLang="ja-JP" sz="3200" b="1" dirty="0"/>
              <a:t>3.6.1 </a:t>
            </a:r>
            <a:r>
              <a:rPr lang="ja-JP" altLang="en-US" sz="3200" b="1" dirty="0"/>
              <a:t>層出力の正規化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880614"/>
            <a:ext cx="11538066" cy="1569660"/>
          </a:xfrm>
          <a:prstGeom prst="rect">
            <a:avLst/>
          </a:prstGeom>
          <a:noFill/>
        </p:spPr>
        <p:txBody>
          <a:bodyPr wrap="square" rtlCol="0">
            <a:spAutoFit/>
          </a:bodyPr>
          <a:lstStyle/>
          <a:p>
            <a:r>
              <a:rPr lang="ja-JP" altLang="en-US" sz="2400" dirty="0"/>
              <a:t>入力がある統計的な分布に従うとすると、各層の出力も何らかの統計分析に従います。学習の進展とともに重みが変化すると、各層の出力が大きく変化してしまい学習に悪影響を与える。</a:t>
            </a:r>
            <a:endParaRPr lang="en-US" altLang="ja-JP" sz="2400" dirty="0"/>
          </a:p>
          <a:p>
            <a:r>
              <a:rPr lang="ja-JP" altLang="en-US" sz="2400" dirty="0"/>
              <a:t>これを解決するために正規化を行う。</a:t>
            </a:r>
            <a:endParaRPr lang="en-US" altLang="ja-JP" sz="2400" dirty="0"/>
          </a:p>
        </p:txBody>
      </p:sp>
      <p:pic>
        <p:nvPicPr>
          <p:cNvPr id="3" name="図 2">
            <a:extLst>
              <a:ext uri="{FF2B5EF4-FFF2-40B4-BE49-F238E27FC236}">
                <a16:creationId xmlns:a16="http://schemas.microsoft.com/office/drawing/2014/main" id="{4631AFE4-2EDB-0D11-7784-8E93DCE20C9B}"/>
              </a:ext>
            </a:extLst>
          </p:cNvPr>
          <p:cNvPicPr>
            <a:picLocks noChangeAspect="1"/>
          </p:cNvPicPr>
          <p:nvPr/>
        </p:nvPicPr>
        <p:blipFill rotWithShape="1">
          <a:blip r:embed="rId2"/>
          <a:srcRect t="10550"/>
          <a:stretch/>
        </p:blipFill>
        <p:spPr>
          <a:xfrm>
            <a:off x="268456" y="3142211"/>
            <a:ext cx="5718484" cy="3453659"/>
          </a:xfrm>
          <a:prstGeom prst="rect">
            <a:avLst/>
          </a:prstGeom>
        </p:spPr>
      </p:pic>
      <p:pic>
        <p:nvPicPr>
          <p:cNvPr id="7" name="図 6">
            <a:extLst>
              <a:ext uri="{FF2B5EF4-FFF2-40B4-BE49-F238E27FC236}">
                <a16:creationId xmlns:a16="http://schemas.microsoft.com/office/drawing/2014/main" id="{B9AD85B5-8ADF-7FF7-4294-96D8B316A925}"/>
              </a:ext>
            </a:extLst>
          </p:cNvPr>
          <p:cNvPicPr>
            <a:picLocks noChangeAspect="1"/>
          </p:cNvPicPr>
          <p:nvPr/>
        </p:nvPicPr>
        <p:blipFill rotWithShape="1">
          <a:blip r:embed="rId3"/>
          <a:srcRect t="11592"/>
          <a:stretch/>
        </p:blipFill>
        <p:spPr>
          <a:xfrm>
            <a:off x="6041470" y="3142211"/>
            <a:ext cx="5827544" cy="3486224"/>
          </a:xfrm>
          <a:prstGeom prst="rect">
            <a:avLst/>
          </a:prstGeom>
        </p:spPr>
      </p:pic>
    </p:spTree>
    <p:extLst>
      <p:ext uri="{BB962C8B-B14F-4D97-AF65-F5344CB8AC3E}">
        <p14:creationId xmlns:p14="http://schemas.microsoft.com/office/powerpoint/2010/main" val="307897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8395" y="192275"/>
            <a:ext cx="11538066" cy="584775"/>
          </a:xfrm>
          <a:prstGeom prst="rect">
            <a:avLst/>
          </a:prstGeom>
          <a:noFill/>
        </p:spPr>
        <p:txBody>
          <a:bodyPr wrap="square" rtlCol="0">
            <a:spAutoFit/>
          </a:bodyPr>
          <a:lstStyle/>
          <a:p>
            <a:r>
              <a:rPr lang="en-US" altLang="ja-JP" sz="3200" b="1" dirty="0"/>
              <a:t>3.6.2 </a:t>
            </a:r>
            <a:r>
              <a:rPr lang="ja-JP" altLang="en-US" sz="3200" b="1" dirty="0"/>
              <a:t>入力の正規化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880614"/>
            <a:ext cx="11538066" cy="830997"/>
          </a:xfrm>
          <a:prstGeom prst="rect">
            <a:avLst/>
          </a:prstGeom>
          <a:noFill/>
        </p:spPr>
        <p:txBody>
          <a:bodyPr wrap="square" rtlCol="0">
            <a:spAutoFit/>
          </a:bodyPr>
          <a:lstStyle/>
          <a:p>
            <a:r>
              <a:rPr lang="ja-JP" altLang="en-US" sz="2400" dirty="0"/>
              <a:t>入力がの統計量に大きな違いがあると計算時に与える影響が大きくなり学習に悪影響を及ぼす可能性があります。これを解決するために正規化を行います。</a:t>
            </a:r>
            <a:endParaRPr lang="en-US" altLang="ja-JP" sz="2400" dirty="0"/>
          </a:p>
        </p:txBody>
      </p:sp>
      <p:pic>
        <p:nvPicPr>
          <p:cNvPr id="6" name="図 5">
            <a:extLst>
              <a:ext uri="{FF2B5EF4-FFF2-40B4-BE49-F238E27FC236}">
                <a16:creationId xmlns:a16="http://schemas.microsoft.com/office/drawing/2014/main" id="{AAE2E3D6-D2EC-2668-576E-4721CA5D779C}"/>
              </a:ext>
            </a:extLst>
          </p:cNvPr>
          <p:cNvPicPr>
            <a:picLocks noChangeAspect="1"/>
          </p:cNvPicPr>
          <p:nvPr/>
        </p:nvPicPr>
        <p:blipFill>
          <a:blip r:embed="rId2"/>
          <a:stretch>
            <a:fillRect/>
          </a:stretch>
        </p:blipFill>
        <p:spPr>
          <a:xfrm>
            <a:off x="298672" y="2042439"/>
            <a:ext cx="4468201" cy="1017229"/>
          </a:xfrm>
          <a:prstGeom prst="rect">
            <a:avLst/>
          </a:prstGeom>
        </p:spPr>
      </p:pic>
      <p:pic>
        <p:nvPicPr>
          <p:cNvPr id="9" name="図 8">
            <a:extLst>
              <a:ext uri="{FF2B5EF4-FFF2-40B4-BE49-F238E27FC236}">
                <a16:creationId xmlns:a16="http://schemas.microsoft.com/office/drawing/2014/main" id="{7F395A96-5145-F3FB-CE36-E8F246B0499E}"/>
              </a:ext>
            </a:extLst>
          </p:cNvPr>
          <p:cNvPicPr>
            <a:picLocks noChangeAspect="1"/>
          </p:cNvPicPr>
          <p:nvPr/>
        </p:nvPicPr>
        <p:blipFill>
          <a:blip r:embed="rId3"/>
          <a:stretch>
            <a:fillRect/>
          </a:stretch>
        </p:blipFill>
        <p:spPr>
          <a:xfrm>
            <a:off x="144410" y="4235793"/>
            <a:ext cx="4776726" cy="2236989"/>
          </a:xfrm>
          <a:prstGeom prst="rect">
            <a:avLst/>
          </a:prstGeom>
        </p:spPr>
      </p:pic>
      <p:pic>
        <p:nvPicPr>
          <p:cNvPr id="11" name="図 10">
            <a:extLst>
              <a:ext uri="{FF2B5EF4-FFF2-40B4-BE49-F238E27FC236}">
                <a16:creationId xmlns:a16="http://schemas.microsoft.com/office/drawing/2014/main" id="{95F87E9A-24C6-6AA6-4EFE-431A9738E70C}"/>
              </a:ext>
            </a:extLst>
          </p:cNvPr>
          <p:cNvPicPr>
            <a:picLocks noChangeAspect="1"/>
          </p:cNvPicPr>
          <p:nvPr/>
        </p:nvPicPr>
        <p:blipFill>
          <a:blip r:embed="rId4"/>
          <a:stretch>
            <a:fillRect/>
          </a:stretch>
        </p:blipFill>
        <p:spPr>
          <a:xfrm>
            <a:off x="6262092" y="1998804"/>
            <a:ext cx="5151607" cy="2236989"/>
          </a:xfrm>
          <a:prstGeom prst="rect">
            <a:avLst/>
          </a:prstGeom>
        </p:spPr>
      </p:pic>
      <p:pic>
        <p:nvPicPr>
          <p:cNvPr id="13" name="図 12">
            <a:extLst>
              <a:ext uri="{FF2B5EF4-FFF2-40B4-BE49-F238E27FC236}">
                <a16:creationId xmlns:a16="http://schemas.microsoft.com/office/drawing/2014/main" id="{38FAEC16-8392-0A45-C63A-9413219C6E7F}"/>
              </a:ext>
            </a:extLst>
          </p:cNvPr>
          <p:cNvPicPr>
            <a:picLocks noChangeAspect="1"/>
          </p:cNvPicPr>
          <p:nvPr/>
        </p:nvPicPr>
        <p:blipFill>
          <a:blip r:embed="rId5"/>
          <a:stretch>
            <a:fillRect/>
          </a:stretch>
        </p:blipFill>
        <p:spPr>
          <a:xfrm>
            <a:off x="6193304" y="4407727"/>
            <a:ext cx="4995679" cy="2236989"/>
          </a:xfrm>
          <a:prstGeom prst="rect">
            <a:avLst/>
          </a:prstGeom>
        </p:spPr>
      </p:pic>
    </p:spTree>
    <p:extLst>
      <p:ext uri="{BB962C8B-B14F-4D97-AF65-F5344CB8AC3E}">
        <p14:creationId xmlns:p14="http://schemas.microsoft.com/office/powerpoint/2010/main" val="236767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8395" y="192275"/>
            <a:ext cx="11538066" cy="584775"/>
          </a:xfrm>
          <a:prstGeom prst="rect">
            <a:avLst/>
          </a:prstGeom>
          <a:noFill/>
        </p:spPr>
        <p:txBody>
          <a:bodyPr wrap="square" rtlCol="0">
            <a:spAutoFit/>
          </a:bodyPr>
          <a:lstStyle/>
          <a:p>
            <a:r>
              <a:rPr lang="en-US" altLang="ja-JP" sz="3200" b="1" dirty="0"/>
              <a:t>3.6.2 </a:t>
            </a:r>
            <a:r>
              <a:rPr lang="ja-JP" altLang="en-US" sz="3200" b="1" dirty="0"/>
              <a:t>入力の正規化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747606"/>
            <a:ext cx="11538066" cy="5262979"/>
          </a:xfrm>
          <a:prstGeom prst="rect">
            <a:avLst/>
          </a:prstGeom>
          <a:noFill/>
        </p:spPr>
        <p:txBody>
          <a:bodyPr wrap="square" rtlCol="0">
            <a:spAutoFit/>
          </a:bodyPr>
          <a:lstStyle/>
          <a:p>
            <a:r>
              <a:rPr lang="ja-JP" altLang="en-US" sz="2400" dirty="0"/>
              <a:t>入力の正規化は以下の式で行います。</a:t>
            </a:r>
            <a:endParaRPr lang="en-US" altLang="ja-JP" sz="2400" dirty="0"/>
          </a:p>
          <a:p>
            <a:endParaRPr lang="en-US" altLang="ja-JP" sz="2400" dirty="0"/>
          </a:p>
          <a:p>
            <a:r>
              <a:rPr lang="ja-JP" altLang="en-US" sz="2400" dirty="0"/>
              <a:t>各成分からその成分の全学習データにわたる平均を求める。</a:t>
            </a:r>
            <a:endParaRPr lang="en-US" altLang="ja-JP" sz="2400" dirty="0"/>
          </a:p>
          <a:p>
            <a:endParaRPr lang="en-US" altLang="ja-JP" sz="2400" dirty="0"/>
          </a:p>
          <a:p>
            <a:endParaRPr lang="en-US" altLang="ja-JP" sz="2400" dirty="0"/>
          </a:p>
          <a:p>
            <a:endParaRPr lang="en-US" altLang="ja-JP" sz="2400" dirty="0"/>
          </a:p>
          <a:p>
            <a:r>
              <a:rPr lang="ja-JP" altLang="en-US" sz="2400" dirty="0"/>
              <a:t>各成分からその平均を引き、変換後の平均が</a:t>
            </a:r>
            <a:r>
              <a:rPr lang="en-US" altLang="ja-JP" sz="2400" dirty="0"/>
              <a:t>0</a:t>
            </a:r>
            <a:r>
              <a:rPr lang="ja-JP" altLang="en-US" sz="2400" dirty="0"/>
              <a:t>になるようにします。</a:t>
            </a:r>
            <a:endParaRPr lang="en-US" altLang="ja-JP" sz="2400" dirty="0"/>
          </a:p>
          <a:p>
            <a:endParaRPr lang="en-US" altLang="ja-JP" sz="2400" dirty="0"/>
          </a:p>
          <a:p>
            <a:endParaRPr lang="en-US" altLang="ja-JP" sz="2400" dirty="0"/>
          </a:p>
          <a:p>
            <a:r>
              <a:rPr lang="ja-JP" altLang="en-US" sz="2400" dirty="0"/>
              <a:t>その後に分散を求めます。</a:t>
            </a:r>
            <a:endParaRPr lang="en-US" altLang="ja-JP" sz="2400" dirty="0"/>
          </a:p>
          <a:p>
            <a:endParaRPr lang="en-US" altLang="ja-JP" sz="2400" dirty="0"/>
          </a:p>
          <a:p>
            <a:endParaRPr lang="en-US" altLang="ja-JP" sz="2400" dirty="0"/>
          </a:p>
          <a:p>
            <a:endParaRPr lang="en-US" altLang="ja-JP" sz="2400" dirty="0"/>
          </a:p>
          <a:p>
            <a:r>
              <a:rPr lang="ja-JP" altLang="en-US" sz="2400" dirty="0"/>
              <a:t>最後に分散で割ることで、各成分の平均が</a:t>
            </a:r>
            <a:r>
              <a:rPr lang="en-US" altLang="ja-JP" sz="2400" dirty="0"/>
              <a:t>0</a:t>
            </a:r>
            <a:r>
              <a:rPr lang="ja-JP" altLang="en-US" sz="2400" dirty="0"/>
              <a:t>、分散が１になり正規化される。</a:t>
            </a:r>
            <a:endParaRPr lang="en-US" altLang="ja-JP" sz="2400" dirty="0"/>
          </a:p>
        </p:txBody>
      </p:sp>
      <p:pic>
        <p:nvPicPr>
          <p:cNvPr id="3" name="図 2">
            <a:extLst>
              <a:ext uri="{FF2B5EF4-FFF2-40B4-BE49-F238E27FC236}">
                <a16:creationId xmlns:a16="http://schemas.microsoft.com/office/drawing/2014/main" id="{73F4FE8E-14B9-615B-746D-80003329D7B9}"/>
              </a:ext>
            </a:extLst>
          </p:cNvPr>
          <p:cNvPicPr>
            <a:picLocks noChangeAspect="1"/>
          </p:cNvPicPr>
          <p:nvPr/>
        </p:nvPicPr>
        <p:blipFill>
          <a:blip r:embed="rId2"/>
          <a:stretch>
            <a:fillRect/>
          </a:stretch>
        </p:blipFill>
        <p:spPr>
          <a:xfrm>
            <a:off x="1087390" y="2206404"/>
            <a:ext cx="4281013" cy="628490"/>
          </a:xfrm>
          <a:prstGeom prst="rect">
            <a:avLst/>
          </a:prstGeom>
        </p:spPr>
      </p:pic>
      <p:pic>
        <p:nvPicPr>
          <p:cNvPr id="8" name="図 7">
            <a:extLst>
              <a:ext uri="{FF2B5EF4-FFF2-40B4-BE49-F238E27FC236}">
                <a16:creationId xmlns:a16="http://schemas.microsoft.com/office/drawing/2014/main" id="{D97D01D9-4C9F-C78E-35E3-1BCA85AE1E1E}"/>
              </a:ext>
            </a:extLst>
          </p:cNvPr>
          <p:cNvPicPr>
            <a:picLocks noChangeAspect="1"/>
          </p:cNvPicPr>
          <p:nvPr/>
        </p:nvPicPr>
        <p:blipFill>
          <a:blip r:embed="rId3"/>
          <a:stretch>
            <a:fillRect/>
          </a:stretch>
        </p:blipFill>
        <p:spPr>
          <a:xfrm>
            <a:off x="1181981" y="3400949"/>
            <a:ext cx="3315204" cy="712284"/>
          </a:xfrm>
          <a:prstGeom prst="rect">
            <a:avLst/>
          </a:prstGeom>
        </p:spPr>
      </p:pic>
      <p:pic>
        <p:nvPicPr>
          <p:cNvPr id="12" name="図 11">
            <a:extLst>
              <a:ext uri="{FF2B5EF4-FFF2-40B4-BE49-F238E27FC236}">
                <a16:creationId xmlns:a16="http://schemas.microsoft.com/office/drawing/2014/main" id="{19AC0177-371D-E691-D2A4-51C94A2B7B4D}"/>
              </a:ext>
            </a:extLst>
          </p:cNvPr>
          <p:cNvPicPr>
            <a:picLocks noChangeAspect="1"/>
          </p:cNvPicPr>
          <p:nvPr/>
        </p:nvPicPr>
        <p:blipFill>
          <a:blip r:embed="rId4"/>
          <a:stretch>
            <a:fillRect/>
          </a:stretch>
        </p:blipFill>
        <p:spPr>
          <a:xfrm>
            <a:off x="893208" y="4636822"/>
            <a:ext cx="3892750" cy="736638"/>
          </a:xfrm>
          <a:prstGeom prst="rect">
            <a:avLst/>
          </a:prstGeom>
        </p:spPr>
      </p:pic>
      <p:pic>
        <p:nvPicPr>
          <p:cNvPr id="15" name="図 14">
            <a:extLst>
              <a:ext uri="{FF2B5EF4-FFF2-40B4-BE49-F238E27FC236}">
                <a16:creationId xmlns:a16="http://schemas.microsoft.com/office/drawing/2014/main" id="{34CBD91D-3C9F-7791-F131-BF4E721A157B}"/>
              </a:ext>
            </a:extLst>
          </p:cNvPr>
          <p:cNvPicPr>
            <a:picLocks noChangeAspect="1"/>
          </p:cNvPicPr>
          <p:nvPr/>
        </p:nvPicPr>
        <p:blipFill>
          <a:blip r:embed="rId5"/>
          <a:stretch>
            <a:fillRect/>
          </a:stretch>
        </p:blipFill>
        <p:spPr>
          <a:xfrm>
            <a:off x="955907" y="5898057"/>
            <a:ext cx="2826383" cy="866421"/>
          </a:xfrm>
          <a:prstGeom prst="rect">
            <a:avLst/>
          </a:prstGeom>
        </p:spPr>
      </p:pic>
    </p:spTree>
    <p:extLst>
      <p:ext uri="{BB962C8B-B14F-4D97-AF65-F5344CB8AC3E}">
        <p14:creationId xmlns:p14="http://schemas.microsoft.com/office/powerpoint/2010/main" val="153878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162831"/>
            <a:ext cx="11538066" cy="584775"/>
          </a:xfrm>
          <a:prstGeom prst="rect">
            <a:avLst/>
          </a:prstGeom>
          <a:noFill/>
        </p:spPr>
        <p:txBody>
          <a:bodyPr wrap="square" rtlCol="0">
            <a:spAutoFit/>
          </a:bodyPr>
          <a:lstStyle/>
          <a:p>
            <a:r>
              <a:rPr lang="en-US" altLang="ja-JP" sz="3200" b="1" dirty="0"/>
              <a:t>3.6.3 </a:t>
            </a:r>
            <a:r>
              <a:rPr lang="ja-JP" altLang="en-US" sz="3200" b="1" dirty="0"/>
              <a:t>バッチ正規化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1078152"/>
            <a:ext cx="11538066" cy="4154984"/>
          </a:xfrm>
          <a:prstGeom prst="rect">
            <a:avLst/>
          </a:prstGeom>
          <a:noFill/>
        </p:spPr>
        <p:txBody>
          <a:bodyPr wrap="square" rtlCol="0">
            <a:spAutoFit/>
          </a:bodyPr>
          <a:lstStyle/>
          <a:p>
            <a:r>
              <a:rPr lang="ja-JP" altLang="en-US" sz="2400" dirty="0"/>
              <a:t>バッチ正規化ではミニバッチ内の全出力</a:t>
            </a:r>
            <a:r>
              <a:rPr lang="en-US" altLang="ja-JP" sz="2400" b="1" dirty="0"/>
              <a:t>u</a:t>
            </a:r>
            <a:r>
              <a:rPr lang="ja-JP" altLang="en-US" sz="2400" dirty="0"/>
              <a:t>に対する平均と分散を計算して用います。</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この時の　と　はハイパーパラメータです。</a:t>
            </a:r>
            <a:endParaRPr lang="en-US" altLang="ja-JP" sz="2400" dirty="0"/>
          </a:p>
          <a:p>
            <a:r>
              <a:rPr lang="ja-JP" altLang="en-US" sz="2400" b="0" i="0" dirty="0">
                <a:solidFill>
                  <a:srgbClr val="111111"/>
                </a:solidFill>
                <a:effectLst/>
                <a:latin typeface="Arial" panose="020B0604020202020204" pitchFamily="34" charset="0"/>
              </a:rPr>
              <a:t>正規化するだけでも学習は高速に収束するようになるが，それだけだと全出力</a:t>
            </a:r>
            <a:r>
              <a:rPr lang="en-US" altLang="ja-JP" sz="2400" b="1" i="0" dirty="0">
                <a:solidFill>
                  <a:srgbClr val="111111"/>
                </a:solidFill>
                <a:effectLst/>
                <a:latin typeface="Arial" panose="020B0604020202020204" pitchFamily="34" charset="0"/>
              </a:rPr>
              <a:t>u</a:t>
            </a:r>
            <a:r>
              <a:rPr lang="ja-JP" altLang="en-US" sz="2400" b="0" i="0" dirty="0">
                <a:solidFill>
                  <a:srgbClr val="111111"/>
                </a:solidFill>
                <a:effectLst/>
                <a:latin typeface="Arial" panose="020B0604020202020204" pitchFamily="34" charset="0"/>
              </a:rPr>
              <a:t>が同じ分布になり</a:t>
            </a:r>
            <a:r>
              <a:rPr lang="en-US" altLang="ja-JP" sz="2400" b="0" i="0" dirty="0">
                <a:solidFill>
                  <a:srgbClr val="111111"/>
                </a:solidFill>
                <a:effectLst/>
                <a:latin typeface="Arial" panose="020B0604020202020204" pitchFamily="34" charset="0"/>
              </a:rPr>
              <a:t>NN</a:t>
            </a:r>
            <a:r>
              <a:rPr lang="ja-JP" altLang="en-US" sz="2400" b="0" i="0" dirty="0">
                <a:solidFill>
                  <a:srgbClr val="111111"/>
                </a:solidFill>
                <a:effectLst/>
                <a:latin typeface="Arial" panose="020B0604020202020204" pitchFamily="34" charset="0"/>
              </a:rPr>
              <a:t>の表現力が落ちる</a:t>
            </a:r>
            <a:r>
              <a:rPr lang="ja-JP" altLang="en-US" sz="2400" dirty="0">
                <a:solidFill>
                  <a:srgbClr val="111111"/>
                </a:solidFill>
                <a:latin typeface="Arial" panose="020B0604020202020204" pitchFamily="34" charset="0"/>
              </a:rPr>
              <a:t>。</a:t>
            </a:r>
            <a:endParaRPr lang="en-US" altLang="ja-JP" sz="2400" dirty="0">
              <a:solidFill>
                <a:srgbClr val="111111"/>
              </a:solidFill>
              <a:latin typeface="Arial" panose="020B0604020202020204" pitchFamily="34" charset="0"/>
            </a:endParaRPr>
          </a:p>
          <a:p>
            <a:r>
              <a:rPr lang="ja-JP" altLang="en-US" sz="2400" dirty="0">
                <a:solidFill>
                  <a:srgbClr val="111111"/>
                </a:solidFill>
                <a:latin typeface="Arial" panose="020B0604020202020204" pitchFamily="34" charset="0"/>
              </a:rPr>
              <a:t>ハイパーパラメータ</a:t>
            </a:r>
            <a:r>
              <a:rPr lang="ja-JP" altLang="en-US" sz="2400" b="0" i="0" dirty="0">
                <a:solidFill>
                  <a:srgbClr val="111111"/>
                </a:solidFill>
                <a:effectLst/>
                <a:latin typeface="Arial" panose="020B0604020202020204" pitchFamily="34" charset="0"/>
              </a:rPr>
              <a:t>でスケールを変えて、シフトをさせることで，バッチ正規化層挿入前の変換を保つようにすることにより</a:t>
            </a:r>
            <a:r>
              <a:rPr lang="en-US" altLang="ja-JP" sz="2400" b="0" i="0" dirty="0">
                <a:solidFill>
                  <a:srgbClr val="111111"/>
                </a:solidFill>
                <a:effectLst/>
                <a:latin typeface="Arial" panose="020B0604020202020204" pitchFamily="34" charset="0"/>
              </a:rPr>
              <a:t>NN</a:t>
            </a:r>
            <a:r>
              <a:rPr lang="ja-JP" altLang="en-US" sz="2400" b="0" i="0" dirty="0">
                <a:solidFill>
                  <a:srgbClr val="111111"/>
                </a:solidFill>
                <a:effectLst/>
                <a:latin typeface="Arial" panose="020B0604020202020204" pitchFamily="34" charset="0"/>
              </a:rPr>
              <a:t>の表現力</a:t>
            </a:r>
            <a:r>
              <a:rPr lang="ja-JP" altLang="en-US" sz="2400" b="0" i="0">
                <a:solidFill>
                  <a:srgbClr val="111111"/>
                </a:solidFill>
                <a:effectLst/>
                <a:latin typeface="Arial" panose="020B0604020202020204" pitchFamily="34" charset="0"/>
              </a:rPr>
              <a:t>を保つ。</a:t>
            </a:r>
            <a:endParaRPr lang="en-US" altLang="ja-JP" sz="2400" b="0" i="0" dirty="0">
              <a:solidFill>
                <a:srgbClr val="111111"/>
              </a:solidFill>
              <a:effectLst/>
              <a:latin typeface="Arial" panose="020B0604020202020204" pitchFamily="34" charset="0"/>
            </a:endParaRPr>
          </a:p>
        </p:txBody>
      </p:sp>
      <p:pic>
        <p:nvPicPr>
          <p:cNvPr id="6" name="図 5">
            <a:extLst>
              <a:ext uri="{FF2B5EF4-FFF2-40B4-BE49-F238E27FC236}">
                <a16:creationId xmlns:a16="http://schemas.microsoft.com/office/drawing/2014/main" id="{05B50026-6DE8-DC91-EE13-33546EF7DCFE}"/>
              </a:ext>
            </a:extLst>
          </p:cNvPr>
          <p:cNvPicPr>
            <a:picLocks noChangeAspect="1"/>
          </p:cNvPicPr>
          <p:nvPr/>
        </p:nvPicPr>
        <p:blipFill>
          <a:blip r:embed="rId2"/>
          <a:stretch>
            <a:fillRect/>
          </a:stretch>
        </p:blipFill>
        <p:spPr>
          <a:xfrm>
            <a:off x="583024" y="1870364"/>
            <a:ext cx="4767529" cy="1029467"/>
          </a:xfrm>
          <a:prstGeom prst="rect">
            <a:avLst/>
          </a:prstGeom>
        </p:spPr>
      </p:pic>
      <p:pic>
        <p:nvPicPr>
          <p:cNvPr id="14" name="図 13">
            <a:extLst>
              <a:ext uri="{FF2B5EF4-FFF2-40B4-BE49-F238E27FC236}">
                <a16:creationId xmlns:a16="http://schemas.microsoft.com/office/drawing/2014/main" id="{9B0324DE-429A-2C9A-9679-37A5640A17F3}"/>
              </a:ext>
            </a:extLst>
          </p:cNvPr>
          <p:cNvPicPr>
            <a:picLocks noChangeAspect="1"/>
          </p:cNvPicPr>
          <p:nvPr/>
        </p:nvPicPr>
        <p:blipFill>
          <a:blip r:embed="rId3"/>
          <a:stretch>
            <a:fillRect/>
          </a:stretch>
        </p:blipFill>
        <p:spPr>
          <a:xfrm>
            <a:off x="1676737" y="3315921"/>
            <a:ext cx="342918" cy="355618"/>
          </a:xfrm>
          <a:prstGeom prst="rect">
            <a:avLst/>
          </a:prstGeom>
        </p:spPr>
      </p:pic>
      <p:pic>
        <p:nvPicPr>
          <p:cNvPr id="17" name="図 16">
            <a:extLst>
              <a:ext uri="{FF2B5EF4-FFF2-40B4-BE49-F238E27FC236}">
                <a16:creationId xmlns:a16="http://schemas.microsoft.com/office/drawing/2014/main" id="{C61D234F-BE2C-6C7D-D7BB-8DB40857CA61}"/>
              </a:ext>
            </a:extLst>
          </p:cNvPr>
          <p:cNvPicPr>
            <a:picLocks noChangeAspect="1"/>
          </p:cNvPicPr>
          <p:nvPr/>
        </p:nvPicPr>
        <p:blipFill>
          <a:blip r:embed="rId4"/>
          <a:stretch>
            <a:fillRect/>
          </a:stretch>
        </p:blipFill>
        <p:spPr>
          <a:xfrm>
            <a:off x="2226877" y="3248227"/>
            <a:ext cx="410484" cy="423312"/>
          </a:xfrm>
          <a:prstGeom prst="rect">
            <a:avLst/>
          </a:prstGeom>
        </p:spPr>
      </p:pic>
    </p:spTree>
    <p:extLst>
      <p:ext uri="{BB962C8B-B14F-4D97-AF65-F5344CB8AC3E}">
        <p14:creationId xmlns:p14="http://schemas.microsoft.com/office/powerpoint/2010/main" val="105963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263081"/>
            <a:ext cx="11538066" cy="584775"/>
          </a:xfrm>
          <a:prstGeom prst="rect">
            <a:avLst/>
          </a:prstGeom>
          <a:noFill/>
        </p:spPr>
        <p:txBody>
          <a:bodyPr wrap="square" rtlCol="0">
            <a:spAutoFit/>
          </a:bodyPr>
          <a:lstStyle/>
          <a:p>
            <a:r>
              <a:rPr lang="en-US" altLang="ja-JP" sz="3200" b="1" dirty="0"/>
              <a:t>3.6.4 </a:t>
            </a:r>
            <a:r>
              <a:rPr lang="ja-JP" altLang="en-US" sz="3200" b="1" dirty="0"/>
              <a:t>レイヤー正規化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1127780"/>
            <a:ext cx="11538066" cy="3046988"/>
          </a:xfrm>
          <a:prstGeom prst="rect">
            <a:avLst/>
          </a:prstGeom>
          <a:noFill/>
        </p:spPr>
        <p:txBody>
          <a:bodyPr wrap="square" rtlCol="0">
            <a:spAutoFit/>
          </a:bodyPr>
          <a:lstStyle/>
          <a:p>
            <a:r>
              <a:rPr lang="ja-JP" altLang="en-US" sz="2400" dirty="0"/>
              <a:t>バッチ正規化には二つの欠点があります。</a:t>
            </a:r>
            <a:endParaRPr lang="en-US" altLang="ja-JP" sz="2400" dirty="0"/>
          </a:p>
          <a:p>
            <a:r>
              <a:rPr lang="ja-JP" altLang="en-US" sz="2400" dirty="0"/>
              <a:t>一つ目は、メモリの関係などでミニバッチサイズを小さくすることがよくありますが、その場合、ミニバッチごとに平均・分散を計算すると推定値が不安定になってしまうということです。</a:t>
            </a:r>
          </a:p>
          <a:p>
            <a:r>
              <a:rPr lang="ja-JP" altLang="en-US" sz="2400" dirty="0"/>
              <a:t>二つ目は、再帰的ニューラルネットワークでは、各サンプルごとに文章の長さが違い、学習データよりも長い文章がテストデータにある場合、適用が簡単ではないということです。</a:t>
            </a:r>
            <a:endParaRPr lang="en-US" altLang="ja-JP" sz="2400" dirty="0"/>
          </a:p>
          <a:p>
            <a:endParaRPr lang="en-US" altLang="ja-JP" sz="2400" b="0" i="0" dirty="0">
              <a:solidFill>
                <a:srgbClr val="111111"/>
              </a:solidFill>
              <a:effectLst/>
              <a:latin typeface="Arial" panose="020B0604020202020204" pitchFamily="34" charset="0"/>
            </a:endParaRPr>
          </a:p>
        </p:txBody>
      </p:sp>
      <p:pic>
        <p:nvPicPr>
          <p:cNvPr id="3" name="図 2">
            <a:extLst>
              <a:ext uri="{FF2B5EF4-FFF2-40B4-BE49-F238E27FC236}">
                <a16:creationId xmlns:a16="http://schemas.microsoft.com/office/drawing/2014/main" id="{55DA4C58-C5C2-92C8-1E54-194AAED4E77B}"/>
              </a:ext>
            </a:extLst>
          </p:cNvPr>
          <p:cNvPicPr>
            <a:picLocks noChangeAspect="1"/>
          </p:cNvPicPr>
          <p:nvPr/>
        </p:nvPicPr>
        <p:blipFill>
          <a:blip r:embed="rId2"/>
          <a:stretch>
            <a:fillRect/>
          </a:stretch>
        </p:blipFill>
        <p:spPr>
          <a:xfrm>
            <a:off x="2695400" y="4072484"/>
            <a:ext cx="6801200" cy="2622685"/>
          </a:xfrm>
          <a:prstGeom prst="rect">
            <a:avLst/>
          </a:prstGeom>
        </p:spPr>
      </p:pic>
    </p:spTree>
    <p:extLst>
      <p:ext uri="{BB962C8B-B14F-4D97-AF65-F5344CB8AC3E}">
        <p14:creationId xmlns:p14="http://schemas.microsoft.com/office/powerpoint/2010/main" val="162997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263081"/>
            <a:ext cx="11538066" cy="584775"/>
          </a:xfrm>
          <a:prstGeom prst="rect">
            <a:avLst/>
          </a:prstGeom>
          <a:noFill/>
        </p:spPr>
        <p:txBody>
          <a:bodyPr wrap="square" rtlCol="0">
            <a:spAutoFit/>
          </a:bodyPr>
          <a:lstStyle/>
          <a:p>
            <a:r>
              <a:rPr lang="en-US" altLang="ja-JP" sz="3200" b="1" dirty="0"/>
              <a:t>3.6.4 </a:t>
            </a:r>
            <a:r>
              <a:rPr lang="ja-JP" altLang="en-US" sz="3200" b="1" dirty="0"/>
              <a:t>バッチ正規化の欠点</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85478" y="1127780"/>
            <a:ext cx="11538066" cy="1569660"/>
          </a:xfrm>
          <a:prstGeom prst="rect">
            <a:avLst/>
          </a:prstGeom>
          <a:noFill/>
        </p:spPr>
        <p:txBody>
          <a:bodyPr wrap="square" rtlCol="0">
            <a:spAutoFit/>
          </a:bodyPr>
          <a:lstStyle/>
          <a:p>
            <a:r>
              <a:rPr lang="ja-JP" altLang="en-US" sz="2400" b="0" i="0" dirty="0">
                <a:solidFill>
                  <a:srgbClr val="111111"/>
                </a:solidFill>
                <a:effectLst/>
                <a:latin typeface="Arial" panose="020B0604020202020204" pitchFamily="34" charset="0"/>
              </a:rPr>
              <a:t>学習時にバッチ正規化を行うことで、統計量である平均と分散の正規化について学習を行っています。</a:t>
            </a:r>
            <a:endParaRPr lang="en-US" altLang="ja-JP" sz="2400" b="0" i="0" dirty="0">
              <a:solidFill>
                <a:srgbClr val="111111"/>
              </a:solidFill>
              <a:effectLst/>
              <a:latin typeface="Arial" panose="020B0604020202020204" pitchFamily="34" charset="0"/>
            </a:endParaRPr>
          </a:p>
          <a:p>
            <a:r>
              <a:rPr lang="ja-JP" altLang="en-US" sz="2400" dirty="0">
                <a:solidFill>
                  <a:srgbClr val="111111"/>
                </a:solidFill>
                <a:latin typeface="Arial" panose="020B0604020202020204" pitchFamily="34" charset="0"/>
              </a:rPr>
              <a:t>一方で推定時には、学習で得られた正規化のパターメータを利用するためネットワークが訓練時と推論時で異なるふるまいをする？？</a:t>
            </a:r>
            <a:endParaRPr lang="en-US" altLang="ja-JP" sz="2400" b="0" i="0" dirty="0">
              <a:solidFill>
                <a:srgbClr val="111111"/>
              </a:solidFill>
              <a:effectLst/>
              <a:latin typeface="Arial" panose="020B0604020202020204" pitchFamily="34" charset="0"/>
            </a:endParaRPr>
          </a:p>
        </p:txBody>
      </p:sp>
    </p:spTree>
    <p:extLst>
      <p:ext uri="{BB962C8B-B14F-4D97-AF65-F5344CB8AC3E}">
        <p14:creationId xmlns:p14="http://schemas.microsoft.com/office/powerpoint/2010/main" val="99395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263081"/>
            <a:ext cx="11538066" cy="584775"/>
          </a:xfrm>
          <a:prstGeom prst="rect">
            <a:avLst/>
          </a:prstGeom>
          <a:noFill/>
        </p:spPr>
        <p:txBody>
          <a:bodyPr wrap="square" rtlCol="0">
            <a:spAutoFit/>
          </a:bodyPr>
          <a:lstStyle/>
          <a:p>
            <a:r>
              <a:rPr lang="en-US" altLang="ja-JP" sz="3200" b="1" dirty="0"/>
              <a:t>3.7</a:t>
            </a:r>
            <a:r>
              <a:rPr lang="ja-JP" altLang="en-US" sz="3200" b="1"/>
              <a:t>　重みの初期化</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6967" y="915238"/>
            <a:ext cx="11538066" cy="1200329"/>
          </a:xfrm>
          <a:prstGeom prst="rect">
            <a:avLst/>
          </a:prstGeom>
          <a:noFill/>
        </p:spPr>
        <p:txBody>
          <a:bodyPr wrap="square" rtlCol="0">
            <a:spAutoFit/>
          </a:bodyPr>
          <a:lstStyle/>
          <a:p>
            <a:r>
              <a:rPr lang="ja-JP" altLang="en-US" sz="2400" dirty="0"/>
              <a:t>重みの初期化の目的の一つはバッチ正規化と同様に統計量の違いを小さくするということです。</a:t>
            </a:r>
            <a:endParaRPr lang="en-US" altLang="ja-JP" sz="2400" dirty="0"/>
          </a:p>
          <a:p>
            <a:r>
              <a:rPr lang="ja-JP" altLang="en-US" sz="2400" b="0" i="0" dirty="0">
                <a:solidFill>
                  <a:srgbClr val="111111"/>
                </a:solidFill>
                <a:effectLst/>
                <a:latin typeface="Arial" panose="020B0604020202020204" pitchFamily="34" charset="0"/>
              </a:rPr>
              <a:t>もう一つが活性化関数の適当な範囲に収めることです。</a:t>
            </a:r>
            <a:endParaRPr lang="en-US" altLang="ja-JP" sz="2400" b="0" i="0" dirty="0">
              <a:solidFill>
                <a:srgbClr val="111111"/>
              </a:solidFill>
              <a:effectLst/>
              <a:latin typeface="Arial" panose="020B0604020202020204" pitchFamily="34" charset="0"/>
            </a:endParaRPr>
          </a:p>
        </p:txBody>
      </p:sp>
      <p:pic>
        <p:nvPicPr>
          <p:cNvPr id="6" name="図 5">
            <a:extLst>
              <a:ext uri="{FF2B5EF4-FFF2-40B4-BE49-F238E27FC236}">
                <a16:creationId xmlns:a16="http://schemas.microsoft.com/office/drawing/2014/main" id="{FCB50647-83A3-36FF-9F20-586C504DDCF7}"/>
              </a:ext>
            </a:extLst>
          </p:cNvPr>
          <p:cNvPicPr>
            <a:picLocks noChangeAspect="1"/>
          </p:cNvPicPr>
          <p:nvPr/>
        </p:nvPicPr>
        <p:blipFill>
          <a:blip r:embed="rId2"/>
          <a:stretch>
            <a:fillRect/>
          </a:stretch>
        </p:blipFill>
        <p:spPr>
          <a:xfrm>
            <a:off x="765913" y="4265451"/>
            <a:ext cx="4847464" cy="2592549"/>
          </a:xfrm>
          <a:prstGeom prst="rect">
            <a:avLst/>
          </a:prstGeom>
        </p:spPr>
      </p:pic>
      <p:pic>
        <p:nvPicPr>
          <p:cNvPr id="8" name="図 7">
            <a:extLst>
              <a:ext uri="{FF2B5EF4-FFF2-40B4-BE49-F238E27FC236}">
                <a16:creationId xmlns:a16="http://schemas.microsoft.com/office/drawing/2014/main" id="{D619C65E-9C33-EE80-36FB-91026026B6B9}"/>
              </a:ext>
            </a:extLst>
          </p:cNvPr>
          <p:cNvPicPr>
            <a:picLocks noChangeAspect="1"/>
          </p:cNvPicPr>
          <p:nvPr/>
        </p:nvPicPr>
        <p:blipFill>
          <a:blip r:embed="rId3"/>
          <a:stretch>
            <a:fillRect/>
          </a:stretch>
        </p:blipFill>
        <p:spPr>
          <a:xfrm>
            <a:off x="5669397" y="4202518"/>
            <a:ext cx="5163074" cy="2730640"/>
          </a:xfrm>
          <a:prstGeom prst="rect">
            <a:avLst/>
          </a:prstGeom>
        </p:spPr>
      </p:pic>
      <p:pic>
        <p:nvPicPr>
          <p:cNvPr id="10" name="図 9">
            <a:extLst>
              <a:ext uri="{FF2B5EF4-FFF2-40B4-BE49-F238E27FC236}">
                <a16:creationId xmlns:a16="http://schemas.microsoft.com/office/drawing/2014/main" id="{EC44990D-0AC7-226F-5CFD-9A4154CC9054}"/>
              </a:ext>
            </a:extLst>
          </p:cNvPr>
          <p:cNvPicPr>
            <a:picLocks noChangeAspect="1"/>
          </p:cNvPicPr>
          <p:nvPr/>
        </p:nvPicPr>
        <p:blipFill>
          <a:blip r:embed="rId4"/>
          <a:stretch>
            <a:fillRect/>
          </a:stretch>
        </p:blipFill>
        <p:spPr>
          <a:xfrm>
            <a:off x="1359531" y="2191926"/>
            <a:ext cx="3218521" cy="2145681"/>
          </a:xfrm>
          <a:prstGeom prst="rect">
            <a:avLst/>
          </a:prstGeom>
        </p:spPr>
      </p:pic>
      <p:pic>
        <p:nvPicPr>
          <p:cNvPr id="12" name="図 11">
            <a:extLst>
              <a:ext uri="{FF2B5EF4-FFF2-40B4-BE49-F238E27FC236}">
                <a16:creationId xmlns:a16="http://schemas.microsoft.com/office/drawing/2014/main" id="{9B5786CE-A005-C7AA-3EFE-7F603393401D}"/>
              </a:ext>
            </a:extLst>
          </p:cNvPr>
          <p:cNvPicPr>
            <a:picLocks noChangeAspect="1"/>
          </p:cNvPicPr>
          <p:nvPr/>
        </p:nvPicPr>
        <p:blipFill>
          <a:blip r:embed="rId5"/>
          <a:stretch>
            <a:fillRect/>
          </a:stretch>
        </p:blipFill>
        <p:spPr>
          <a:xfrm>
            <a:off x="6641673" y="2176665"/>
            <a:ext cx="3218521" cy="2160942"/>
          </a:xfrm>
          <a:prstGeom prst="rect">
            <a:avLst/>
          </a:prstGeom>
        </p:spPr>
      </p:pic>
    </p:spTree>
    <p:extLst>
      <p:ext uri="{BB962C8B-B14F-4D97-AF65-F5344CB8AC3E}">
        <p14:creationId xmlns:p14="http://schemas.microsoft.com/office/powerpoint/2010/main" val="975122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263081"/>
            <a:ext cx="11538066" cy="584775"/>
          </a:xfrm>
          <a:prstGeom prst="rect">
            <a:avLst/>
          </a:prstGeom>
          <a:noFill/>
        </p:spPr>
        <p:txBody>
          <a:bodyPr wrap="square" rtlCol="0">
            <a:spAutoFit/>
          </a:bodyPr>
          <a:lstStyle/>
          <a:p>
            <a:r>
              <a:rPr lang="en-US" altLang="ja-JP" sz="3200" b="1" dirty="0"/>
              <a:t>3.7</a:t>
            </a:r>
            <a:r>
              <a:rPr lang="ja-JP" altLang="en-US" sz="3200" b="1" dirty="0"/>
              <a:t>　重みの初期化 </a:t>
            </a:r>
            <a:r>
              <a:rPr lang="en-US" altLang="ja-JP" sz="3200" b="1" dirty="0"/>
              <a:t>Xavier</a:t>
            </a:r>
            <a:r>
              <a:rPr lang="ja-JP" altLang="en-US" sz="3200" b="1" dirty="0"/>
              <a:t>法</a:t>
            </a:r>
            <a:endParaRPr kumimoji="1" lang="ja-JP" altLang="en-US" sz="3200" b="1" dirty="0"/>
          </a:p>
        </p:txBody>
      </p:sp>
      <p:pic>
        <p:nvPicPr>
          <p:cNvPr id="16" name="図 15">
            <a:extLst>
              <a:ext uri="{FF2B5EF4-FFF2-40B4-BE49-F238E27FC236}">
                <a16:creationId xmlns:a16="http://schemas.microsoft.com/office/drawing/2014/main" id="{C3C03330-AB0B-4A56-B0EB-21C03CA166AF}"/>
              </a:ext>
            </a:extLst>
          </p:cNvPr>
          <p:cNvPicPr>
            <a:picLocks noChangeAspect="1"/>
          </p:cNvPicPr>
          <p:nvPr/>
        </p:nvPicPr>
        <p:blipFill>
          <a:blip r:embed="rId2"/>
          <a:stretch>
            <a:fillRect/>
          </a:stretch>
        </p:blipFill>
        <p:spPr>
          <a:xfrm>
            <a:off x="534411" y="1157648"/>
            <a:ext cx="5769418" cy="4203189"/>
          </a:xfrm>
          <a:prstGeom prst="rect">
            <a:avLst/>
          </a:prstGeom>
        </p:spPr>
      </p:pic>
      <p:pic>
        <p:nvPicPr>
          <p:cNvPr id="18" name="図 17">
            <a:extLst>
              <a:ext uri="{FF2B5EF4-FFF2-40B4-BE49-F238E27FC236}">
                <a16:creationId xmlns:a16="http://schemas.microsoft.com/office/drawing/2014/main" id="{3521FD8B-9C49-F144-890C-5BC0659DD36F}"/>
              </a:ext>
            </a:extLst>
          </p:cNvPr>
          <p:cNvPicPr>
            <a:picLocks noChangeAspect="1"/>
          </p:cNvPicPr>
          <p:nvPr/>
        </p:nvPicPr>
        <p:blipFill rotWithShape="1">
          <a:blip r:embed="rId3"/>
          <a:srcRect b="49189"/>
          <a:stretch/>
        </p:blipFill>
        <p:spPr>
          <a:xfrm>
            <a:off x="534411" y="5515416"/>
            <a:ext cx="5347959" cy="792917"/>
          </a:xfrm>
          <a:prstGeom prst="rect">
            <a:avLst/>
          </a:prstGeom>
        </p:spPr>
      </p:pic>
      <p:pic>
        <p:nvPicPr>
          <p:cNvPr id="20" name="図 19">
            <a:extLst>
              <a:ext uri="{FF2B5EF4-FFF2-40B4-BE49-F238E27FC236}">
                <a16:creationId xmlns:a16="http://schemas.microsoft.com/office/drawing/2014/main" id="{84A60765-5DDC-AF8D-0C7F-22AF0FAA8C8E}"/>
              </a:ext>
            </a:extLst>
          </p:cNvPr>
          <p:cNvPicPr>
            <a:picLocks noChangeAspect="1"/>
          </p:cNvPicPr>
          <p:nvPr/>
        </p:nvPicPr>
        <p:blipFill>
          <a:blip r:embed="rId4"/>
          <a:stretch>
            <a:fillRect/>
          </a:stretch>
        </p:blipFill>
        <p:spPr>
          <a:xfrm>
            <a:off x="6476144" y="1982722"/>
            <a:ext cx="5581470" cy="4641733"/>
          </a:xfrm>
          <a:prstGeom prst="rect">
            <a:avLst/>
          </a:prstGeom>
        </p:spPr>
      </p:pic>
      <p:pic>
        <p:nvPicPr>
          <p:cNvPr id="21" name="図 20">
            <a:extLst>
              <a:ext uri="{FF2B5EF4-FFF2-40B4-BE49-F238E27FC236}">
                <a16:creationId xmlns:a16="http://schemas.microsoft.com/office/drawing/2014/main" id="{90FD76BD-5380-27BD-C9F2-84975879E9D9}"/>
              </a:ext>
            </a:extLst>
          </p:cNvPr>
          <p:cNvPicPr>
            <a:picLocks noChangeAspect="1"/>
          </p:cNvPicPr>
          <p:nvPr/>
        </p:nvPicPr>
        <p:blipFill rotWithShape="1">
          <a:blip r:embed="rId3"/>
          <a:srcRect t="50000"/>
          <a:stretch/>
        </p:blipFill>
        <p:spPr>
          <a:xfrm>
            <a:off x="6309630" y="847856"/>
            <a:ext cx="5347959" cy="780266"/>
          </a:xfrm>
          <a:prstGeom prst="rect">
            <a:avLst/>
          </a:prstGeom>
        </p:spPr>
      </p:pic>
    </p:spTree>
    <p:extLst>
      <p:ext uri="{BB962C8B-B14F-4D97-AF65-F5344CB8AC3E}">
        <p14:creationId xmlns:p14="http://schemas.microsoft.com/office/powerpoint/2010/main" val="24578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ローカルオプティマがあるグラフ">
            <a:extLst>
              <a:ext uri="{FF2B5EF4-FFF2-40B4-BE49-F238E27FC236}">
                <a16:creationId xmlns:a16="http://schemas.microsoft.com/office/drawing/2014/main" id="{D729F996-90FD-1244-49B7-3C40EFC7A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179" y="1636215"/>
            <a:ext cx="2653821" cy="250352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6FCECF0-2FA1-316C-6620-8F40300DC691}"/>
              </a:ext>
            </a:extLst>
          </p:cNvPr>
          <p:cNvSpPr txBox="1"/>
          <p:nvPr/>
        </p:nvSpPr>
        <p:spPr>
          <a:xfrm>
            <a:off x="326967" y="340322"/>
            <a:ext cx="11538066" cy="584775"/>
          </a:xfrm>
          <a:prstGeom prst="rect">
            <a:avLst/>
          </a:prstGeom>
          <a:noFill/>
        </p:spPr>
        <p:txBody>
          <a:bodyPr wrap="square" rtlCol="0">
            <a:spAutoFit/>
          </a:bodyPr>
          <a:lstStyle/>
          <a:p>
            <a:r>
              <a:rPr lang="en-US" altLang="ja-JP" sz="3200" b="1" dirty="0"/>
              <a:t>3.1.2 </a:t>
            </a:r>
            <a:r>
              <a:rPr lang="ja-JP" altLang="en-US" sz="3200" b="1" dirty="0"/>
              <a:t>バッチ学習</a:t>
            </a:r>
            <a:endParaRPr kumimoji="1" lang="ja-JP" altLang="en-US" sz="3200" b="1" dirty="0"/>
          </a:p>
        </p:txBody>
      </p:sp>
      <p:pic>
        <p:nvPicPr>
          <p:cNvPr id="7" name="図 6">
            <a:extLst>
              <a:ext uri="{FF2B5EF4-FFF2-40B4-BE49-F238E27FC236}">
                <a16:creationId xmlns:a16="http://schemas.microsoft.com/office/drawing/2014/main" id="{D7C0B923-08F2-F00A-5A5A-534566FBF886}"/>
              </a:ext>
            </a:extLst>
          </p:cNvPr>
          <p:cNvPicPr>
            <a:picLocks noChangeAspect="1"/>
          </p:cNvPicPr>
          <p:nvPr/>
        </p:nvPicPr>
        <p:blipFill>
          <a:blip r:embed="rId3"/>
          <a:stretch>
            <a:fillRect/>
          </a:stretch>
        </p:blipFill>
        <p:spPr>
          <a:xfrm>
            <a:off x="1822229" y="3422510"/>
            <a:ext cx="2653821" cy="463678"/>
          </a:xfrm>
          <a:prstGeom prst="rect">
            <a:avLst/>
          </a:prstGeom>
        </p:spPr>
      </p:pic>
      <p:sp>
        <p:nvSpPr>
          <p:cNvPr id="5" name="テキスト ボックス 4">
            <a:extLst>
              <a:ext uri="{FF2B5EF4-FFF2-40B4-BE49-F238E27FC236}">
                <a16:creationId xmlns:a16="http://schemas.microsoft.com/office/drawing/2014/main" id="{BDF7EA4E-D624-8531-26A6-E56C5B61FE40}"/>
              </a:ext>
            </a:extLst>
          </p:cNvPr>
          <p:cNvSpPr txBox="1"/>
          <p:nvPr/>
        </p:nvSpPr>
        <p:spPr>
          <a:xfrm>
            <a:off x="653934" y="1254699"/>
            <a:ext cx="11538066" cy="5262979"/>
          </a:xfrm>
          <a:prstGeom prst="rect">
            <a:avLst/>
          </a:prstGeom>
          <a:noFill/>
        </p:spPr>
        <p:txBody>
          <a:bodyPr wrap="square" rtlCol="0">
            <a:spAutoFit/>
          </a:bodyPr>
          <a:lstStyle/>
          <a:p>
            <a:endParaRPr lang="en-US" altLang="ja-JP" sz="2400" dirty="0"/>
          </a:p>
          <a:p>
            <a:r>
              <a:rPr lang="ja-JP" altLang="en-US" sz="2400" dirty="0"/>
              <a:t>バッチ学習は全部のサンプルを利用して</a:t>
            </a:r>
            <a:r>
              <a:rPr lang="en-US" altLang="ja-JP" sz="2400" b="0" i="0" dirty="0">
                <a:solidFill>
                  <a:srgbClr val="333333"/>
                </a:solidFill>
                <a:effectLst/>
                <a:latin typeface="YakuHanJPs"/>
              </a:rPr>
              <a:t>1</a:t>
            </a:r>
            <a:r>
              <a:rPr lang="ja-JP" altLang="en-US" sz="2400" b="0" i="0" dirty="0">
                <a:solidFill>
                  <a:srgbClr val="333333"/>
                </a:solidFill>
                <a:effectLst/>
                <a:latin typeface="YakuHanJPs"/>
              </a:rPr>
              <a:t>回のパラメータ更新を行う。</a:t>
            </a:r>
            <a:endParaRPr lang="en-US" altLang="ja-JP" sz="2400" b="0" i="0" dirty="0">
              <a:solidFill>
                <a:srgbClr val="333333"/>
              </a:solidFill>
              <a:effectLst/>
              <a:latin typeface="YakuHanJPs"/>
            </a:endParaRPr>
          </a:p>
          <a:p>
            <a:r>
              <a:rPr lang="ja-JP" altLang="en-US" sz="2400" dirty="0"/>
              <a:t>バッチ</a:t>
            </a:r>
            <a:r>
              <a:rPr lang="en-US" altLang="ja-JP" sz="2400" dirty="0"/>
              <a:t>:</a:t>
            </a:r>
            <a:r>
              <a:rPr lang="ja-JP" altLang="en-US" sz="2400" dirty="0"/>
              <a:t>全サンプルのこと</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損失　　　　　　　　　　　全てのサンプルを参照</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更新式</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欠点</a:t>
            </a:r>
            <a:r>
              <a:rPr lang="en-US" altLang="ja-JP" sz="2400" dirty="0">
                <a:solidFill>
                  <a:srgbClr val="333333"/>
                </a:solidFill>
                <a:latin typeface="YakuHanJPs"/>
              </a:rPr>
              <a:t>:</a:t>
            </a:r>
            <a:r>
              <a:rPr lang="ja-JP" altLang="en-US" sz="2400" b="0" i="0" dirty="0">
                <a:solidFill>
                  <a:srgbClr val="333333"/>
                </a:solidFill>
                <a:effectLst/>
                <a:latin typeface="YakuHanJPs"/>
              </a:rPr>
              <a:t>最適解ではない極小値に陥ってしまった場合抜け出せない</a:t>
            </a:r>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p>
        </p:txBody>
      </p:sp>
      <p:pic>
        <p:nvPicPr>
          <p:cNvPr id="6" name="図 5">
            <a:extLst>
              <a:ext uri="{FF2B5EF4-FFF2-40B4-BE49-F238E27FC236}">
                <a16:creationId xmlns:a16="http://schemas.microsoft.com/office/drawing/2014/main" id="{25FF66AE-F9DC-25A6-97B0-9DA0A8DA1D68}"/>
              </a:ext>
            </a:extLst>
          </p:cNvPr>
          <p:cNvPicPr>
            <a:picLocks noChangeAspect="1"/>
          </p:cNvPicPr>
          <p:nvPr/>
        </p:nvPicPr>
        <p:blipFill>
          <a:blip r:embed="rId4"/>
          <a:stretch>
            <a:fillRect/>
          </a:stretch>
        </p:blipFill>
        <p:spPr>
          <a:xfrm>
            <a:off x="1753696" y="2725055"/>
            <a:ext cx="2565532" cy="476274"/>
          </a:xfrm>
          <a:prstGeom prst="rect">
            <a:avLst/>
          </a:prstGeom>
        </p:spPr>
      </p:pic>
    </p:spTree>
    <p:extLst>
      <p:ext uri="{BB962C8B-B14F-4D97-AF65-F5344CB8AC3E}">
        <p14:creationId xmlns:p14="http://schemas.microsoft.com/office/powerpoint/2010/main" val="172032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85478" y="-52801"/>
            <a:ext cx="11538066" cy="584775"/>
          </a:xfrm>
          <a:prstGeom prst="rect">
            <a:avLst/>
          </a:prstGeom>
          <a:noFill/>
        </p:spPr>
        <p:txBody>
          <a:bodyPr wrap="square" rtlCol="0">
            <a:spAutoFit/>
          </a:bodyPr>
          <a:lstStyle/>
          <a:p>
            <a:r>
              <a:rPr lang="en-US" altLang="ja-JP" sz="3200" b="1" dirty="0"/>
              <a:t>3.7</a:t>
            </a:r>
            <a:r>
              <a:rPr lang="ja-JP" altLang="en-US" sz="3200" b="1" dirty="0"/>
              <a:t>　重みの初期化 </a:t>
            </a:r>
            <a:r>
              <a:rPr lang="en-US" altLang="ja-JP" sz="3200" b="1" dirty="0"/>
              <a:t>He</a:t>
            </a:r>
            <a:r>
              <a:rPr lang="ja-JP" altLang="en-US" sz="3200" b="1" dirty="0"/>
              <a:t>法</a:t>
            </a:r>
            <a:endParaRPr kumimoji="1" lang="ja-JP" altLang="en-US" sz="3200" b="1" dirty="0"/>
          </a:p>
        </p:txBody>
      </p:sp>
      <p:pic>
        <p:nvPicPr>
          <p:cNvPr id="3" name="図 2">
            <a:extLst>
              <a:ext uri="{FF2B5EF4-FFF2-40B4-BE49-F238E27FC236}">
                <a16:creationId xmlns:a16="http://schemas.microsoft.com/office/drawing/2014/main" id="{38FCEEF4-98D4-AD35-A554-C3C6DC4EA11F}"/>
              </a:ext>
            </a:extLst>
          </p:cNvPr>
          <p:cNvPicPr>
            <a:picLocks noChangeAspect="1"/>
          </p:cNvPicPr>
          <p:nvPr/>
        </p:nvPicPr>
        <p:blipFill>
          <a:blip r:embed="rId2"/>
          <a:stretch>
            <a:fillRect/>
          </a:stretch>
        </p:blipFill>
        <p:spPr>
          <a:xfrm>
            <a:off x="268456" y="490333"/>
            <a:ext cx="5512924" cy="4480602"/>
          </a:xfrm>
          <a:prstGeom prst="rect">
            <a:avLst/>
          </a:prstGeom>
        </p:spPr>
      </p:pic>
      <p:pic>
        <p:nvPicPr>
          <p:cNvPr id="9" name="図 8">
            <a:extLst>
              <a:ext uri="{FF2B5EF4-FFF2-40B4-BE49-F238E27FC236}">
                <a16:creationId xmlns:a16="http://schemas.microsoft.com/office/drawing/2014/main" id="{2E1016A5-9617-76D3-B0DD-78A8AD8B1C87}"/>
              </a:ext>
            </a:extLst>
          </p:cNvPr>
          <p:cNvPicPr>
            <a:picLocks noChangeAspect="1"/>
          </p:cNvPicPr>
          <p:nvPr/>
        </p:nvPicPr>
        <p:blipFill rotWithShape="1">
          <a:blip r:embed="rId3"/>
          <a:srcRect t="37354"/>
          <a:stretch/>
        </p:blipFill>
        <p:spPr>
          <a:xfrm>
            <a:off x="6322761" y="365760"/>
            <a:ext cx="5394018" cy="2681654"/>
          </a:xfrm>
          <a:prstGeom prst="rect">
            <a:avLst/>
          </a:prstGeom>
        </p:spPr>
      </p:pic>
      <p:pic>
        <p:nvPicPr>
          <p:cNvPr id="11" name="図 10">
            <a:extLst>
              <a:ext uri="{FF2B5EF4-FFF2-40B4-BE49-F238E27FC236}">
                <a16:creationId xmlns:a16="http://schemas.microsoft.com/office/drawing/2014/main" id="{77E14187-6C92-CFC4-B64B-3742CE80AEB9}"/>
              </a:ext>
            </a:extLst>
          </p:cNvPr>
          <p:cNvPicPr>
            <a:picLocks noChangeAspect="1"/>
          </p:cNvPicPr>
          <p:nvPr/>
        </p:nvPicPr>
        <p:blipFill>
          <a:blip r:embed="rId4"/>
          <a:stretch>
            <a:fillRect/>
          </a:stretch>
        </p:blipFill>
        <p:spPr>
          <a:xfrm>
            <a:off x="6301143" y="3172104"/>
            <a:ext cx="5415636" cy="2940226"/>
          </a:xfrm>
          <a:prstGeom prst="rect">
            <a:avLst/>
          </a:prstGeom>
        </p:spPr>
      </p:pic>
      <p:pic>
        <p:nvPicPr>
          <p:cNvPr id="12" name="図 11">
            <a:extLst>
              <a:ext uri="{FF2B5EF4-FFF2-40B4-BE49-F238E27FC236}">
                <a16:creationId xmlns:a16="http://schemas.microsoft.com/office/drawing/2014/main" id="{C96867F6-1C34-A0F3-1D9E-8ECB0D88C0FA}"/>
              </a:ext>
            </a:extLst>
          </p:cNvPr>
          <p:cNvPicPr>
            <a:picLocks noChangeAspect="1"/>
          </p:cNvPicPr>
          <p:nvPr/>
        </p:nvPicPr>
        <p:blipFill rotWithShape="1">
          <a:blip r:embed="rId3"/>
          <a:srcRect t="1" b="62130"/>
          <a:stretch/>
        </p:blipFill>
        <p:spPr>
          <a:xfrm>
            <a:off x="570769" y="4970936"/>
            <a:ext cx="5394018" cy="1621058"/>
          </a:xfrm>
          <a:prstGeom prst="rect">
            <a:avLst/>
          </a:prstGeom>
        </p:spPr>
      </p:pic>
    </p:spTree>
    <p:extLst>
      <p:ext uri="{BB962C8B-B14F-4D97-AF65-F5344CB8AC3E}">
        <p14:creationId xmlns:p14="http://schemas.microsoft.com/office/powerpoint/2010/main" val="257433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3.1.2 </a:t>
            </a:r>
            <a:r>
              <a:rPr lang="ja-JP" altLang="en-US" sz="3200" b="1" dirty="0"/>
              <a:t>バッチ学習から</a:t>
            </a:r>
            <a:r>
              <a:rPr lang="en-US" altLang="ja-JP" sz="3200" b="1" dirty="0"/>
              <a:t>SGD</a:t>
            </a:r>
            <a:r>
              <a:rPr lang="ja-JP" altLang="en-US" sz="3200" b="1" dirty="0"/>
              <a:t>に変える利点</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465512" y="1171072"/>
            <a:ext cx="11538066" cy="6001643"/>
          </a:xfrm>
          <a:prstGeom prst="rect">
            <a:avLst/>
          </a:prstGeom>
          <a:noFill/>
        </p:spPr>
        <p:txBody>
          <a:bodyPr wrap="square" rtlCol="0">
            <a:spAutoFit/>
          </a:bodyPr>
          <a:lstStyle/>
          <a:p>
            <a:endParaRPr lang="en-US" altLang="ja-JP" sz="2400" dirty="0">
              <a:solidFill>
                <a:srgbClr val="333333"/>
              </a:solidFill>
              <a:latin typeface="YakuHanJPs"/>
            </a:endParaRPr>
          </a:p>
          <a:p>
            <a:r>
              <a:rPr lang="ja-JP" altLang="en-US" sz="2400" dirty="0">
                <a:solidFill>
                  <a:srgbClr val="333333"/>
                </a:solidFill>
                <a:latin typeface="YakuHanJPs"/>
              </a:rPr>
              <a:t>バッチ学習の</a:t>
            </a:r>
            <a:r>
              <a:rPr lang="ja-JP" altLang="en-US" sz="2400" b="0" i="0" dirty="0">
                <a:solidFill>
                  <a:srgbClr val="333333"/>
                </a:solidFill>
                <a:effectLst/>
                <a:latin typeface="YakuHanJPs"/>
              </a:rPr>
              <a:t>最適解ではない極小値に陥ってしまった場合抜け出せない欠点を解決するために提案されたのが確率的勾配法</a:t>
            </a:r>
            <a:r>
              <a:rPr lang="en-US" altLang="ja-JP" sz="2400" b="0" i="0" dirty="0">
                <a:solidFill>
                  <a:srgbClr val="333333"/>
                </a:solidFill>
                <a:effectLst/>
                <a:latin typeface="YakuHanJPs"/>
              </a:rPr>
              <a:t>(SGD)</a:t>
            </a:r>
            <a:r>
              <a:rPr lang="ja-JP" altLang="en-US" sz="2400" b="0" i="0" dirty="0">
                <a:solidFill>
                  <a:srgbClr val="333333"/>
                </a:solidFill>
                <a:effectLst/>
                <a:latin typeface="YakuHanJPs"/>
              </a:rPr>
              <a:t>である。</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バッチ学習と</a:t>
            </a:r>
            <a:r>
              <a:rPr lang="en-US" altLang="ja-JP" sz="2400" dirty="0">
                <a:solidFill>
                  <a:srgbClr val="333333"/>
                </a:solidFill>
                <a:latin typeface="YakuHanJPs"/>
              </a:rPr>
              <a:t>SGD</a:t>
            </a:r>
            <a:r>
              <a:rPr lang="ja-JP" altLang="en-US" sz="2400" dirty="0">
                <a:solidFill>
                  <a:srgbClr val="333333"/>
                </a:solidFill>
                <a:latin typeface="YakuHanJPs"/>
              </a:rPr>
              <a:t>の違いは、パラメータの</a:t>
            </a:r>
            <a:r>
              <a:rPr lang="en-US" altLang="ja-JP" sz="2400" dirty="0">
                <a:solidFill>
                  <a:srgbClr val="333333"/>
                </a:solidFill>
                <a:latin typeface="YakuHanJPs"/>
              </a:rPr>
              <a:t>1</a:t>
            </a:r>
            <a:r>
              <a:rPr lang="ja-JP" altLang="en-US" sz="2400" dirty="0">
                <a:solidFill>
                  <a:srgbClr val="333333"/>
                </a:solidFill>
                <a:latin typeface="YakuHanJPs"/>
              </a:rPr>
              <a:t>回の更新に全サンプルではなく、ランダムにピックアップした</a:t>
            </a:r>
            <a:r>
              <a:rPr lang="en-US" altLang="ja-JP" sz="2400" dirty="0">
                <a:solidFill>
                  <a:srgbClr val="333333"/>
                </a:solidFill>
                <a:latin typeface="YakuHanJPs"/>
              </a:rPr>
              <a:t>1</a:t>
            </a:r>
            <a:r>
              <a:rPr lang="ja-JP" altLang="en-US" sz="2400" dirty="0">
                <a:solidFill>
                  <a:srgbClr val="333333"/>
                </a:solidFill>
                <a:latin typeface="YakuHanJPs"/>
              </a:rPr>
              <a:t>つのサンプルを使うということだけです。</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b="0" i="0" dirty="0">
                <a:solidFill>
                  <a:srgbClr val="333333"/>
                </a:solidFill>
                <a:effectLst/>
                <a:latin typeface="YakuHanJPs"/>
              </a:rPr>
              <a:t>毎回ランダムに違うデータを使っているため、</a:t>
            </a:r>
            <a:r>
              <a:rPr lang="en-US" altLang="ja-JP" sz="2400" b="0" i="0" dirty="0">
                <a:solidFill>
                  <a:srgbClr val="333333"/>
                </a:solidFill>
                <a:effectLst/>
                <a:latin typeface="YakuHanJPs"/>
              </a:rPr>
              <a:t>1</a:t>
            </a:r>
            <a:r>
              <a:rPr lang="ja-JP" altLang="en-US" sz="2400" b="0" i="0" dirty="0">
                <a:solidFill>
                  <a:srgbClr val="333333"/>
                </a:solidFill>
                <a:effectLst/>
                <a:latin typeface="YakuHanJPs"/>
              </a:rPr>
              <a:t>つ前のサンプルでローカルに陥ったとしても次にランダムに選んだサンプルでは損失が変化するため、再びパラメータが大きく更新され極小値から脱出できます。</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更新式　</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欠点</a:t>
            </a:r>
            <a:r>
              <a:rPr lang="en-US" altLang="ja-JP" sz="2400" dirty="0">
                <a:solidFill>
                  <a:srgbClr val="333333"/>
                </a:solidFill>
                <a:latin typeface="YakuHanJPs"/>
              </a:rPr>
              <a:t>:</a:t>
            </a:r>
            <a:r>
              <a:rPr lang="ja-JP" altLang="en-US" sz="2400" b="1" i="0" dirty="0">
                <a:solidFill>
                  <a:srgbClr val="333333"/>
                </a:solidFill>
                <a:effectLst/>
                <a:latin typeface="YakuHanJPs"/>
              </a:rPr>
              <a:t> </a:t>
            </a:r>
            <a:r>
              <a:rPr lang="en-US" altLang="ja-JP" sz="2400" i="0" dirty="0">
                <a:solidFill>
                  <a:srgbClr val="333333"/>
                </a:solidFill>
                <a:effectLst/>
                <a:latin typeface="YakuHanJPs"/>
              </a:rPr>
              <a:t>1</a:t>
            </a:r>
            <a:r>
              <a:rPr lang="ja-JP" altLang="en-US" sz="2400" i="0" dirty="0">
                <a:solidFill>
                  <a:srgbClr val="333333"/>
                </a:solidFill>
                <a:effectLst/>
                <a:latin typeface="YakuHanJPs"/>
              </a:rPr>
              <a:t>つのサンプルによる勾配で更新しないと次のサンプルには移れない</a:t>
            </a:r>
            <a:r>
              <a:rPr lang="ja-JP" altLang="en-US" sz="2400" dirty="0">
                <a:solidFill>
                  <a:srgbClr val="333333"/>
                </a:solidFill>
                <a:latin typeface="YakuHanJPs"/>
              </a:rPr>
              <a:t>ため、</a:t>
            </a:r>
            <a:r>
              <a:rPr lang="ja-JP" altLang="en-US" sz="2400" i="0" dirty="0">
                <a:solidFill>
                  <a:srgbClr val="333333"/>
                </a:solidFill>
                <a:effectLst/>
                <a:latin typeface="YakuHanJPs"/>
              </a:rPr>
              <a:t>並列化ができません。</a:t>
            </a:r>
            <a:endParaRPr lang="en-US" altLang="ja-JP" sz="2400" dirty="0">
              <a:solidFill>
                <a:srgbClr val="333333"/>
              </a:solidFill>
              <a:latin typeface="YakuHanJPs"/>
            </a:endParaRPr>
          </a:p>
          <a:p>
            <a:endParaRPr lang="en-US" altLang="ja-JP" sz="2400" dirty="0"/>
          </a:p>
        </p:txBody>
      </p:sp>
      <p:pic>
        <p:nvPicPr>
          <p:cNvPr id="9" name="図 8">
            <a:extLst>
              <a:ext uri="{FF2B5EF4-FFF2-40B4-BE49-F238E27FC236}">
                <a16:creationId xmlns:a16="http://schemas.microsoft.com/office/drawing/2014/main" id="{96BB74E9-C6ED-1318-F1E9-528433E803FA}"/>
              </a:ext>
            </a:extLst>
          </p:cNvPr>
          <p:cNvPicPr>
            <a:picLocks noChangeAspect="1"/>
          </p:cNvPicPr>
          <p:nvPr/>
        </p:nvPicPr>
        <p:blipFill>
          <a:blip r:embed="rId2"/>
          <a:stretch>
            <a:fillRect/>
          </a:stretch>
        </p:blipFill>
        <p:spPr>
          <a:xfrm>
            <a:off x="1609278" y="5038028"/>
            <a:ext cx="3944092" cy="648900"/>
          </a:xfrm>
          <a:prstGeom prst="rect">
            <a:avLst/>
          </a:prstGeom>
        </p:spPr>
      </p:pic>
    </p:spTree>
    <p:extLst>
      <p:ext uri="{BB962C8B-B14F-4D97-AF65-F5344CB8AC3E}">
        <p14:creationId xmlns:p14="http://schemas.microsoft.com/office/powerpoint/2010/main" val="360378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3.1.3 SGD</a:t>
            </a:r>
            <a:r>
              <a:rPr lang="ja-JP" altLang="en-US" sz="3200" b="1" dirty="0"/>
              <a:t>にミニバッチを使う利点</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465512" y="1171072"/>
            <a:ext cx="11538066" cy="5632311"/>
          </a:xfrm>
          <a:prstGeom prst="rect">
            <a:avLst/>
          </a:prstGeom>
          <a:noFill/>
        </p:spPr>
        <p:txBody>
          <a:bodyPr wrap="square" rtlCol="0">
            <a:spAutoFit/>
          </a:bodyPr>
          <a:lstStyle/>
          <a:p>
            <a:endParaRPr lang="en-US" altLang="ja-JP" sz="2400" dirty="0">
              <a:solidFill>
                <a:srgbClr val="333333"/>
              </a:solidFill>
              <a:latin typeface="YakuHanJPs"/>
            </a:endParaRPr>
          </a:p>
          <a:p>
            <a:r>
              <a:rPr lang="en-US" altLang="ja-JP" sz="2400" i="0" dirty="0">
                <a:solidFill>
                  <a:srgbClr val="333333"/>
                </a:solidFill>
                <a:effectLst/>
                <a:latin typeface="YakuHanJPs"/>
              </a:rPr>
              <a:t>SGD</a:t>
            </a:r>
            <a:r>
              <a:rPr lang="ja-JP" altLang="en-US" sz="2400" b="0" i="0" dirty="0">
                <a:solidFill>
                  <a:srgbClr val="333333"/>
                </a:solidFill>
                <a:effectLst/>
                <a:latin typeface="YakuHanJPs"/>
              </a:rPr>
              <a:t>の欠点である並列計算できない点を解決するために提案されたのがミニバッチの利用である。</a:t>
            </a:r>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b="0" i="0" dirty="0">
                <a:solidFill>
                  <a:srgbClr val="333333"/>
                </a:solidFill>
                <a:effectLst/>
                <a:latin typeface="YakuHanJPs"/>
              </a:rPr>
              <a:t>更新で使うサンプル数が</a:t>
            </a:r>
            <a:r>
              <a:rPr lang="en-US" altLang="ja-JP" sz="2400" b="0" i="0" dirty="0">
                <a:solidFill>
                  <a:srgbClr val="333333"/>
                </a:solidFill>
                <a:effectLst/>
                <a:latin typeface="YakuHanJPs"/>
              </a:rPr>
              <a:t>1</a:t>
            </a:r>
            <a:r>
              <a:rPr lang="ja-JP" altLang="en-US" sz="2400" b="0" i="0" dirty="0">
                <a:solidFill>
                  <a:srgbClr val="333333"/>
                </a:solidFill>
                <a:effectLst/>
                <a:latin typeface="YakuHanJPs"/>
              </a:rPr>
              <a:t>つだからこそ並列化ができないのだから、このサンプル数を増やせばバッチ学習のように並列化ができるという考えです。ただ全てのサンプルを利用するとバッチ学習となるので、サンプルの一部の集合（ミニバッチ）で学習を行います。</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r>
              <a:rPr lang="ja-JP" altLang="en-US" sz="2400" dirty="0">
                <a:solidFill>
                  <a:srgbClr val="333333"/>
                </a:solidFill>
                <a:latin typeface="YakuHanJPs"/>
              </a:rPr>
              <a:t>損失</a:t>
            </a:r>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p:txBody>
      </p:sp>
      <p:pic>
        <p:nvPicPr>
          <p:cNvPr id="3" name="図 2">
            <a:extLst>
              <a:ext uri="{FF2B5EF4-FFF2-40B4-BE49-F238E27FC236}">
                <a16:creationId xmlns:a16="http://schemas.microsoft.com/office/drawing/2014/main" id="{88E6729F-D7B5-0DE9-4FEA-3178C8455DE6}"/>
              </a:ext>
            </a:extLst>
          </p:cNvPr>
          <p:cNvPicPr>
            <a:picLocks noChangeAspect="1"/>
          </p:cNvPicPr>
          <p:nvPr/>
        </p:nvPicPr>
        <p:blipFill>
          <a:blip r:embed="rId2"/>
          <a:stretch>
            <a:fillRect/>
          </a:stretch>
        </p:blipFill>
        <p:spPr>
          <a:xfrm>
            <a:off x="1871768" y="4390000"/>
            <a:ext cx="3944091" cy="566724"/>
          </a:xfrm>
          <a:prstGeom prst="rect">
            <a:avLst/>
          </a:prstGeom>
        </p:spPr>
      </p:pic>
    </p:spTree>
    <p:extLst>
      <p:ext uri="{BB962C8B-B14F-4D97-AF65-F5344CB8AC3E}">
        <p14:creationId xmlns:p14="http://schemas.microsoft.com/office/powerpoint/2010/main" val="132182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3.1.4 </a:t>
            </a:r>
            <a:r>
              <a:rPr lang="ja-JP" altLang="en-US" sz="3200" b="1" dirty="0"/>
              <a:t>モーメンタム</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53473"/>
            <a:ext cx="11538066" cy="1200329"/>
          </a:xfrm>
          <a:prstGeom prst="rect">
            <a:avLst/>
          </a:prstGeom>
          <a:noFill/>
        </p:spPr>
        <p:txBody>
          <a:bodyPr wrap="square" rtlCol="0">
            <a:spAutoFit/>
          </a:bodyPr>
          <a:lstStyle/>
          <a:p>
            <a:r>
              <a:rPr lang="ja-JP" altLang="en-US" sz="2400" b="0" i="0" dirty="0">
                <a:solidFill>
                  <a:srgbClr val="333333"/>
                </a:solidFill>
                <a:effectLst/>
                <a:latin typeface="YakuHanJPs"/>
              </a:rPr>
              <a:t>損失関数の最小値にたどり着きたいというモチベーションがある中で、</a:t>
            </a:r>
            <a:endParaRPr lang="en-US" altLang="ja-JP" sz="2400" b="0" i="0" dirty="0">
              <a:solidFill>
                <a:srgbClr val="333333"/>
              </a:solidFill>
              <a:effectLst/>
              <a:latin typeface="YakuHanJPs"/>
            </a:endParaRPr>
          </a:p>
          <a:p>
            <a:r>
              <a:rPr lang="ja-JP" altLang="en-US" sz="2400" b="0" i="0" dirty="0">
                <a:solidFill>
                  <a:srgbClr val="333333"/>
                </a:solidFill>
                <a:effectLst/>
                <a:latin typeface="YakuHanJPs"/>
              </a:rPr>
              <a:t>鋭いくぼみを持つ形状があり振動を起こしてしまうため最小値にたどり着くのが遅くなることがあります。</a:t>
            </a:r>
            <a:endParaRPr lang="en-US" altLang="ja-JP" sz="2400" dirty="0"/>
          </a:p>
        </p:txBody>
      </p:sp>
      <p:pic>
        <p:nvPicPr>
          <p:cNvPr id="3" name="図 2">
            <a:extLst>
              <a:ext uri="{FF2B5EF4-FFF2-40B4-BE49-F238E27FC236}">
                <a16:creationId xmlns:a16="http://schemas.microsoft.com/office/drawing/2014/main" id="{F5727F5A-7F9C-350B-70B4-EEEF03D1B4D5}"/>
              </a:ext>
            </a:extLst>
          </p:cNvPr>
          <p:cNvPicPr>
            <a:picLocks noChangeAspect="1"/>
          </p:cNvPicPr>
          <p:nvPr/>
        </p:nvPicPr>
        <p:blipFill>
          <a:blip r:embed="rId2"/>
          <a:stretch>
            <a:fillRect/>
          </a:stretch>
        </p:blipFill>
        <p:spPr>
          <a:xfrm>
            <a:off x="734145" y="2560842"/>
            <a:ext cx="3918013" cy="3696119"/>
          </a:xfrm>
          <a:prstGeom prst="rect">
            <a:avLst/>
          </a:prstGeom>
        </p:spPr>
      </p:pic>
      <p:pic>
        <p:nvPicPr>
          <p:cNvPr id="2050" name="Picture 2" descr="Pathological Curvatureの理想経路のグラフ">
            <a:extLst>
              <a:ext uri="{FF2B5EF4-FFF2-40B4-BE49-F238E27FC236}">
                <a16:creationId xmlns:a16="http://schemas.microsoft.com/office/drawing/2014/main" id="{2F54D7DA-34D5-0050-8291-BE89C15F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229" y="2453802"/>
            <a:ext cx="3918013" cy="369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3.1.4 </a:t>
            </a:r>
            <a:r>
              <a:rPr lang="ja-JP" altLang="en-US" sz="3200" b="1" dirty="0"/>
              <a:t>モーメンタム</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324196" y="1253473"/>
            <a:ext cx="11538066" cy="5262979"/>
          </a:xfrm>
          <a:prstGeom prst="rect">
            <a:avLst/>
          </a:prstGeom>
          <a:noFill/>
        </p:spPr>
        <p:txBody>
          <a:bodyPr wrap="square" rtlCol="0">
            <a:spAutoFit/>
          </a:bodyPr>
          <a:lstStyle/>
          <a:p>
            <a:r>
              <a:rPr lang="ja-JP" altLang="en-US" sz="2400" b="0" i="0" dirty="0">
                <a:solidFill>
                  <a:srgbClr val="333333"/>
                </a:solidFill>
                <a:effectLst/>
                <a:latin typeface="YakuHanJPs"/>
              </a:rPr>
              <a:t>更新式をベクトル図で表すと、現在の勾配の向きに対して、今まで動いていた方向つまり慣性</a:t>
            </a:r>
            <a:r>
              <a:rPr lang="en-US" altLang="ja-JP" sz="2400" b="0" i="0" dirty="0">
                <a:solidFill>
                  <a:srgbClr val="333333"/>
                </a:solidFill>
                <a:effectLst/>
                <a:latin typeface="YakuHanJPs"/>
              </a:rPr>
              <a:t>(</a:t>
            </a:r>
            <a:r>
              <a:rPr lang="ja-JP" altLang="en-US" sz="2400" b="0" i="0" dirty="0">
                <a:solidFill>
                  <a:srgbClr val="333333"/>
                </a:solidFill>
                <a:effectLst/>
                <a:latin typeface="YakuHanJPs"/>
              </a:rPr>
              <a:t>モーメンタム</a:t>
            </a:r>
            <a:r>
              <a:rPr lang="en-US" altLang="ja-JP" sz="2400" b="0" i="0" dirty="0">
                <a:solidFill>
                  <a:srgbClr val="333333"/>
                </a:solidFill>
                <a:effectLst/>
                <a:latin typeface="YakuHanJPs"/>
              </a:rPr>
              <a:t>)</a:t>
            </a:r>
            <a:r>
              <a:rPr lang="ja-JP" altLang="en-US" sz="2400" b="0" i="0" dirty="0">
                <a:solidFill>
                  <a:srgbClr val="333333"/>
                </a:solidFill>
                <a:effectLst/>
                <a:latin typeface="YakuHanJPs"/>
              </a:rPr>
              <a:t>の方向を足し合わせた方向を最終的な方向 としています。</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endParaRPr lang="en-US" altLang="ja-JP" sz="2400" dirty="0">
              <a:solidFill>
                <a:srgbClr val="333333"/>
              </a:solidFill>
              <a:latin typeface="YakuHanJPs"/>
            </a:endParaRPr>
          </a:p>
          <a:p>
            <a:r>
              <a:rPr lang="ja-JP" altLang="en-US" sz="2400" dirty="0"/>
              <a:t>二つを足し合わせるため正負で振動していると打ち消しあって振動が小さくなる のです。</a:t>
            </a:r>
            <a:endParaRPr lang="en-US" altLang="ja-JP" sz="2400" dirty="0"/>
          </a:p>
        </p:txBody>
      </p:sp>
      <p:pic>
        <p:nvPicPr>
          <p:cNvPr id="5122" name="Picture 2" descr="Momentumのベクトル図">
            <a:extLst>
              <a:ext uri="{FF2B5EF4-FFF2-40B4-BE49-F238E27FC236}">
                <a16:creationId xmlns:a16="http://schemas.microsoft.com/office/drawing/2014/main" id="{B6DEF122-210C-227B-D8D1-A4B49876D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19" y="2453802"/>
            <a:ext cx="6159871" cy="24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6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3.1.4 </a:t>
            </a:r>
            <a:r>
              <a:rPr lang="ja-JP" altLang="en-US" sz="3200" b="1" dirty="0"/>
              <a:t>モーメンタム</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457200" y="1162033"/>
            <a:ext cx="11538066" cy="6370975"/>
          </a:xfrm>
          <a:prstGeom prst="rect">
            <a:avLst/>
          </a:prstGeom>
          <a:noFill/>
        </p:spPr>
        <p:txBody>
          <a:bodyPr wrap="square" rtlCol="0">
            <a:spAutoFit/>
          </a:bodyPr>
          <a:lstStyle/>
          <a:p>
            <a:r>
              <a:rPr lang="ja-JP" altLang="en-US" sz="2400" b="0" i="0" dirty="0">
                <a:solidFill>
                  <a:srgbClr val="333333"/>
                </a:solidFill>
                <a:effectLst/>
                <a:latin typeface="YakuHanJPs"/>
              </a:rPr>
              <a:t>なぜモーメンタムで</a:t>
            </a:r>
            <a:r>
              <a:rPr lang="en-US" altLang="ja-JP" sz="2400" b="0" i="0" dirty="0">
                <a:solidFill>
                  <a:srgbClr val="333333"/>
                </a:solidFill>
                <a:effectLst/>
                <a:latin typeface="YakuHanJPs"/>
              </a:rPr>
              <a:t>SGD</a:t>
            </a:r>
            <a:r>
              <a:rPr lang="ja-JP" altLang="en-US" sz="2400" b="0" i="0" dirty="0">
                <a:solidFill>
                  <a:srgbClr val="333333"/>
                </a:solidFill>
                <a:effectLst/>
                <a:latin typeface="YakuHanJPs"/>
              </a:rPr>
              <a:t>の振動を抑える ことができるのか</a:t>
            </a:r>
            <a:r>
              <a:rPr lang="en-US" altLang="ja-JP" sz="2400" b="0" i="0" dirty="0">
                <a:solidFill>
                  <a:srgbClr val="333333"/>
                </a:solidFill>
                <a:effectLst/>
                <a:latin typeface="YakuHanJPs"/>
              </a:rPr>
              <a:t>?</a:t>
            </a:r>
          </a:p>
          <a:p>
            <a:r>
              <a:rPr lang="ja-JP" altLang="en-US" sz="2400" dirty="0">
                <a:solidFill>
                  <a:srgbClr val="333333"/>
                </a:solidFill>
                <a:latin typeface="YakuHanJPs"/>
              </a:rPr>
              <a:t>⇒モーメンタムを考えることは</a:t>
            </a:r>
            <a:r>
              <a:rPr lang="ja-JP" altLang="en-US" sz="2400" b="0" i="0" dirty="0">
                <a:solidFill>
                  <a:srgbClr val="333333"/>
                </a:solidFill>
                <a:effectLst/>
                <a:latin typeface="YakuHanJPs"/>
              </a:rPr>
              <a:t>指数平滑移動平均を考えることと同義です。</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r>
              <a:rPr lang="ja-JP" altLang="en-US" sz="2400" dirty="0">
                <a:solidFill>
                  <a:srgbClr val="333333"/>
                </a:solidFill>
                <a:latin typeface="YakuHanJPs"/>
              </a:rPr>
              <a:t>上のグラフは指数平滑移動平均を用いたグラフです。</a:t>
            </a:r>
            <a:endParaRPr lang="en-US" altLang="ja-JP" sz="2400" dirty="0">
              <a:solidFill>
                <a:srgbClr val="333333"/>
              </a:solidFill>
              <a:latin typeface="YakuHanJPs"/>
            </a:endParaRPr>
          </a:p>
          <a:p>
            <a:r>
              <a:rPr lang="ja-JP" altLang="en-US" sz="2400" b="0" i="0" dirty="0">
                <a:solidFill>
                  <a:srgbClr val="333333"/>
                </a:solidFill>
                <a:effectLst/>
                <a:latin typeface="YakuHanJPs"/>
              </a:rPr>
              <a:t>青線に比べて赤線は振動を抑え、緩やかになっています。</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r>
              <a:rPr lang="ja-JP" altLang="en-US" sz="2400" b="0" i="0" dirty="0">
                <a:solidFill>
                  <a:srgbClr val="333333"/>
                </a:solidFill>
                <a:effectLst/>
                <a:latin typeface="YakuHanJPs"/>
              </a:rPr>
              <a:t>つまり、指数</a:t>
            </a:r>
            <a:r>
              <a:rPr lang="ja-JP" altLang="en-US" sz="2400" i="0" dirty="0">
                <a:solidFill>
                  <a:srgbClr val="333333"/>
                </a:solidFill>
                <a:effectLst/>
                <a:latin typeface="YakuHanJPs"/>
              </a:rPr>
              <a:t>移動平均は急な変化に動じないグラフになっている。</a:t>
            </a:r>
            <a:endParaRPr lang="en-US" altLang="ja-JP" sz="240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endParaRPr lang="en-US" altLang="ja-JP" sz="2400" dirty="0"/>
          </a:p>
        </p:txBody>
      </p:sp>
      <p:pic>
        <p:nvPicPr>
          <p:cNvPr id="6146" name="Picture 2" descr="移動平均のグラフ">
            <a:extLst>
              <a:ext uri="{FF2B5EF4-FFF2-40B4-BE49-F238E27FC236}">
                <a16:creationId xmlns:a16="http://schemas.microsoft.com/office/drawing/2014/main" id="{F313A6B6-EDE5-F069-1335-96508FCF0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462" y="2025523"/>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8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FCECF0-2FA1-316C-6620-8F40300DC691}"/>
              </a:ext>
            </a:extLst>
          </p:cNvPr>
          <p:cNvSpPr txBox="1"/>
          <p:nvPr/>
        </p:nvSpPr>
        <p:spPr>
          <a:xfrm>
            <a:off x="324196" y="423949"/>
            <a:ext cx="11538066" cy="584775"/>
          </a:xfrm>
          <a:prstGeom prst="rect">
            <a:avLst/>
          </a:prstGeom>
          <a:noFill/>
        </p:spPr>
        <p:txBody>
          <a:bodyPr wrap="square" rtlCol="0">
            <a:spAutoFit/>
          </a:bodyPr>
          <a:lstStyle/>
          <a:p>
            <a:r>
              <a:rPr lang="en-US" altLang="ja-JP" sz="3200" b="1" dirty="0"/>
              <a:t>3.1.4 </a:t>
            </a:r>
            <a:r>
              <a:rPr lang="ja-JP" altLang="en-US" sz="3200" b="1" dirty="0"/>
              <a:t>モーメンタム</a:t>
            </a:r>
            <a:endParaRPr kumimoji="1" lang="ja-JP" altLang="en-US" sz="3200" b="1" dirty="0"/>
          </a:p>
        </p:txBody>
      </p:sp>
      <p:sp>
        <p:nvSpPr>
          <p:cNvPr id="5" name="テキスト ボックス 4">
            <a:extLst>
              <a:ext uri="{FF2B5EF4-FFF2-40B4-BE49-F238E27FC236}">
                <a16:creationId xmlns:a16="http://schemas.microsoft.com/office/drawing/2014/main" id="{BDF7EA4E-D624-8531-26A6-E56C5B61FE40}"/>
              </a:ext>
            </a:extLst>
          </p:cNvPr>
          <p:cNvSpPr txBox="1"/>
          <p:nvPr/>
        </p:nvSpPr>
        <p:spPr>
          <a:xfrm>
            <a:off x="457200" y="1162033"/>
            <a:ext cx="11538066" cy="5632311"/>
          </a:xfrm>
          <a:prstGeom prst="rect">
            <a:avLst/>
          </a:prstGeom>
          <a:noFill/>
        </p:spPr>
        <p:txBody>
          <a:bodyPr wrap="square" rtlCol="0">
            <a:spAutoFit/>
          </a:bodyPr>
          <a:lstStyle/>
          <a:p>
            <a:r>
              <a:rPr lang="ja-JP" altLang="en-US" sz="2400" b="0" i="0" dirty="0">
                <a:solidFill>
                  <a:srgbClr val="333333"/>
                </a:solidFill>
                <a:effectLst/>
                <a:latin typeface="YakuHanJPs"/>
              </a:rPr>
              <a:t>指数平滑移動平均は以下の式で各点を求めます。</a:t>
            </a:r>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endParaRPr lang="en-US" altLang="ja-JP" sz="2400" b="0" i="0" dirty="0">
              <a:solidFill>
                <a:srgbClr val="333333"/>
              </a:solidFill>
              <a:effectLst/>
              <a:latin typeface="YakuHanJPs"/>
            </a:endParaRPr>
          </a:p>
          <a:p>
            <a:endParaRPr lang="en-US" altLang="ja-JP" sz="2400" dirty="0">
              <a:solidFill>
                <a:srgbClr val="333333"/>
              </a:solidFill>
              <a:latin typeface="YakuHanJPs"/>
            </a:endParaRPr>
          </a:p>
          <a:p>
            <a:r>
              <a:rPr lang="ja-JP" altLang="en-US" sz="2400" dirty="0"/>
              <a:t>ここで </a:t>
            </a:r>
            <a:r>
              <a:rPr lang="en-US" altLang="ja-JP" sz="2400" dirty="0"/>
              <a:t>ν</a:t>
            </a:r>
            <a:r>
              <a:rPr lang="en-US" altLang="ja-JP" sz="2400" baseline="-25000" dirty="0"/>
              <a:t>t−1</a:t>
            </a:r>
            <a:r>
              <a:rPr lang="en-US" altLang="ja-JP" sz="2400" dirty="0"/>
              <a:t>, </a:t>
            </a:r>
            <a:r>
              <a:rPr lang="en-US" altLang="ja-JP" sz="2400" dirty="0" err="1"/>
              <a:t>ν</a:t>
            </a:r>
            <a:r>
              <a:rPr lang="en-US" altLang="ja-JP" sz="2400" baseline="-25000" dirty="0" err="1"/>
              <a:t>t</a:t>
            </a:r>
            <a:r>
              <a:rPr lang="ja-JP" altLang="en-US" sz="2400" dirty="0"/>
              <a:t>はそれぞれ前時刻での移動平均された後の値、</a:t>
            </a:r>
            <a:r>
              <a:rPr lang="en-US" altLang="ja-JP" sz="2400" dirty="0"/>
              <a:t>G</a:t>
            </a:r>
            <a:r>
              <a:rPr lang="ja-JP" altLang="en-US" sz="2400" dirty="0"/>
              <a:t>は現時刻の値で、</a:t>
            </a:r>
            <a:r>
              <a:rPr lang="en-US" altLang="ja-JP" sz="2400" dirty="0"/>
              <a:t>β </a:t>
            </a:r>
            <a:r>
              <a:rPr lang="ja-JP" altLang="en-US" sz="2400" dirty="0"/>
              <a:t>は</a:t>
            </a:r>
            <a:r>
              <a:rPr lang="en-US" altLang="ja-JP" sz="2400" dirty="0"/>
              <a:t>0</a:t>
            </a:r>
            <a:r>
              <a:rPr lang="ja-JP" altLang="en-US" sz="2400" dirty="0"/>
              <a:t>から</a:t>
            </a:r>
            <a:r>
              <a:rPr lang="en-US" altLang="ja-JP" sz="2400" dirty="0"/>
              <a:t>1</a:t>
            </a:r>
            <a:r>
              <a:rPr lang="ja-JP" altLang="en-US" sz="2400" dirty="0"/>
              <a:t>の値を取るハイパーパラメータです。</a:t>
            </a:r>
            <a:endParaRPr lang="en-US" altLang="ja-JP" sz="2400" dirty="0"/>
          </a:p>
          <a:p>
            <a:r>
              <a:rPr lang="ja-JP" altLang="en-US" sz="2400" dirty="0"/>
              <a:t>つまり</a:t>
            </a:r>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また</a:t>
            </a:r>
            <a:r>
              <a:rPr lang="en-US" altLang="ja-JP" sz="2400" dirty="0" err="1"/>
              <a:t>ν</a:t>
            </a:r>
            <a:r>
              <a:rPr lang="en-US" altLang="ja-JP" sz="2400" baseline="-25000" dirty="0" err="1"/>
              <a:t>t</a:t>
            </a:r>
            <a:r>
              <a:rPr lang="ja-JP" altLang="en-US" sz="2400" dirty="0"/>
              <a:t>について漸化式を解くと、時間が経過するごとに与える影響は小さくなることがわかる</a:t>
            </a:r>
            <a:endParaRPr lang="en-US" altLang="ja-JP" sz="2400" dirty="0"/>
          </a:p>
          <a:p>
            <a:endParaRPr lang="en-US" altLang="ja-JP" sz="2400" dirty="0"/>
          </a:p>
          <a:p>
            <a:endParaRPr lang="en-US" altLang="ja-JP" sz="2400" dirty="0"/>
          </a:p>
        </p:txBody>
      </p:sp>
      <p:pic>
        <p:nvPicPr>
          <p:cNvPr id="3" name="図 2">
            <a:extLst>
              <a:ext uri="{FF2B5EF4-FFF2-40B4-BE49-F238E27FC236}">
                <a16:creationId xmlns:a16="http://schemas.microsoft.com/office/drawing/2014/main" id="{D7879C74-FC5A-EDCA-03E7-41066F576C4C}"/>
              </a:ext>
            </a:extLst>
          </p:cNvPr>
          <p:cNvPicPr>
            <a:picLocks noChangeAspect="1"/>
          </p:cNvPicPr>
          <p:nvPr/>
        </p:nvPicPr>
        <p:blipFill>
          <a:blip r:embed="rId2"/>
          <a:stretch>
            <a:fillRect/>
          </a:stretch>
        </p:blipFill>
        <p:spPr>
          <a:xfrm>
            <a:off x="457200" y="1692470"/>
            <a:ext cx="3289206" cy="755628"/>
          </a:xfrm>
          <a:prstGeom prst="rect">
            <a:avLst/>
          </a:prstGeom>
        </p:spPr>
      </p:pic>
      <p:pic>
        <p:nvPicPr>
          <p:cNvPr id="10" name="図 9">
            <a:extLst>
              <a:ext uri="{FF2B5EF4-FFF2-40B4-BE49-F238E27FC236}">
                <a16:creationId xmlns:a16="http://schemas.microsoft.com/office/drawing/2014/main" id="{C0F22465-59DB-CDB9-FC09-F6D1899A1870}"/>
              </a:ext>
            </a:extLst>
          </p:cNvPr>
          <p:cNvPicPr>
            <a:picLocks noChangeAspect="1"/>
          </p:cNvPicPr>
          <p:nvPr/>
        </p:nvPicPr>
        <p:blipFill>
          <a:blip r:embed="rId3"/>
          <a:stretch>
            <a:fillRect/>
          </a:stretch>
        </p:blipFill>
        <p:spPr>
          <a:xfrm>
            <a:off x="279438" y="3921511"/>
            <a:ext cx="6056056" cy="976783"/>
          </a:xfrm>
          <a:prstGeom prst="rect">
            <a:avLst/>
          </a:prstGeom>
        </p:spPr>
      </p:pic>
      <p:pic>
        <p:nvPicPr>
          <p:cNvPr id="12" name="図 11">
            <a:extLst>
              <a:ext uri="{FF2B5EF4-FFF2-40B4-BE49-F238E27FC236}">
                <a16:creationId xmlns:a16="http://schemas.microsoft.com/office/drawing/2014/main" id="{D3046275-CC57-3FFC-C65F-CCB7E0D96A21}"/>
              </a:ext>
            </a:extLst>
          </p:cNvPr>
          <p:cNvPicPr>
            <a:picLocks noChangeAspect="1"/>
          </p:cNvPicPr>
          <p:nvPr/>
        </p:nvPicPr>
        <p:blipFill rotWithShape="1">
          <a:blip r:embed="rId4"/>
          <a:srcRect t="11900"/>
          <a:stretch/>
        </p:blipFill>
        <p:spPr>
          <a:xfrm>
            <a:off x="497300" y="6192982"/>
            <a:ext cx="5595929" cy="557432"/>
          </a:xfrm>
          <a:prstGeom prst="rect">
            <a:avLst/>
          </a:prstGeom>
        </p:spPr>
      </p:pic>
    </p:spTree>
    <p:extLst>
      <p:ext uri="{BB962C8B-B14F-4D97-AF65-F5344CB8AC3E}">
        <p14:creationId xmlns:p14="http://schemas.microsoft.com/office/powerpoint/2010/main" val="3967378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1976</Words>
  <Application>Microsoft Office PowerPoint</Application>
  <PresentationFormat>ワイド画面</PresentationFormat>
  <Paragraphs>228</Paragraphs>
  <Slides>30</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YakuHanJPs</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kawashima koji</dc:creator>
  <cp:lastModifiedBy>kawashima koji</cp:lastModifiedBy>
  <cp:revision>1</cp:revision>
  <cp:lastPrinted>2022-11-15T11:32:09Z</cp:lastPrinted>
  <dcterms:created xsi:type="dcterms:W3CDTF">2022-11-14T05:26:02Z</dcterms:created>
  <dcterms:modified xsi:type="dcterms:W3CDTF">2022-11-16T05:23:48Z</dcterms:modified>
</cp:coreProperties>
</file>