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298" r:id="rId3"/>
    <p:sldId id="299" r:id="rId4"/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85EE-B390-6B4B-9493-572DA09D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F6C3-D874-EE42-B02B-385398EBC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5330-2ACB-5B48-97B0-3731FDC6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4F81-0153-9F41-A316-5F306191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F5A7-FADA-FB43-AF74-BED3DAA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533A-865B-AB4B-8157-D34B78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EE87E-975C-C940-A59F-E523A66F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C668-CD1B-9F47-84BD-7D090E76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8583-0288-BA44-AAEC-5263517D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09CD-C5CE-604D-ABF8-A4BD4867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05FE2-533D-1141-B76A-663C41FE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B8370-110E-A748-9321-1997B193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2C58-7C7E-7242-B293-4547065F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A19F-0FE6-5D46-81E4-4F62923A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0879-DC83-3947-AEA8-B653234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5CC-268A-E14C-8EA2-EAF5F301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6F34-0F75-8043-AFF2-02AD7FCD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276-1040-B347-91DA-D15649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33A1-C8F1-2E43-BC48-7B900EE0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481D-42A4-8F49-A7AA-2B98804D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300E-3A53-694A-8160-4933BB85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0C03-036C-C84A-92C4-265B2325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DD8B-8D41-6141-BCB8-E9F3C3D6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C55C-AAF7-4549-8E10-46483F6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0FB2-3139-6346-A667-46A649AA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F2F3-BC15-5F4B-B0F1-021B5EA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485A-2B33-234A-9CC0-8E7B2863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1AC7-B04C-2E44-A2F2-44EA260DA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9A2B4-5E27-5E46-B616-EDAAF1F9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7B1-E2E9-0C41-ACE9-B1D6E19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FC61-6261-2B4E-AF7A-D1010B09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A748-D946-A740-8DD0-3BFAFAFE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22C4-8A5A-C34E-8EF6-267A5821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C4F7-1B01-AE48-94E6-D9BA2B93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67BC-5882-AA40-8312-01BB9F37F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1671D-4D7B-DA4B-94B1-47D9C5C5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C9452-48B8-2943-BF68-0E1975C3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E4567-EF0D-A142-B03A-C9184CBD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DC08C-704D-D34F-A793-0B5A65C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C689-EC18-0B47-B7A9-C2A217F7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5B06F-256F-B447-9BD1-3DC869B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7C51A-8796-C84E-BB44-0B2C202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A1A9D-FFC9-1148-8E4B-45FBF3CF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D76A5-B290-7544-B064-589B3DE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9FD7B-2ED3-7D42-8B4A-2814BC1A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D43-B495-9D43-A186-84CE856B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49D4-4804-1C4D-A480-2981067B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4779-FB68-4144-8C13-F1A99644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7B46-6B51-0244-B24F-8A9D659C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8A21F-221F-0747-9C0B-38D0BC52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24BC-CD37-2F4C-8F97-D7642C8D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BCB9-313E-DC49-9540-1590D57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8F0C-1EA2-F44A-BFBF-A4267C06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FA195-1171-D645-89F3-DAE1E933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737A-6A91-3B4B-9F33-30D23705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8B01-2504-CF47-90C3-365D9EA0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FC2AA-A57A-B848-A98B-CCCBB1E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CED5-BABC-2347-A123-3F569BAC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3A3FD-C932-D448-A0B3-AF7D0CB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E2E5-8D54-C141-88D3-902754F2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3358-7C98-4248-A630-42EA68B9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51C1-AB98-7947-BF69-D9BD8FD5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7869-93AC-EC4D-9F42-1A34DBD18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E1B4B-22A1-5D43-B50D-F6A692BFD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350525"/>
            <a:ext cx="9966960" cy="1560320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415567"/>
                </a:solidFill>
              </a:rPr>
              <a:t>Everything is Relative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0F19D-3D05-1D41-9AB5-82E9BF77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507475"/>
            <a:ext cx="8767860" cy="12607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Steve Joordens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Professor of Psychology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University of Toronto Scarborough</a:t>
            </a:r>
          </a:p>
        </p:txBody>
      </p:sp>
      <p:pic>
        <p:nvPicPr>
          <p:cNvPr id="1032" name="Picture 8" descr="LISTA DE CURSOS: COURSERA for UN Volunteers">
            <a:extLst>
              <a:ext uri="{FF2B5EF4-FFF2-40B4-BE49-F238E27FC236}">
                <a16:creationId xmlns:a16="http://schemas.microsoft.com/office/drawing/2014/main" id="{93F25F28-58C4-9043-BA8F-7FE520458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8" r="1" b="23627"/>
          <a:stretch/>
        </p:blipFill>
        <p:spPr bwMode="auto">
          <a:xfrm>
            <a:off x="4400860" y="665167"/>
            <a:ext cx="3385199" cy="108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Responding to the violent and racist acts occurring in North America">
            <a:extLst>
              <a:ext uri="{FF2B5EF4-FFF2-40B4-BE49-F238E27FC236}">
                <a16:creationId xmlns:a16="http://schemas.microsoft.com/office/drawing/2014/main" id="{778AC981-D332-FA40-B9BB-BBC4477A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5" y="665167"/>
            <a:ext cx="2286781" cy="10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niversity of Toronto Scarborough | ForestGEO">
            <a:extLst>
              <a:ext uri="{FF2B5EF4-FFF2-40B4-BE49-F238E27FC236}">
                <a16:creationId xmlns:a16="http://schemas.microsoft.com/office/drawing/2014/main" id="{3975676C-6847-864C-AF3E-26BE90FAA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3" y="768571"/>
            <a:ext cx="2006513" cy="8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rapped in a Dark Forest – My Bonkers Brain">
            <a:extLst>
              <a:ext uri="{FF2B5EF4-FFF2-40B4-BE49-F238E27FC236}">
                <a16:creationId xmlns:a16="http://schemas.microsoft.com/office/drawing/2014/main" id="{42C2F933-D31B-7948-970C-5FDA25329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447800"/>
            <a:ext cx="8128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911D96-3998-D947-A6CA-BDDFEA66A128}"/>
              </a:ext>
            </a:extLst>
          </p:cNvPr>
          <p:cNvSpPr txBox="1"/>
          <p:nvPr/>
        </p:nvSpPr>
        <p:spPr>
          <a:xfrm>
            <a:off x="488514" y="488516"/>
            <a:ext cx="466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Losing the Forest for the Trees</a:t>
            </a:r>
          </a:p>
        </p:txBody>
      </p:sp>
    </p:spTree>
    <p:extLst>
      <p:ext uri="{BB962C8B-B14F-4D97-AF65-F5344CB8AC3E}">
        <p14:creationId xmlns:p14="http://schemas.microsoft.com/office/powerpoint/2010/main" val="227432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410" name="Picture 2" descr="Seven Ways to Cultivate Gratitude — Mindsoother Therapy Center">
            <a:extLst>
              <a:ext uri="{FF2B5EF4-FFF2-40B4-BE49-F238E27FC236}">
                <a16:creationId xmlns:a16="http://schemas.microsoft.com/office/drawing/2014/main" id="{D6CF3ACB-FFD9-934B-A8DD-BC97B5BD0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8" b="17528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4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4CE75-3C22-C743-B1F0-D722BE543985}"/>
              </a:ext>
            </a:extLst>
          </p:cNvPr>
          <p:cNvSpPr txBox="1"/>
          <p:nvPr/>
        </p:nvSpPr>
        <p:spPr>
          <a:xfrm>
            <a:off x="1039660" y="889843"/>
            <a:ext cx="90437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Gratitude …</a:t>
            </a:r>
          </a:p>
          <a:p>
            <a:endParaRPr lang="en-US" sz="3600" dirty="0"/>
          </a:p>
          <a:p>
            <a:r>
              <a:rPr lang="en-US" sz="3600" dirty="0"/>
              <a:t>Can put things in perspective by allowing us to see the big picture … the entire forest as it were</a:t>
            </a:r>
          </a:p>
          <a:p>
            <a:endParaRPr lang="en-US" sz="3600" dirty="0"/>
          </a:p>
          <a:p>
            <a:r>
              <a:rPr lang="en-US" sz="3600" dirty="0"/>
              <a:t>Especially highlights important social connections we have, which brings with it all the benefits of feeling loved and part of a larger community that cares</a:t>
            </a:r>
          </a:p>
        </p:txBody>
      </p:sp>
    </p:spTree>
    <p:extLst>
      <p:ext uri="{BB962C8B-B14F-4D97-AF65-F5344CB8AC3E}">
        <p14:creationId xmlns:p14="http://schemas.microsoft.com/office/powerpoint/2010/main" val="131736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7140</TotalTime>
  <Words>66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Everything is Relative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The News: Using the Environment to Escape Anxiety</dc:title>
  <dc:creator>Steve Joordens</dc:creator>
  <cp:lastModifiedBy>Steve Joordens</cp:lastModifiedBy>
  <cp:revision>17</cp:revision>
  <dcterms:created xsi:type="dcterms:W3CDTF">2021-04-16T20:16:55Z</dcterms:created>
  <dcterms:modified xsi:type="dcterms:W3CDTF">2021-04-21T19:17:46Z</dcterms:modified>
</cp:coreProperties>
</file>