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7" r:id="rId2"/>
    <p:sldId id="298" r:id="rId3"/>
    <p:sldId id="299" r:id="rId4"/>
    <p:sldId id="300" r:id="rId5"/>
    <p:sldId id="301" r:id="rId6"/>
    <p:sldId id="30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33" d="100"/>
          <a:sy n="133" d="100"/>
        </p:scale>
        <p:origin x="22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85EE-B390-6B4B-9493-572DA09D9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AF6C3-D874-EE42-B02B-385398EBC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A5330-2ACB-5B48-97B0-3731FDC6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A4F81-0153-9F41-A316-5F306191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8F5A7-FADA-FB43-AF74-BED3DAA9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3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533A-865B-AB4B-8157-D34B7807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EE87E-975C-C940-A59F-E523A66FB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8C668-CD1B-9F47-84BD-7D090E76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D8583-0288-BA44-AAEC-5263517D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D09CD-C5CE-604D-ABF8-A4BD4867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5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05FE2-533D-1141-B76A-663C41FE4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B8370-110E-A748-9321-1997B1930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32C58-7C7E-7242-B293-4547065F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0A19F-0FE6-5D46-81E4-4F62923A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30879-DC83-3947-AEA8-B6532340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0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65CC-268A-E14C-8EA2-EAF5F301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46F34-0F75-8043-AFF2-02AD7FCD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A276-1040-B347-91DA-D15649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B33A1-C8F1-2E43-BC48-7B900EE0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481D-42A4-8F49-A7AA-2B98804D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300E-3A53-694A-8160-4933BB85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E0C03-036C-C84A-92C4-265B2325B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DD8B-8D41-6141-BCB8-E9F3C3D6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EC55C-AAF7-4549-8E10-46483F6A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A0FB2-3139-6346-A667-46A649AA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4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F2F3-BC15-5F4B-B0F1-021B5EA2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A485A-2B33-234A-9CC0-8E7B2863E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D1AC7-B04C-2E44-A2F2-44EA260DA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9A2B4-5E27-5E46-B616-EDAAF1F9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7B1-E2E9-0C41-ACE9-B1D6E19C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8FC61-6261-2B4E-AF7A-D1010B09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1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A748-D946-A740-8DD0-3BFAFAFE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922C4-8A5A-C34E-8EF6-267A58218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CC4F7-1B01-AE48-94E6-D9BA2B93E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167BC-5882-AA40-8312-01BB9F37F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1671D-4D7B-DA4B-94B1-47D9C5C57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C9452-48B8-2943-BF68-0E1975C3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E4567-EF0D-A142-B03A-C9184CBD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DC08C-704D-D34F-A793-0B5A65C5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C689-EC18-0B47-B7A9-C2A217F7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5B06F-256F-B447-9BD1-3DC869B1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7C51A-8796-C84E-BB44-0B2C2027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A1A9D-FFC9-1148-8E4B-45FBF3CF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6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D76A5-B290-7544-B064-589B3DEB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9FD7B-2ED3-7D42-8B4A-2814BC1A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33D43-B495-9D43-A186-84CE856B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0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49D4-4804-1C4D-A480-2981067B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4779-FB68-4144-8C13-F1A99644A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77B46-6B51-0244-B24F-8A9D659CC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8A21F-221F-0747-9C0B-38D0BC52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324BC-CD37-2F4C-8F97-D7642C8D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FBCB9-313E-DC49-9540-1590D575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8F0C-1EA2-F44A-BFBF-A4267C06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FA195-1171-D645-89F3-DAE1E9331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7737A-6A91-3B4B-9F33-30D237056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D8B01-2504-CF47-90C3-365D9EA0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FC2AA-A57A-B848-A98B-CCCBB1E9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6CED5-BABC-2347-A123-3F569BAC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3A3FD-C932-D448-A0B3-AF7D0CB1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0E2E5-8D54-C141-88D3-902754F2B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F3358-7C98-4248-A630-42EA68B95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A51C1-AB98-7947-BF69-D9BD8FD57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17869-93AC-EC4D-9F42-1A34DBD18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3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AE1B4B-22A1-5D43-B50D-F6A692BFD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2350525"/>
            <a:ext cx="9966960" cy="1560320"/>
          </a:xfrm>
        </p:spPr>
        <p:txBody>
          <a:bodyPr>
            <a:normAutofit/>
          </a:bodyPr>
          <a:lstStyle/>
          <a:p>
            <a:r>
              <a:rPr lang="en-US" sz="4900" dirty="0">
                <a:solidFill>
                  <a:srgbClr val="415567"/>
                </a:solidFill>
              </a:rPr>
              <a:t>Put on a Happy Face </a:t>
            </a:r>
            <a:r>
              <a:rPr lang="en-US" sz="4900" dirty="0">
                <a:solidFill>
                  <a:srgbClr val="415567"/>
                </a:solidFill>
                <a:sym typeface="Wingdings" pitchFamily="2" charset="2"/>
              </a:rPr>
              <a:t></a:t>
            </a:r>
            <a:endParaRPr lang="en-US" sz="4900" dirty="0">
              <a:solidFill>
                <a:srgbClr val="415567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0F19D-3D05-1D41-9AB5-82E9BF77D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507475"/>
            <a:ext cx="8767860" cy="126072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415567"/>
                </a:solidFill>
              </a:rPr>
              <a:t>Steve Joordens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415567"/>
                </a:solidFill>
              </a:rPr>
              <a:t>Professor of Psychology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415567"/>
                </a:solidFill>
              </a:rPr>
              <a:t>University of Toronto Scarborough</a:t>
            </a:r>
          </a:p>
        </p:txBody>
      </p:sp>
      <p:pic>
        <p:nvPicPr>
          <p:cNvPr id="1032" name="Picture 8" descr="LISTA DE CURSOS: COURSERA for UN Volunteers">
            <a:extLst>
              <a:ext uri="{FF2B5EF4-FFF2-40B4-BE49-F238E27FC236}">
                <a16:creationId xmlns:a16="http://schemas.microsoft.com/office/drawing/2014/main" id="{93F25F28-58C4-9043-BA8F-7FE5204586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8" r="1" b="23627"/>
          <a:stretch/>
        </p:blipFill>
        <p:spPr bwMode="auto">
          <a:xfrm>
            <a:off x="2480274" y="256540"/>
            <a:ext cx="7226372" cy="232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16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acial Expression | Universal Emotions | Paul Ekman Group">
            <a:extLst>
              <a:ext uri="{FF2B5EF4-FFF2-40B4-BE49-F238E27FC236}">
                <a16:creationId xmlns:a16="http://schemas.microsoft.com/office/drawing/2014/main" id="{493E9C7D-A9B7-3747-96AC-A44CFEC3D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84" y="1577269"/>
            <a:ext cx="6960400" cy="389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omepage - Paul Ekman Group">
            <a:extLst>
              <a:ext uri="{FF2B5EF4-FFF2-40B4-BE49-F238E27FC236}">
                <a16:creationId xmlns:a16="http://schemas.microsoft.com/office/drawing/2014/main" id="{959FA6C6-DB54-D142-81AC-7065DC9DF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904" y="3011292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65D0FD-2D85-1C46-85E2-A778B340EE61}"/>
              </a:ext>
            </a:extLst>
          </p:cNvPr>
          <p:cNvSpPr txBox="1"/>
          <p:nvPr/>
        </p:nvSpPr>
        <p:spPr>
          <a:xfrm>
            <a:off x="8680537" y="5674291"/>
            <a:ext cx="1630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Paul Ekman</a:t>
            </a:r>
          </a:p>
        </p:txBody>
      </p:sp>
    </p:spTree>
    <p:extLst>
      <p:ext uri="{BB962C8B-B14F-4D97-AF65-F5344CB8AC3E}">
        <p14:creationId xmlns:p14="http://schemas.microsoft.com/office/powerpoint/2010/main" val="244446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 descr="Lie To Me | Paul Ekman">
            <a:extLst>
              <a:ext uri="{FF2B5EF4-FFF2-40B4-BE49-F238E27FC236}">
                <a16:creationId xmlns:a16="http://schemas.microsoft.com/office/drawing/2014/main" id="{A4925CE2-4359-6749-9018-09CF5ED10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8666" y="1286934"/>
            <a:ext cx="7614669" cy="410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86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tructure of neurochemical systems of emotion (Chapter 3) - Emotion">
            <a:extLst>
              <a:ext uri="{FF2B5EF4-FFF2-40B4-BE49-F238E27FC236}">
                <a16:creationId xmlns:a16="http://schemas.microsoft.com/office/drawing/2014/main" id="{54C525AF-00F6-D647-86C6-97AFB9D2E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47" y="701457"/>
            <a:ext cx="8032803" cy="429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rved Down Arrow 1">
            <a:extLst>
              <a:ext uri="{FF2B5EF4-FFF2-40B4-BE49-F238E27FC236}">
                <a16:creationId xmlns:a16="http://schemas.microsoft.com/office/drawing/2014/main" id="{B8EF1151-25A3-7749-8A5B-216E694257EF}"/>
              </a:ext>
            </a:extLst>
          </p:cNvPr>
          <p:cNvSpPr/>
          <p:nvPr/>
        </p:nvSpPr>
        <p:spPr>
          <a:xfrm rot="10800000">
            <a:off x="4170744" y="5132998"/>
            <a:ext cx="4321480" cy="144049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07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ut On A Happy Face - YouTube">
            <a:extLst>
              <a:ext uri="{FF2B5EF4-FFF2-40B4-BE49-F238E27FC236}">
                <a16:creationId xmlns:a16="http://schemas.microsoft.com/office/drawing/2014/main" id="{3A72B63B-7C61-6C4E-BD60-84AD2B751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49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What Did The Real 'Patch Adams' Think of The Robin Williams Movie? He  Certainly Didn't Mince Any Words">
            <a:extLst>
              <a:ext uri="{FF2B5EF4-FFF2-40B4-BE49-F238E27FC236}">
                <a16:creationId xmlns:a16="http://schemas.microsoft.com/office/drawing/2014/main" id="{D1EFE595-AA1E-3B48-AE93-6EB38B9E8D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728CF9-FFC9-684E-80C0-4DE5DE4FABCC}"/>
              </a:ext>
            </a:extLst>
          </p:cNvPr>
          <p:cNvSpPr txBox="1"/>
          <p:nvPr/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From Patch Adams</a:t>
            </a:r>
          </a:p>
        </p:txBody>
      </p:sp>
    </p:spTree>
    <p:extLst>
      <p:ext uri="{BB962C8B-B14F-4D97-AF65-F5344CB8AC3E}">
        <p14:creationId xmlns:p14="http://schemas.microsoft.com/office/powerpoint/2010/main" val="291143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5712</TotalTime>
  <Words>20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Put on a Happy Face 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&amp; The News: Using the Environment to Escape Anxiety</dc:title>
  <dc:creator>Steve Joordens</dc:creator>
  <cp:lastModifiedBy>Steve Joordens</cp:lastModifiedBy>
  <cp:revision>7</cp:revision>
  <dcterms:created xsi:type="dcterms:W3CDTF">2021-04-16T20:16:55Z</dcterms:created>
  <dcterms:modified xsi:type="dcterms:W3CDTF">2021-04-20T19:29:35Z</dcterms:modified>
</cp:coreProperties>
</file>