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5.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 id="2147483743" r:id="rId3"/>
    <p:sldMasterId id="2147483924" r:id="rId4"/>
    <p:sldMasterId id="2147483991" r:id="rId5"/>
    <p:sldMasterId id="2147484045" r:id="rId6"/>
  </p:sldMasterIdLst>
  <p:notesMasterIdLst>
    <p:notesMasterId r:id="rId24"/>
  </p:notesMasterIdLst>
  <p:sldIdLst>
    <p:sldId id="271" r:id="rId7"/>
    <p:sldId id="342" r:id="rId8"/>
    <p:sldId id="388" r:id="rId9"/>
    <p:sldId id="341" r:id="rId10"/>
    <p:sldId id="413" r:id="rId11"/>
    <p:sldId id="345" r:id="rId12"/>
    <p:sldId id="406" r:id="rId13"/>
    <p:sldId id="411" r:id="rId14"/>
    <p:sldId id="399" r:id="rId15"/>
    <p:sldId id="400" r:id="rId16"/>
    <p:sldId id="401" r:id="rId17"/>
    <p:sldId id="402" r:id="rId18"/>
    <p:sldId id="403" r:id="rId19"/>
    <p:sldId id="407" r:id="rId20"/>
    <p:sldId id="408" r:id="rId21"/>
    <p:sldId id="410" r:id="rId22"/>
    <p:sldId id="3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rdon, Heather" initials="GH" lastIdx="1" clrIdx="0">
    <p:extLst>
      <p:ext uri="{19B8F6BF-5375-455C-9EA6-DF929625EA0E}">
        <p15:presenceInfo xmlns:p15="http://schemas.microsoft.com/office/powerpoint/2012/main" userId="S-1-5-21-1098056935-2039949751-1096680564-78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F4FF"/>
    <a:srgbClr val="89E0FF"/>
    <a:srgbClr val="D494C8"/>
    <a:srgbClr val="AE90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2" autoAdjust="0"/>
    <p:restoredTop sz="90810" autoAdjust="0"/>
  </p:normalViewPr>
  <p:slideViewPr>
    <p:cSldViewPr snapToGrid="0">
      <p:cViewPr varScale="1">
        <p:scale>
          <a:sx n="100" d="100"/>
          <a:sy n="100" d="100"/>
        </p:scale>
        <p:origin x="9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32D68-E53C-4BB1-909D-99623610F55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1A7D4E7-A10E-47DB-972A-4C7A78FD48D3}">
      <dgm:prSet custT="1"/>
      <dgm:spPr>
        <a:solidFill>
          <a:schemeClr val="accent2"/>
        </a:solidFill>
      </dgm:spPr>
      <dgm:t>
        <a:bodyPr/>
        <a:lstStyle/>
        <a:p>
          <a:pPr rtl="0"/>
          <a:r>
            <a:rPr lang="en-US" sz="2400" b="1" dirty="0"/>
            <a:t>GOALS</a:t>
          </a:r>
          <a:endParaRPr lang="en-CA" sz="2400" b="1" dirty="0"/>
        </a:p>
      </dgm:t>
    </dgm:pt>
    <dgm:pt modelId="{5D69AD72-75F0-439F-8DFD-259E2D06BF00}" type="parTrans" cxnId="{4F70C1DD-EC7C-40B6-AB3D-1933070B44EF}">
      <dgm:prSet/>
      <dgm:spPr/>
      <dgm:t>
        <a:bodyPr/>
        <a:lstStyle/>
        <a:p>
          <a:endParaRPr lang="en-US"/>
        </a:p>
      </dgm:t>
    </dgm:pt>
    <dgm:pt modelId="{CE7C8873-E0AB-4B64-BAA8-E331DD81DB77}" type="sibTrans" cxnId="{4F70C1DD-EC7C-40B6-AB3D-1933070B44EF}">
      <dgm:prSet/>
      <dgm:spPr/>
      <dgm:t>
        <a:bodyPr/>
        <a:lstStyle/>
        <a:p>
          <a:endParaRPr lang="en-US"/>
        </a:p>
      </dgm:t>
    </dgm:pt>
    <dgm:pt modelId="{3D48ABB2-A06D-4141-ADC5-A6974DE04A0A}">
      <dgm:prSet custT="1"/>
      <dgm:spPr>
        <a:solidFill>
          <a:schemeClr val="accent2">
            <a:lumMod val="40000"/>
            <a:lumOff val="60000"/>
            <a:alpha val="90000"/>
          </a:schemeClr>
        </a:solidFill>
      </dgm:spPr>
      <dgm:t>
        <a:bodyPr/>
        <a:lstStyle/>
        <a:p>
          <a:pPr rtl="0"/>
          <a:endParaRPr lang="en-CA" sz="1600" dirty="0"/>
        </a:p>
      </dgm:t>
    </dgm:pt>
    <dgm:pt modelId="{3B028B5B-1EB1-455B-8A2C-24505E60A049}" type="parTrans" cxnId="{54D49604-AD75-4777-A989-5E38B056260A}">
      <dgm:prSet/>
      <dgm:spPr/>
      <dgm:t>
        <a:bodyPr/>
        <a:lstStyle/>
        <a:p>
          <a:endParaRPr lang="en-US"/>
        </a:p>
      </dgm:t>
    </dgm:pt>
    <dgm:pt modelId="{138D6A8D-392D-4E2C-8025-CCC4510B4CC2}" type="sibTrans" cxnId="{54D49604-AD75-4777-A989-5E38B056260A}">
      <dgm:prSet/>
      <dgm:spPr/>
      <dgm:t>
        <a:bodyPr/>
        <a:lstStyle/>
        <a:p>
          <a:endParaRPr lang="en-US"/>
        </a:p>
      </dgm:t>
    </dgm:pt>
    <dgm:pt modelId="{9E6B1FE4-0E0B-40BB-A99E-38EE384D65F6}">
      <dgm:prSet custT="1"/>
      <dgm:spPr>
        <a:solidFill>
          <a:schemeClr val="accent2"/>
        </a:solidFill>
      </dgm:spPr>
      <dgm:t>
        <a:bodyPr/>
        <a:lstStyle/>
        <a:p>
          <a:pPr rtl="0"/>
          <a:r>
            <a:rPr lang="en-US" sz="2400" b="1" dirty="0"/>
            <a:t>Presentation Objectives</a:t>
          </a:r>
          <a:endParaRPr lang="en-CA" sz="2400" b="1" dirty="0"/>
        </a:p>
      </dgm:t>
    </dgm:pt>
    <dgm:pt modelId="{17568100-25CA-4622-8957-0E81DEAEC04A}" type="parTrans" cxnId="{AB51FF85-FDCE-43D7-9E3F-56F4B4C445EE}">
      <dgm:prSet/>
      <dgm:spPr/>
      <dgm:t>
        <a:bodyPr/>
        <a:lstStyle/>
        <a:p>
          <a:endParaRPr lang="en-US"/>
        </a:p>
      </dgm:t>
    </dgm:pt>
    <dgm:pt modelId="{42F89086-EB93-4C09-9025-A9FB4F3AC8BD}" type="sibTrans" cxnId="{AB51FF85-FDCE-43D7-9E3F-56F4B4C445EE}">
      <dgm:prSet/>
      <dgm:spPr/>
      <dgm:t>
        <a:bodyPr/>
        <a:lstStyle/>
        <a:p>
          <a:endParaRPr lang="en-US"/>
        </a:p>
      </dgm:t>
    </dgm:pt>
    <dgm:pt modelId="{45711D08-0D28-4502-9D02-76AE3C3C421A}">
      <dgm:prSet custT="1"/>
      <dgm:spPr/>
      <dgm:t>
        <a:bodyPr/>
        <a:lstStyle/>
        <a:p>
          <a:r>
            <a:rPr lang="en-US" sz="1800" dirty="0"/>
            <a:t>Address issues related to burnout and provide tools and resources to prevent and overcome burnout.   </a:t>
          </a:r>
          <a:endParaRPr lang="en-US" sz="1800" dirty="0">
            <a:latin typeface="Times New Roman" panose="02020603050405020304" pitchFamily="18" charset="0"/>
            <a:cs typeface="Times New Roman" panose="02020603050405020304" pitchFamily="18" charset="0"/>
          </a:endParaRPr>
        </a:p>
      </dgm:t>
    </dgm:pt>
    <dgm:pt modelId="{35C62BF6-073E-4C78-9723-8D5718D3DFCD}" type="parTrans" cxnId="{53012A4B-B3AB-4236-A2B8-3043B7A5619B}">
      <dgm:prSet/>
      <dgm:spPr/>
      <dgm:t>
        <a:bodyPr/>
        <a:lstStyle/>
        <a:p>
          <a:endParaRPr lang="en-US"/>
        </a:p>
      </dgm:t>
    </dgm:pt>
    <dgm:pt modelId="{FDA3F27D-8BD3-47FB-A967-AB4663AE30F9}" type="sibTrans" cxnId="{53012A4B-B3AB-4236-A2B8-3043B7A5619B}">
      <dgm:prSet/>
      <dgm:spPr/>
      <dgm:t>
        <a:bodyPr/>
        <a:lstStyle/>
        <a:p>
          <a:endParaRPr lang="en-US"/>
        </a:p>
      </dgm:t>
    </dgm:pt>
    <dgm:pt modelId="{CDA5A709-EA13-4E63-B925-9F67B4A3D6EA}">
      <dgm:prSet custT="1"/>
      <dgm:spPr>
        <a:solidFill>
          <a:schemeClr val="accent2">
            <a:lumMod val="40000"/>
            <a:lumOff val="60000"/>
            <a:alpha val="90000"/>
          </a:schemeClr>
        </a:solidFill>
      </dgm:spPr>
      <dgm:t>
        <a:bodyPr/>
        <a:lstStyle/>
        <a:p>
          <a:pPr rtl="0"/>
          <a:r>
            <a:rPr lang="en-US" sz="1800" dirty="0"/>
            <a:t>Learn signs of burnout  </a:t>
          </a:r>
          <a:endParaRPr lang="en-CA" sz="1800" dirty="0"/>
        </a:p>
      </dgm:t>
    </dgm:pt>
    <dgm:pt modelId="{22861F62-1103-4049-A0AA-450F008FC21D}" type="parTrans" cxnId="{5BB8911D-8CCE-4B9F-9B37-ED2EB2FCCFCB}">
      <dgm:prSet/>
      <dgm:spPr/>
      <dgm:t>
        <a:bodyPr/>
        <a:lstStyle/>
        <a:p>
          <a:endParaRPr lang="en-US"/>
        </a:p>
      </dgm:t>
    </dgm:pt>
    <dgm:pt modelId="{21BD1E67-6563-4F29-B7FA-A577DB0F28E9}" type="sibTrans" cxnId="{5BB8911D-8CCE-4B9F-9B37-ED2EB2FCCFCB}">
      <dgm:prSet/>
      <dgm:spPr/>
      <dgm:t>
        <a:bodyPr/>
        <a:lstStyle/>
        <a:p>
          <a:endParaRPr lang="en-US"/>
        </a:p>
      </dgm:t>
    </dgm:pt>
    <dgm:pt modelId="{5FB5A275-7BC8-4C64-AD70-2F96A0F50B79}">
      <dgm:prSet custT="1"/>
      <dgm:spPr>
        <a:solidFill>
          <a:schemeClr val="accent2">
            <a:lumMod val="40000"/>
            <a:lumOff val="60000"/>
            <a:alpha val="90000"/>
          </a:schemeClr>
        </a:solidFill>
      </dgm:spPr>
      <dgm:t>
        <a:bodyPr/>
        <a:lstStyle/>
        <a:p>
          <a:pPr rtl="0"/>
          <a:r>
            <a:rPr lang="en-US" sz="1800" dirty="0"/>
            <a:t>Assess for signs of burnout</a:t>
          </a:r>
          <a:endParaRPr lang="en-CA" sz="1800" dirty="0"/>
        </a:p>
      </dgm:t>
    </dgm:pt>
    <dgm:pt modelId="{3669DD4A-4106-40AF-B4A9-10199A1103A3}" type="parTrans" cxnId="{897E3033-55E9-4BB0-B301-A38E1ADF143B}">
      <dgm:prSet/>
      <dgm:spPr/>
      <dgm:t>
        <a:bodyPr/>
        <a:lstStyle/>
        <a:p>
          <a:endParaRPr lang="en-US"/>
        </a:p>
      </dgm:t>
    </dgm:pt>
    <dgm:pt modelId="{FCA567F4-B92F-49B6-A974-FDF648D4800E}" type="sibTrans" cxnId="{897E3033-55E9-4BB0-B301-A38E1ADF143B}">
      <dgm:prSet/>
      <dgm:spPr/>
      <dgm:t>
        <a:bodyPr/>
        <a:lstStyle/>
        <a:p>
          <a:endParaRPr lang="en-US"/>
        </a:p>
      </dgm:t>
    </dgm:pt>
    <dgm:pt modelId="{A23388F7-5645-4A6E-856F-7D1C1DF7B6DC}">
      <dgm:prSet custT="1"/>
      <dgm:spPr>
        <a:solidFill>
          <a:schemeClr val="accent2">
            <a:lumMod val="40000"/>
            <a:lumOff val="60000"/>
            <a:alpha val="90000"/>
          </a:schemeClr>
        </a:solidFill>
      </dgm:spPr>
      <dgm:t>
        <a:bodyPr/>
        <a:lstStyle/>
        <a:p>
          <a:pPr rtl="0"/>
          <a:endParaRPr lang="en-CA" sz="1800" dirty="0"/>
        </a:p>
      </dgm:t>
    </dgm:pt>
    <dgm:pt modelId="{21BB10A5-0D68-4F94-A718-2862EECE6F6D}" type="parTrans" cxnId="{A3B0891A-8BCD-487D-BAB4-27BC34A36BC9}">
      <dgm:prSet/>
      <dgm:spPr/>
      <dgm:t>
        <a:bodyPr/>
        <a:lstStyle/>
        <a:p>
          <a:endParaRPr lang="en-US"/>
        </a:p>
      </dgm:t>
    </dgm:pt>
    <dgm:pt modelId="{5C995A2D-BF48-4D19-8D71-0525CED5F626}" type="sibTrans" cxnId="{A3B0891A-8BCD-487D-BAB4-27BC34A36BC9}">
      <dgm:prSet/>
      <dgm:spPr/>
      <dgm:t>
        <a:bodyPr/>
        <a:lstStyle/>
        <a:p>
          <a:endParaRPr lang="en-US"/>
        </a:p>
      </dgm:t>
    </dgm:pt>
    <dgm:pt modelId="{FB97325C-2B50-4574-8B8D-E32009320285}">
      <dgm:prSet custT="1"/>
      <dgm:spPr>
        <a:solidFill>
          <a:schemeClr val="accent2">
            <a:lumMod val="40000"/>
            <a:lumOff val="60000"/>
            <a:alpha val="90000"/>
          </a:schemeClr>
        </a:solidFill>
      </dgm:spPr>
      <dgm:t>
        <a:bodyPr/>
        <a:lstStyle/>
        <a:p>
          <a:pPr rtl="0"/>
          <a:r>
            <a:rPr lang="en-US" sz="1800" dirty="0"/>
            <a:t>Enhance understanding of the concept </a:t>
          </a:r>
          <a:endParaRPr lang="en-CA" sz="1800" dirty="0"/>
        </a:p>
      </dgm:t>
    </dgm:pt>
    <dgm:pt modelId="{B5F44109-6846-45DC-AEFC-C8246FD4706A}" type="parTrans" cxnId="{3F553BAB-B2AA-4AB8-B555-AD5CA5E72A2F}">
      <dgm:prSet/>
      <dgm:spPr/>
      <dgm:t>
        <a:bodyPr/>
        <a:lstStyle/>
        <a:p>
          <a:endParaRPr lang="en-US"/>
        </a:p>
      </dgm:t>
    </dgm:pt>
    <dgm:pt modelId="{E18C2253-661D-46B2-981F-A8DB494C7259}" type="sibTrans" cxnId="{3F553BAB-B2AA-4AB8-B555-AD5CA5E72A2F}">
      <dgm:prSet/>
      <dgm:spPr/>
      <dgm:t>
        <a:bodyPr/>
        <a:lstStyle/>
        <a:p>
          <a:endParaRPr lang="en-US"/>
        </a:p>
      </dgm:t>
    </dgm:pt>
    <dgm:pt modelId="{D2777BEC-FC53-429E-B2A1-D94C5BE65DDF}">
      <dgm:prSet custT="1"/>
      <dgm:spPr>
        <a:solidFill>
          <a:schemeClr val="accent2">
            <a:lumMod val="40000"/>
            <a:lumOff val="60000"/>
            <a:alpha val="90000"/>
          </a:schemeClr>
        </a:solidFill>
      </dgm:spPr>
      <dgm:t>
        <a:bodyPr/>
        <a:lstStyle/>
        <a:p>
          <a:pPr rtl="0"/>
          <a:r>
            <a:rPr lang="en-US" sz="1800" dirty="0"/>
            <a:t>Learn strategies to prevent and overcome burnout</a:t>
          </a:r>
          <a:endParaRPr lang="en-CA" sz="1800" dirty="0"/>
        </a:p>
      </dgm:t>
    </dgm:pt>
    <dgm:pt modelId="{AF55ADF2-360F-4942-A1A9-79AB85E3BC91}" type="parTrans" cxnId="{FC0FAD0F-2CC9-4F8F-8CC7-4DB81D334EF2}">
      <dgm:prSet/>
      <dgm:spPr/>
      <dgm:t>
        <a:bodyPr/>
        <a:lstStyle/>
        <a:p>
          <a:endParaRPr lang="en-US"/>
        </a:p>
      </dgm:t>
    </dgm:pt>
    <dgm:pt modelId="{8D55CC46-D5F1-4873-A441-56B5E852F505}" type="sibTrans" cxnId="{FC0FAD0F-2CC9-4F8F-8CC7-4DB81D334EF2}">
      <dgm:prSet/>
      <dgm:spPr/>
      <dgm:t>
        <a:bodyPr/>
        <a:lstStyle/>
        <a:p>
          <a:endParaRPr lang="en-US"/>
        </a:p>
      </dgm:t>
    </dgm:pt>
    <dgm:pt modelId="{309DE5AE-A1E2-4207-823B-333B6855FCC6}" type="pres">
      <dgm:prSet presAssocID="{BA832D68-E53C-4BB1-909D-99623610F550}" presName="Name0" presStyleCnt="0">
        <dgm:presLayoutVars>
          <dgm:dir/>
          <dgm:animLvl val="lvl"/>
          <dgm:resizeHandles val="exact"/>
        </dgm:presLayoutVars>
      </dgm:prSet>
      <dgm:spPr/>
    </dgm:pt>
    <dgm:pt modelId="{A2DF75D1-D63F-4D6B-A7B7-8EA3FE44D1FC}" type="pres">
      <dgm:prSet presAssocID="{D1A7D4E7-A10E-47DB-972A-4C7A78FD48D3}" presName="linNode" presStyleCnt="0"/>
      <dgm:spPr/>
    </dgm:pt>
    <dgm:pt modelId="{5148B6E0-B67F-48FE-AA19-255A5000B9DA}" type="pres">
      <dgm:prSet presAssocID="{D1A7D4E7-A10E-47DB-972A-4C7A78FD48D3}" presName="parentText" presStyleLbl="node1" presStyleIdx="0" presStyleCnt="2" custScaleX="88500" custScaleY="64523" custLinFactNeighborX="2168" custLinFactNeighborY="-1368">
        <dgm:presLayoutVars>
          <dgm:chMax val="1"/>
          <dgm:bulletEnabled val="1"/>
        </dgm:presLayoutVars>
      </dgm:prSet>
      <dgm:spPr/>
    </dgm:pt>
    <dgm:pt modelId="{209D0C44-27F9-4DB1-B65D-7929E22765DF}" type="pres">
      <dgm:prSet presAssocID="{D1A7D4E7-A10E-47DB-972A-4C7A78FD48D3}" presName="descendantText" presStyleLbl="alignAccFollowNode1" presStyleIdx="0" presStyleCnt="2" custScaleX="106005" custScaleY="74007">
        <dgm:presLayoutVars>
          <dgm:bulletEnabled val="1"/>
        </dgm:presLayoutVars>
      </dgm:prSet>
      <dgm:spPr/>
    </dgm:pt>
    <dgm:pt modelId="{83F81FAE-FFB7-4224-BD94-D722999A8E1E}" type="pres">
      <dgm:prSet presAssocID="{CE7C8873-E0AB-4B64-BAA8-E331DD81DB77}" presName="sp" presStyleCnt="0"/>
      <dgm:spPr/>
    </dgm:pt>
    <dgm:pt modelId="{6E485752-A83E-47C6-B504-A4DBFB7E96B8}" type="pres">
      <dgm:prSet presAssocID="{9E6B1FE4-0E0B-40BB-A99E-38EE384D65F6}" presName="linNode" presStyleCnt="0"/>
      <dgm:spPr/>
    </dgm:pt>
    <dgm:pt modelId="{E2ABBDB1-6275-4B59-A23E-3CCAD3431CD6}" type="pres">
      <dgm:prSet presAssocID="{9E6B1FE4-0E0B-40BB-A99E-38EE384D65F6}" presName="parentText" presStyleLbl="node1" presStyleIdx="1" presStyleCnt="2" custScaleX="91696" custScaleY="115688">
        <dgm:presLayoutVars>
          <dgm:chMax val="1"/>
          <dgm:bulletEnabled val="1"/>
        </dgm:presLayoutVars>
      </dgm:prSet>
      <dgm:spPr/>
    </dgm:pt>
    <dgm:pt modelId="{F783EDE1-D801-4D6F-B1BA-ECB2BDCD0552}" type="pres">
      <dgm:prSet presAssocID="{9E6B1FE4-0E0B-40BB-A99E-38EE384D65F6}" presName="descendantText" presStyleLbl="alignAccFollowNode1" presStyleIdx="1" presStyleCnt="2" custScaleX="106980" custScaleY="182737" custLinFactNeighborX="646" custLinFactNeighborY="3982">
        <dgm:presLayoutVars>
          <dgm:bulletEnabled val="1"/>
        </dgm:presLayoutVars>
      </dgm:prSet>
      <dgm:spPr/>
    </dgm:pt>
  </dgm:ptLst>
  <dgm:cxnLst>
    <dgm:cxn modelId="{327A3800-45C5-4CC7-9324-B361EC768668}" type="presOf" srcId="{CDA5A709-EA13-4E63-B925-9F67B4A3D6EA}" destId="{F783EDE1-D801-4D6F-B1BA-ECB2BDCD0552}" srcOrd="0" destOrd="1" presId="urn:microsoft.com/office/officeart/2005/8/layout/vList5"/>
    <dgm:cxn modelId="{54D49604-AD75-4777-A989-5E38B056260A}" srcId="{D1A7D4E7-A10E-47DB-972A-4C7A78FD48D3}" destId="{3D48ABB2-A06D-4141-ADC5-A6974DE04A0A}" srcOrd="0" destOrd="0" parTransId="{3B028B5B-1EB1-455B-8A2C-24505E60A049}" sibTransId="{138D6A8D-392D-4E2C-8025-CCC4510B4CC2}"/>
    <dgm:cxn modelId="{EA677807-733A-4FFE-88D9-0C3BDA97677F}" type="presOf" srcId="{45711D08-0D28-4502-9D02-76AE3C3C421A}" destId="{209D0C44-27F9-4DB1-B65D-7929E22765DF}" srcOrd="0" destOrd="1" presId="urn:microsoft.com/office/officeart/2005/8/layout/vList5"/>
    <dgm:cxn modelId="{E8CB2508-A0A3-4E1C-A335-D40884500398}" type="presOf" srcId="{3D48ABB2-A06D-4141-ADC5-A6974DE04A0A}" destId="{209D0C44-27F9-4DB1-B65D-7929E22765DF}" srcOrd="0" destOrd="0" presId="urn:microsoft.com/office/officeart/2005/8/layout/vList5"/>
    <dgm:cxn modelId="{FC0FAD0F-2CC9-4F8F-8CC7-4DB81D334EF2}" srcId="{9E6B1FE4-0E0B-40BB-A99E-38EE384D65F6}" destId="{D2777BEC-FC53-429E-B2A1-D94C5BE65DDF}" srcOrd="3" destOrd="0" parTransId="{AF55ADF2-360F-4942-A1A9-79AB85E3BC91}" sibTransId="{8D55CC46-D5F1-4873-A441-56B5E852F505}"/>
    <dgm:cxn modelId="{298DB610-1A08-4F64-9AD5-39752248466A}" type="presOf" srcId="{A23388F7-5645-4A6E-856F-7D1C1DF7B6DC}" destId="{F783EDE1-D801-4D6F-B1BA-ECB2BDCD0552}" srcOrd="0" destOrd="4" presId="urn:microsoft.com/office/officeart/2005/8/layout/vList5"/>
    <dgm:cxn modelId="{B7038119-4FC4-4AC7-A685-9205FA225E93}" type="presOf" srcId="{FB97325C-2B50-4574-8B8D-E32009320285}" destId="{F783EDE1-D801-4D6F-B1BA-ECB2BDCD0552}" srcOrd="0" destOrd="0" presId="urn:microsoft.com/office/officeart/2005/8/layout/vList5"/>
    <dgm:cxn modelId="{A3B0891A-8BCD-487D-BAB4-27BC34A36BC9}" srcId="{9E6B1FE4-0E0B-40BB-A99E-38EE384D65F6}" destId="{A23388F7-5645-4A6E-856F-7D1C1DF7B6DC}" srcOrd="4" destOrd="0" parTransId="{21BB10A5-0D68-4F94-A718-2862EECE6F6D}" sibTransId="{5C995A2D-BF48-4D19-8D71-0525CED5F626}"/>
    <dgm:cxn modelId="{5BB8911D-8CCE-4B9F-9B37-ED2EB2FCCFCB}" srcId="{9E6B1FE4-0E0B-40BB-A99E-38EE384D65F6}" destId="{CDA5A709-EA13-4E63-B925-9F67B4A3D6EA}" srcOrd="1" destOrd="0" parTransId="{22861F62-1103-4049-A0AA-450F008FC21D}" sibTransId="{21BD1E67-6563-4F29-B7FA-A577DB0F28E9}"/>
    <dgm:cxn modelId="{897E3033-55E9-4BB0-B301-A38E1ADF143B}" srcId="{9E6B1FE4-0E0B-40BB-A99E-38EE384D65F6}" destId="{5FB5A275-7BC8-4C64-AD70-2F96A0F50B79}" srcOrd="2" destOrd="0" parTransId="{3669DD4A-4106-40AF-B4A9-10199A1103A3}" sibTransId="{FCA567F4-B92F-49B6-A974-FDF648D4800E}"/>
    <dgm:cxn modelId="{AF35B036-D17B-4FDD-B245-EA03D7FF9405}" type="presOf" srcId="{5FB5A275-7BC8-4C64-AD70-2F96A0F50B79}" destId="{F783EDE1-D801-4D6F-B1BA-ECB2BDCD0552}" srcOrd="0" destOrd="2" presId="urn:microsoft.com/office/officeart/2005/8/layout/vList5"/>
    <dgm:cxn modelId="{D4857643-DE04-4800-AEE9-E6A5F43324EC}" type="presOf" srcId="{D2777BEC-FC53-429E-B2A1-D94C5BE65DDF}" destId="{F783EDE1-D801-4D6F-B1BA-ECB2BDCD0552}" srcOrd="0" destOrd="3" presId="urn:microsoft.com/office/officeart/2005/8/layout/vList5"/>
    <dgm:cxn modelId="{53012A4B-B3AB-4236-A2B8-3043B7A5619B}" srcId="{D1A7D4E7-A10E-47DB-972A-4C7A78FD48D3}" destId="{45711D08-0D28-4502-9D02-76AE3C3C421A}" srcOrd="1" destOrd="0" parTransId="{35C62BF6-073E-4C78-9723-8D5718D3DFCD}" sibTransId="{FDA3F27D-8BD3-47FB-A967-AB4663AE30F9}"/>
    <dgm:cxn modelId="{A46B005D-00CA-4A29-B013-94D504D3B548}" type="presOf" srcId="{D1A7D4E7-A10E-47DB-972A-4C7A78FD48D3}" destId="{5148B6E0-B67F-48FE-AA19-255A5000B9DA}" srcOrd="0" destOrd="0" presId="urn:microsoft.com/office/officeart/2005/8/layout/vList5"/>
    <dgm:cxn modelId="{AB51FF85-FDCE-43D7-9E3F-56F4B4C445EE}" srcId="{BA832D68-E53C-4BB1-909D-99623610F550}" destId="{9E6B1FE4-0E0B-40BB-A99E-38EE384D65F6}" srcOrd="1" destOrd="0" parTransId="{17568100-25CA-4622-8957-0E81DEAEC04A}" sibTransId="{42F89086-EB93-4C09-9025-A9FB4F3AC8BD}"/>
    <dgm:cxn modelId="{3F553BAB-B2AA-4AB8-B555-AD5CA5E72A2F}" srcId="{9E6B1FE4-0E0B-40BB-A99E-38EE384D65F6}" destId="{FB97325C-2B50-4574-8B8D-E32009320285}" srcOrd="0" destOrd="0" parTransId="{B5F44109-6846-45DC-AEFC-C8246FD4706A}" sibTransId="{E18C2253-661D-46B2-981F-A8DB494C7259}"/>
    <dgm:cxn modelId="{949C85BF-207C-4571-BAEB-78C5CE1EA32C}" type="presOf" srcId="{BA832D68-E53C-4BB1-909D-99623610F550}" destId="{309DE5AE-A1E2-4207-823B-333B6855FCC6}" srcOrd="0" destOrd="0" presId="urn:microsoft.com/office/officeart/2005/8/layout/vList5"/>
    <dgm:cxn modelId="{295EF2CC-D649-4205-847F-7A22EF63B7CD}" type="presOf" srcId="{9E6B1FE4-0E0B-40BB-A99E-38EE384D65F6}" destId="{E2ABBDB1-6275-4B59-A23E-3CCAD3431CD6}" srcOrd="0" destOrd="0" presId="urn:microsoft.com/office/officeart/2005/8/layout/vList5"/>
    <dgm:cxn modelId="{4F70C1DD-EC7C-40B6-AB3D-1933070B44EF}" srcId="{BA832D68-E53C-4BB1-909D-99623610F550}" destId="{D1A7D4E7-A10E-47DB-972A-4C7A78FD48D3}" srcOrd="0" destOrd="0" parTransId="{5D69AD72-75F0-439F-8DFD-259E2D06BF00}" sibTransId="{CE7C8873-E0AB-4B64-BAA8-E331DD81DB77}"/>
    <dgm:cxn modelId="{33C1B928-F9CF-475B-8C38-FEB95D9F7D0A}" type="presParOf" srcId="{309DE5AE-A1E2-4207-823B-333B6855FCC6}" destId="{A2DF75D1-D63F-4D6B-A7B7-8EA3FE44D1FC}" srcOrd="0" destOrd="0" presId="urn:microsoft.com/office/officeart/2005/8/layout/vList5"/>
    <dgm:cxn modelId="{F089A65D-6C70-4493-80AF-864065FC16F5}" type="presParOf" srcId="{A2DF75D1-D63F-4D6B-A7B7-8EA3FE44D1FC}" destId="{5148B6E0-B67F-48FE-AA19-255A5000B9DA}" srcOrd="0" destOrd="0" presId="urn:microsoft.com/office/officeart/2005/8/layout/vList5"/>
    <dgm:cxn modelId="{7854614E-5F44-426C-8BE0-6893F484F5FB}" type="presParOf" srcId="{A2DF75D1-D63F-4D6B-A7B7-8EA3FE44D1FC}" destId="{209D0C44-27F9-4DB1-B65D-7929E22765DF}" srcOrd="1" destOrd="0" presId="urn:microsoft.com/office/officeart/2005/8/layout/vList5"/>
    <dgm:cxn modelId="{6500BF53-8805-4629-8455-3AFDD58E317F}" type="presParOf" srcId="{309DE5AE-A1E2-4207-823B-333B6855FCC6}" destId="{83F81FAE-FFB7-4224-BD94-D722999A8E1E}" srcOrd="1" destOrd="0" presId="urn:microsoft.com/office/officeart/2005/8/layout/vList5"/>
    <dgm:cxn modelId="{C4DF8CAB-EBAC-4B58-95EC-0EEE4519E75A}" type="presParOf" srcId="{309DE5AE-A1E2-4207-823B-333B6855FCC6}" destId="{6E485752-A83E-47C6-B504-A4DBFB7E96B8}" srcOrd="2" destOrd="0" presId="urn:microsoft.com/office/officeart/2005/8/layout/vList5"/>
    <dgm:cxn modelId="{A88AC673-6070-404E-B318-03D43043635C}" type="presParOf" srcId="{6E485752-A83E-47C6-B504-A4DBFB7E96B8}" destId="{E2ABBDB1-6275-4B59-A23E-3CCAD3431CD6}" srcOrd="0" destOrd="0" presId="urn:microsoft.com/office/officeart/2005/8/layout/vList5"/>
    <dgm:cxn modelId="{A2789FE3-C196-41EF-BBD4-7381281ADB6A}" type="presParOf" srcId="{6E485752-A83E-47C6-B504-A4DBFB7E96B8}" destId="{F783EDE1-D801-4D6F-B1BA-ECB2BDCD05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D0C44-27F9-4DB1-B65D-7929E22765DF}">
      <dsp:nvSpPr>
        <dsp:cNvPr id="0" name=""/>
        <dsp:cNvSpPr/>
      </dsp:nvSpPr>
      <dsp:spPr>
        <a:xfrm rot="5400000">
          <a:off x="5498396" y="-2518221"/>
          <a:ext cx="1100982" cy="6238046"/>
        </a:xfrm>
        <a:prstGeom prst="round2SameRect">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endParaRPr lang="en-CA" sz="1600" kern="1200" dirty="0"/>
        </a:p>
        <a:p>
          <a:pPr marL="171450" lvl="1" indent="-171450" algn="l" defTabSz="800100">
            <a:lnSpc>
              <a:spcPct val="90000"/>
            </a:lnSpc>
            <a:spcBef>
              <a:spcPct val="0"/>
            </a:spcBef>
            <a:spcAft>
              <a:spcPct val="15000"/>
            </a:spcAft>
            <a:buChar char="•"/>
          </a:pPr>
          <a:r>
            <a:rPr lang="en-US" sz="1800" kern="1200" dirty="0"/>
            <a:t>Address issues related to burnout and provide tools and resources to prevent and overcome burnout.   </a:t>
          </a:r>
          <a:endParaRPr lang="en-US" sz="1800" kern="1200" dirty="0">
            <a:latin typeface="Times New Roman" panose="02020603050405020304" pitchFamily="18" charset="0"/>
            <a:cs typeface="Times New Roman" panose="02020603050405020304" pitchFamily="18" charset="0"/>
          </a:endParaRPr>
        </a:p>
      </dsp:txBody>
      <dsp:txXfrm rot="-5400000">
        <a:off x="2929864" y="104057"/>
        <a:ext cx="6184300" cy="993490"/>
      </dsp:txXfrm>
    </dsp:sp>
    <dsp:sp modelId="{5148B6E0-B67F-48FE-AA19-255A5000B9DA}">
      <dsp:nvSpPr>
        <dsp:cNvPr id="0" name=""/>
        <dsp:cNvSpPr/>
      </dsp:nvSpPr>
      <dsp:spPr>
        <a:xfrm>
          <a:off x="127981" y="0"/>
          <a:ext cx="2929463" cy="119986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kern="1200" dirty="0"/>
            <a:t>GOALS</a:t>
          </a:r>
          <a:endParaRPr lang="en-CA" sz="2400" b="1" kern="1200" dirty="0"/>
        </a:p>
      </dsp:txBody>
      <dsp:txXfrm>
        <a:off x="186554" y="58573"/>
        <a:ext cx="2812317" cy="1082718"/>
      </dsp:txXfrm>
    </dsp:sp>
    <dsp:sp modelId="{F783EDE1-D801-4D6F-B1BA-ECB2BDCD0552}">
      <dsp:nvSpPr>
        <dsp:cNvPr id="0" name=""/>
        <dsp:cNvSpPr/>
      </dsp:nvSpPr>
      <dsp:spPr>
        <a:xfrm rot="5400000">
          <a:off x="4733933" y="-447753"/>
          <a:ext cx="2718529" cy="6203204"/>
        </a:xfrm>
        <a:prstGeom prst="round2SameRect">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Enhance understanding of the concept </a:t>
          </a:r>
          <a:endParaRPr lang="en-CA" sz="1800" kern="1200" dirty="0"/>
        </a:p>
        <a:p>
          <a:pPr marL="171450" lvl="1" indent="-171450" algn="l" defTabSz="800100" rtl="0">
            <a:lnSpc>
              <a:spcPct val="90000"/>
            </a:lnSpc>
            <a:spcBef>
              <a:spcPct val="0"/>
            </a:spcBef>
            <a:spcAft>
              <a:spcPct val="15000"/>
            </a:spcAft>
            <a:buChar char="•"/>
          </a:pPr>
          <a:r>
            <a:rPr lang="en-US" sz="1800" kern="1200" dirty="0"/>
            <a:t>Learn signs of burnout  </a:t>
          </a:r>
          <a:endParaRPr lang="en-CA" sz="1800" kern="1200" dirty="0"/>
        </a:p>
        <a:p>
          <a:pPr marL="171450" lvl="1" indent="-171450" algn="l" defTabSz="800100" rtl="0">
            <a:lnSpc>
              <a:spcPct val="90000"/>
            </a:lnSpc>
            <a:spcBef>
              <a:spcPct val="0"/>
            </a:spcBef>
            <a:spcAft>
              <a:spcPct val="15000"/>
            </a:spcAft>
            <a:buChar char="•"/>
          </a:pPr>
          <a:r>
            <a:rPr lang="en-US" sz="1800" kern="1200" dirty="0"/>
            <a:t>Assess for signs of burnout</a:t>
          </a:r>
          <a:endParaRPr lang="en-CA" sz="1800" kern="1200" dirty="0"/>
        </a:p>
        <a:p>
          <a:pPr marL="171450" lvl="1" indent="-171450" algn="l" defTabSz="800100" rtl="0">
            <a:lnSpc>
              <a:spcPct val="90000"/>
            </a:lnSpc>
            <a:spcBef>
              <a:spcPct val="0"/>
            </a:spcBef>
            <a:spcAft>
              <a:spcPct val="15000"/>
            </a:spcAft>
            <a:buChar char="•"/>
          </a:pPr>
          <a:r>
            <a:rPr lang="en-US" sz="1800" kern="1200" dirty="0"/>
            <a:t>Learn strategies to prevent and overcome burnout</a:t>
          </a:r>
          <a:endParaRPr lang="en-CA" sz="1800" kern="1200" dirty="0"/>
        </a:p>
        <a:p>
          <a:pPr marL="171450" lvl="1" indent="-171450" algn="l" defTabSz="800100" rtl="0">
            <a:lnSpc>
              <a:spcPct val="90000"/>
            </a:lnSpc>
            <a:spcBef>
              <a:spcPct val="0"/>
            </a:spcBef>
            <a:spcAft>
              <a:spcPct val="15000"/>
            </a:spcAft>
            <a:buChar char="•"/>
          </a:pPr>
          <a:endParaRPr lang="en-CA" sz="1800" kern="1200" dirty="0"/>
        </a:p>
      </dsp:txBody>
      <dsp:txXfrm rot="-5400000">
        <a:off x="2991596" y="1427292"/>
        <a:ext cx="6070496" cy="2453113"/>
      </dsp:txXfrm>
    </dsp:sp>
    <dsp:sp modelId="{E2ABBDB1-6275-4B59-A23E-3CCAD3431CD6}">
      <dsp:nvSpPr>
        <dsp:cNvPr id="0" name=""/>
        <dsp:cNvSpPr/>
      </dsp:nvSpPr>
      <dsp:spPr>
        <a:xfrm>
          <a:off x="401" y="1577316"/>
          <a:ext cx="2990793" cy="215132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kern="1200" dirty="0"/>
            <a:t>Presentation Objectives</a:t>
          </a:r>
          <a:endParaRPr lang="en-CA" sz="2400" b="1" kern="1200" dirty="0"/>
        </a:p>
      </dsp:txBody>
      <dsp:txXfrm>
        <a:off x="105420" y="1682335"/>
        <a:ext cx="2780755" cy="19412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1A8AD-7779-4EC2-9465-8142E358DA49}" type="datetimeFigureOut">
              <a:rPr lang="en-US" smtClean="0"/>
              <a:t>6/7/21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DB4C5-5835-4EC0-A598-E942FCF06B65}" type="slidenum">
              <a:rPr lang="en-US" smtClean="0"/>
              <a:t>‹#›</a:t>
            </a:fld>
            <a:endParaRPr lang="en-US"/>
          </a:p>
        </p:txBody>
      </p:sp>
    </p:spTree>
    <p:extLst>
      <p:ext uri="{BB962C8B-B14F-4D97-AF65-F5344CB8AC3E}">
        <p14:creationId xmlns:p14="http://schemas.microsoft.com/office/powerpoint/2010/main" val="114886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z="2400" dirty="0">
                <a:latin typeface="Times" panose="02020603050405020304" pitchFamily="18" charset="0"/>
              </a:rPr>
              <a:t>World Health Organization has declared burnout as a legitimate medical diagnosis. So its important that we bring this to the forefront to the forefront to raise awareness on what it is, how to prevent and overcome it. The university health network created a Wellness Management Tool, to help individuals and teams manage burnout during and engagement during the COVID pandemic, so UHN staff can engage with this tool. I will be sharing 2 self-assessment tools in this session, call the Abbreviated </a:t>
            </a:r>
            <a:r>
              <a:rPr lang="en-CA" altLang="en-US" sz="2400" dirty="0" err="1">
                <a:latin typeface="Times" panose="02020603050405020304" pitchFamily="18" charset="0"/>
              </a:rPr>
              <a:t>Maslav</a:t>
            </a:r>
            <a:r>
              <a:rPr lang="en-CA" altLang="en-US" sz="2400" dirty="0">
                <a:latin typeface="Times" panose="02020603050405020304" pitchFamily="18" charset="0"/>
              </a:rPr>
              <a:t> Inventory and a burnout test call </a:t>
            </a:r>
            <a:r>
              <a:rPr lang="en-CA" sz="2400" b="0" i="0" u="none" strike="noStrike" kern="1200" dirty="0">
                <a:solidFill>
                  <a:schemeClr val="tx1"/>
                </a:solidFill>
                <a:effectLst/>
                <a:latin typeface="+mn-lt"/>
                <a:ea typeface="+mn-ea"/>
                <a:cs typeface="+mn-cs"/>
              </a:rPr>
              <a:t>the Oldenburg Burnout Inventory (OLBI) developed by Dr. Evangelia Demerouti.</a:t>
            </a:r>
            <a:endParaRPr lang="en-CA" altLang="en-US" sz="2400" dirty="0">
              <a:latin typeface="Times" panose="02020603050405020304" pitchFamily="18" charset="0"/>
            </a:endParaRPr>
          </a:p>
        </p:txBody>
      </p:sp>
      <p:sp>
        <p:nvSpPr>
          <p:cNvPr id="716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3848A3"/>
                </a:solidFill>
                <a:latin typeface="Times New Roman" panose="02020603050405020304" pitchFamily="18" charset="0"/>
              </a:defRPr>
            </a:lvl1pPr>
            <a:lvl2pPr marL="742950" indent="-285750">
              <a:defRPr sz="2400">
                <a:solidFill>
                  <a:srgbClr val="3848A3"/>
                </a:solidFill>
                <a:latin typeface="Times New Roman" panose="02020603050405020304" pitchFamily="18" charset="0"/>
              </a:defRPr>
            </a:lvl2pPr>
            <a:lvl3pPr marL="1143000" indent="-228600">
              <a:defRPr sz="2400">
                <a:solidFill>
                  <a:srgbClr val="3848A3"/>
                </a:solidFill>
                <a:latin typeface="Times New Roman" panose="02020603050405020304" pitchFamily="18" charset="0"/>
              </a:defRPr>
            </a:lvl3pPr>
            <a:lvl4pPr marL="1600200" indent="-228600">
              <a:defRPr sz="2400">
                <a:solidFill>
                  <a:srgbClr val="3848A3"/>
                </a:solidFill>
                <a:latin typeface="Times New Roman" panose="02020603050405020304" pitchFamily="18" charset="0"/>
              </a:defRPr>
            </a:lvl4pPr>
            <a:lvl5pPr marL="2057400" indent="-228600">
              <a:defRPr sz="2400">
                <a:solidFill>
                  <a:srgbClr val="3848A3"/>
                </a:solidFill>
                <a:latin typeface="Times New Roman" panose="02020603050405020304" pitchFamily="18" charset="0"/>
              </a:defRPr>
            </a:lvl5pPr>
            <a:lvl6pPr marL="2514600" indent="-2286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eaLnBrk="0" fontAlgn="base" hangingPunct="0">
              <a:spcBef>
                <a:spcPct val="0"/>
              </a:spcBef>
              <a:spcAft>
                <a:spcPct val="0"/>
              </a:spcAft>
              <a:defRPr sz="2400">
                <a:solidFill>
                  <a:srgbClr val="3848A3"/>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C0B0528-F44D-4092-8C40-775B34372EE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51263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FDB4C5-5835-4EC0-A598-E942FCF06B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70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FDB4C5-5835-4EC0-A598-E942FCF06B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810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FDB4C5-5835-4EC0-A598-E942FCF06B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85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6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FDB4C5-5835-4EC0-A598-E942FCF06B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069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-Wellness</a:t>
            </a:r>
            <a:r>
              <a:rPr lang="en-US" baseline="0" dirty="0"/>
              <a:t> apps at your fingertips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1CAA0-A27E-4107-9B88-171F140E01A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26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FDB4C5-5835-4EC0-A598-E942FCF06B65}" type="slidenum">
              <a:rPr lang="en-US" smtClean="0"/>
              <a:t>15</a:t>
            </a:fld>
            <a:endParaRPr lang="en-US"/>
          </a:p>
        </p:txBody>
      </p:sp>
    </p:spTree>
    <p:extLst>
      <p:ext uri="{BB962C8B-B14F-4D97-AF65-F5344CB8AC3E}">
        <p14:creationId xmlns:p14="http://schemas.microsoft.com/office/powerpoint/2010/main" val="144845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on individual level – But keep in mind what CMA calls for System change that address workload demand, autonomy and control, limited collaboration and negative leadership behavior without adequate support. Address these with your direct report and find out about committee and policy being developed to address these will give hope and healing and help with recovery</a:t>
            </a:r>
            <a:endParaRPr lang="en-CA" dirty="0"/>
          </a:p>
        </p:txBody>
      </p:sp>
      <p:sp>
        <p:nvSpPr>
          <p:cNvPr id="4" name="Slide Number Placeholder 3"/>
          <p:cNvSpPr>
            <a:spLocks noGrp="1"/>
          </p:cNvSpPr>
          <p:nvPr>
            <p:ph type="sldNum" sz="quarter" idx="10"/>
          </p:nvPr>
        </p:nvSpPr>
        <p:spPr/>
        <p:txBody>
          <a:bodyPr/>
          <a:lstStyle/>
          <a:p>
            <a:fld id="{E7FDB4C5-5835-4EC0-A598-E942FCF06B65}" type="slidenum">
              <a:rPr lang="en-US" smtClean="0"/>
              <a:t>16</a:t>
            </a:fld>
            <a:endParaRPr lang="en-US"/>
          </a:p>
        </p:txBody>
      </p:sp>
    </p:spTree>
    <p:extLst>
      <p:ext uri="{BB962C8B-B14F-4D97-AF65-F5344CB8AC3E}">
        <p14:creationId xmlns:p14="http://schemas.microsoft.com/office/powerpoint/2010/main" val="1644132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FDB4C5-5835-4EC0-A598-E942FCF06B65}" type="slidenum">
              <a:rPr lang="en-US" smtClean="0"/>
              <a:t>17</a:t>
            </a:fld>
            <a:endParaRPr lang="en-US"/>
          </a:p>
        </p:txBody>
      </p:sp>
    </p:spTree>
    <p:extLst>
      <p:ext uri="{BB962C8B-B14F-4D97-AF65-F5344CB8AC3E}">
        <p14:creationId xmlns:p14="http://schemas.microsoft.com/office/powerpoint/2010/main" val="199676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dirty="0">
              <a:latin typeface="Times" panose="02020603050405020304" pitchFamily="18" charset="0"/>
            </a:endParaRPr>
          </a:p>
        </p:txBody>
      </p:sp>
      <p:sp>
        <p:nvSpPr>
          <p:cNvPr id="1167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3848A3"/>
                </a:solidFill>
                <a:latin typeface="Times New Roman" panose="02020603050405020304" pitchFamily="18" charset="0"/>
              </a:defRPr>
            </a:lvl1pPr>
            <a:lvl2pPr marL="742950" indent="-285750">
              <a:defRPr sz="2400">
                <a:solidFill>
                  <a:srgbClr val="3848A3"/>
                </a:solidFill>
                <a:latin typeface="Times New Roman" panose="02020603050405020304" pitchFamily="18" charset="0"/>
              </a:defRPr>
            </a:lvl2pPr>
            <a:lvl3pPr marL="1143000" indent="-228600">
              <a:defRPr sz="2400">
                <a:solidFill>
                  <a:srgbClr val="3848A3"/>
                </a:solidFill>
                <a:latin typeface="Times New Roman" panose="02020603050405020304" pitchFamily="18" charset="0"/>
              </a:defRPr>
            </a:lvl3pPr>
            <a:lvl4pPr marL="1600200" indent="-228600">
              <a:defRPr sz="2400">
                <a:solidFill>
                  <a:srgbClr val="3848A3"/>
                </a:solidFill>
                <a:latin typeface="Times New Roman" panose="02020603050405020304" pitchFamily="18" charset="0"/>
              </a:defRPr>
            </a:lvl4pPr>
            <a:lvl5pPr marL="2057400" indent="-228600">
              <a:defRPr sz="2400">
                <a:solidFill>
                  <a:srgbClr val="3848A3"/>
                </a:solidFill>
                <a:latin typeface="Times New Roman" panose="02020603050405020304" pitchFamily="18" charset="0"/>
              </a:defRPr>
            </a:lvl5pPr>
            <a:lvl6pPr marL="2514600" indent="-2286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eaLnBrk="0" fontAlgn="base" hangingPunct="0">
              <a:spcBef>
                <a:spcPct val="0"/>
              </a:spcBef>
              <a:spcAft>
                <a:spcPct val="0"/>
              </a:spcAft>
              <a:defRPr sz="2400">
                <a:solidFill>
                  <a:srgbClr val="3848A3"/>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C76A565-7F29-44E3-84F4-542D481030C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0847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987EE-6EFD-4045-80DC-683D77D87E96}"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According to CMA - Burnout is a significant problem in health care, threatening the well-being of physicians along with the quality of care they provide to their patients.</a:t>
            </a:r>
          </a:p>
          <a:p>
            <a:r>
              <a:rPr lang="en-CA" sz="1200" dirty="0"/>
              <a:t>Addressing burnout requires meaningful system-wide change. Deliberate and concerted efforts are needed on a national scale to promote the conditions that will optimize physician health and wellness.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literature speak to those susceptible to burnout. For example, high overachievers, those conscientious, hardworking, students, nurses….It can affects the best of us. The literature also speak to going beyond the symptoms and understanding the root cause. For example,  </a:t>
            </a:r>
            <a:r>
              <a:rPr lang="en-US" sz="1200" kern="1200" dirty="0" err="1">
                <a:solidFill>
                  <a:schemeClr val="tx1"/>
                </a:solidFill>
                <a:effectLst/>
                <a:latin typeface="+mn-lt"/>
                <a:ea typeface="+mn-ea"/>
                <a:cs typeface="+mn-cs"/>
              </a:rPr>
              <a:t>Fache</a:t>
            </a:r>
            <a:r>
              <a:rPr lang="en-US" sz="1200" kern="1200" dirty="0">
                <a:solidFill>
                  <a:schemeClr val="tx1"/>
                </a:solidFill>
                <a:effectLst/>
                <a:latin typeface="+mn-lt"/>
                <a:ea typeface="+mn-ea"/>
                <a:cs typeface="+mn-cs"/>
              </a:rPr>
              <a:t> (2018), speak to how organizations need to unique cultural factors in organizations that can impeded progress in burnout</a:t>
            </a:r>
            <a:endParaRPr lang="en-CA" sz="1200" kern="1200" dirty="0">
              <a:solidFill>
                <a:schemeClr val="tx1"/>
              </a:solidFill>
              <a:effectLst/>
              <a:latin typeface="+mn-lt"/>
              <a:ea typeface="+mn-ea"/>
              <a:cs typeface="+mn-cs"/>
            </a:endParaRPr>
          </a:p>
          <a:p>
            <a:endParaRPr lang="en-CA" dirty="0"/>
          </a:p>
          <a:p>
            <a:r>
              <a:rPr lang="en-CA" dirty="0"/>
              <a:t>These factors include: </a:t>
            </a:r>
          </a:p>
          <a:p>
            <a:r>
              <a:rPr lang="en-CA" dirty="0"/>
              <a:t>Inefficient work processes (e.g., increased administrative tasks, physician-entered documentation)</a:t>
            </a:r>
          </a:p>
          <a:p>
            <a:r>
              <a:rPr lang="en-CA" dirty="0"/>
              <a:t>Excessive workloads, long hours and high patient volumes</a:t>
            </a:r>
          </a:p>
          <a:p>
            <a:r>
              <a:rPr lang="en-CA" dirty="0"/>
              <a:t>Less time spent on meaningful work</a:t>
            </a:r>
          </a:p>
          <a:p>
            <a:r>
              <a:rPr lang="en-CA" dirty="0"/>
              <a:t>Lack of control and autonomy</a:t>
            </a:r>
          </a:p>
          <a:p>
            <a:r>
              <a:rPr lang="en-CA" dirty="0"/>
              <a:t>Inadequate support for “second victim” effects</a:t>
            </a:r>
          </a:p>
          <a:p>
            <a:r>
              <a:rPr lang="en-CA" dirty="0"/>
              <a:t>Negative leadership behaviours and lack of social support</a:t>
            </a:r>
          </a:p>
          <a:p>
            <a:r>
              <a:rPr lang="en-CA" dirty="0"/>
              <a:t>Limited opportunities for collaboration</a:t>
            </a:r>
          </a:p>
          <a:p>
            <a:r>
              <a:rPr lang="en-CA" dirty="0"/>
              <a:t>Changes to work context and care delivery models due to new technology</a:t>
            </a:r>
          </a:p>
          <a:p>
            <a:endParaRPr lang="en-US" altLang="en-US" dirty="0"/>
          </a:p>
          <a:p>
            <a:endParaRPr lang="en-US" altLang="en-US" dirty="0"/>
          </a:p>
          <a:p>
            <a:r>
              <a:rPr lang="en-US" altLang="en-US" dirty="0"/>
              <a:t>According</a:t>
            </a:r>
            <a:r>
              <a:rPr lang="en-US" altLang="en-US" baseline="0" dirty="0"/>
              <a:t> to </a:t>
            </a:r>
            <a:r>
              <a:rPr lang="en-US" altLang="en-US" baseline="0" dirty="0" err="1"/>
              <a:t>Masclach</a:t>
            </a:r>
            <a:r>
              <a:rPr lang="en-US" altLang="en-US" baseline="0" dirty="0"/>
              <a:t> et. al., </a:t>
            </a:r>
          </a:p>
          <a:p>
            <a:r>
              <a:rPr lang="en-US" altLang="en-US" baseline="0" dirty="0"/>
              <a:t>Resource Burnout 101 Guide https://www.cma.ca/physician-wellness-hub/content/burnout-101-guide</a:t>
            </a:r>
            <a:endParaRPr lang="en-US" altLang="en-US" dirty="0"/>
          </a:p>
        </p:txBody>
      </p:sp>
    </p:spTree>
    <p:extLst>
      <p:ext uri="{BB962C8B-B14F-4D97-AF65-F5344CB8AC3E}">
        <p14:creationId xmlns:p14="http://schemas.microsoft.com/office/powerpoint/2010/main" val="42443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a:t>
            </a:r>
            <a:r>
              <a:rPr lang="en-US" baseline="0" dirty="0"/>
              <a:t> prolonging of the Pandemic ~ we become at Risk to burnout. Therefore, we might experience some of these symptoms: </a:t>
            </a:r>
          </a:p>
          <a:p>
            <a:r>
              <a:rPr lang="en-US" baseline="0" dirty="0"/>
              <a:t>I want to bring to light some of the symptoms of burnout. </a:t>
            </a:r>
          </a:p>
          <a:p>
            <a:endParaRPr lang="en-US" baseline="0" dirty="0"/>
          </a:p>
          <a:p>
            <a:r>
              <a:rPr lang="en-US" baseline="0" dirty="0"/>
              <a:t>… .  </a:t>
            </a:r>
            <a:r>
              <a:rPr lang="en-US" dirty="0"/>
              <a:t>If you</a:t>
            </a:r>
            <a:r>
              <a:rPr lang="en-US" baseline="0" dirty="0"/>
              <a:t> are at risk of burnout and compassion fatigue – What does that look like? You could be experiencing Irritability</a:t>
            </a:r>
            <a:endParaRPr lang="en-US" dirty="0"/>
          </a:p>
          <a:p>
            <a:r>
              <a:rPr lang="en-US" dirty="0"/>
              <a:t>Two big</a:t>
            </a:r>
            <a:r>
              <a:rPr lang="en-US" baseline="0" dirty="0"/>
              <a:t> factor/issues related to workplace stress are burnout. Some of us who care for others can experience Compassion fatigues. Here are some of the symptoms: </a:t>
            </a:r>
            <a:endParaRPr lang="en-CA" dirty="0"/>
          </a:p>
        </p:txBody>
      </p:sp>
      <p:sp>
        <p:nvSpPr>
          <p:cNvPr id="4" name="Slide Number Placeholder 3"/>
          <p:cNvSpPr>
            <a:spLocks noGrp="1"/>
          </p:cNvSpPr>
          <p:nvPr>
            <p:ph type="sldNum" sz="quarter" idx="10"/>
          </p:nvPr>
        </p:nvSpPr>
        <p:spPr/>
        <p:txBody>
          <a:bodyPr/>
          <a:lstStyle/>
          <a:p>
            <a:fld id="{E7FDB4C5-5835-4EC0-A598-E942FCF06B65}" type="slidenum">
              <a:rPr lang="en-US" smtClean="0"/>
              <a:t>4</a:t>
            </a:fld>
            <a:endParaRPr lang="en-US"/>
          </a:p>
        </p:txBody>
      </p:sp>
    </p:spTree>
    <p:extLst>
      <p:ext uri="{BB962C8B-B14F-4D97-AF65-F5344CB8AC3E}">
        <p14:creationId xmlns:p14="http://schemas.microsoft.com/office/powerpoint/2010/main" val="251894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12-stage model of burnout developed by psychologists Herbert </a:t>
            </a:r>
            <a:r>
              <a:rPr lang="en-CA" sz="1200" b="0" i="0" u="none" strike="noStrike" kern="1200" dirty="0" err="1">
                <a:solidFill>
                  <a:schemeClr val="tx1"/>
                </a:solidFill>
                <a:effectLst/>
                <a:latin typeface="+mn-lt"/>
                <a:ea typeface="+mn-ea"/>
                <a:cs typeface="+mn-cs"/>
              </a:rPr>
              <a:t>Freudenberger</a:t>
            </a:r>
            <a:r>
              <a:rPr lang="en-CA" sz="1200" b="0" i="0" u="none" strike="noStrike" kern="1200" dirty="0">
                <a:solidFill>
                  <a:schemeClr val="tx1"/>
                </a:solidFill>
                <a:effectLst/>
                <a:latin typeface="+mn-lt"/>
                <a:ea typeface="+mn-ea"/>
                <a:cs typeface="+mn-cs"/>
              </a:rPr>
              <a:t> and Gail North. Here are the stages the scientists outline:</a:t>
            </a:r>
            <a:endParaRPr lang="en-US" dirty="0"/>
          </a:p>
        </p:txBody>
      </p:sp>
      <p:sp>
        <p:nvSpPr>
          <p:cNvPr id="4" name="Slide Number Placeholder 3"/>
          <p:cNvSpPr>
            <a:spLocks noGrp="1"/>
          </p:cNvSpPr>
          <p:nvPr>
            <p:ph type="sldNum" sz="quarter" idx="5"/>
          </p:nvPr>
        </p:nvSpPr>
        <p:spPr/>
        <p:txBody>
          <a:bodyPr/>
          <a:lstStyle/>
          <a:p>
            <a:fld id="{E7FDB4C5-5835-4EC0-A598-E942FCF06B65}" type="slidenum">
              <a:rPr lang="en-US" smtClean="0"/>
              <a:t>5</a:t>
            </a:fld>
            <a:endParaRPr lang="en-US"/>
          </a:p>
        </p:txBody>
      </p:sp>
    </p:spTree>
    <p:extLst>
      <p:ext uri="{BB962C8B-B14F-4D97-AF65-F5344CB8AC3E}">
        <p14:creationId xmlns:p14="http://schemas.microsoft.com/office/powerpoint/2010/main" val="376011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1" dirty="0"/>
              <a:t>This graphic shows how extreme stress leads to burnout </a:t>
            </a:r>
            <a:r>
              <a:rPr lang="en-CA" sz="1200" b="0" i="0" u="none" strike="noStrike" kern="1200" dirty="0">
                <a:solidFill>
                  <a:schemeClr val="tx1"/>
                </a:solidFill>
                <a:effectLst/>
                <a:latin typeface="+mn-lt"/>
                <a:ea typeface="+mn-ea"/>
                <a:cs typeface="+mn-cs"/>
              </a:rPr>
              <a:t>Burnout is prevalent in our society today – with a pandemic, we are dealing with a lot of stressors and for some of us, HOME (where we go to relax from work, is now work, school and we’re challenge to disconnect and has constant stress........As Depicted her, too much stress put  our health at risk, and Dr. </a:t>
            </a:r>
            <a:r>
              <a:rPr lang="en-CA" sz="1200" b="0" i="0" u="none" strike="noStrike" kern="1200" dirty="0" err="1">
                <a:solidFill>
                  <a:schemeClr val="tx1"/>
                </a:solidFill>
                <a:effectLst/>
                <a:latin typeface="+mn-lt"/>
                <a:ea typeface="+mn-ea"/>
                <a:cs typeface="+mn-cs"/>
              </a:rPr>
              <a:t>Joordens</a:t>
            </a:r>
            <a:r>
              <a:rPr lang="en-CA" sz="1200" b="0" i="0" u="none" strike="noStrike" kern="1200" dirty="0">
                <a:solidFill>
                  <a:schemeClr val="tx1"/>
                </a:solidFill>
                <a:effectLst/>
                <a:latin typeface="+mn-lt"/>
                <a:ea typeface="+mn-ea"/>
                <a:cs typeface="+mn-cs"/>
              </a:rPr>
              <a:t> has illustrates this well in one of his earlier lecture . Stress release adrenaline levels and when happens too often and too long, too many of the stress hormone cortisol is release, and this is what puts our health at risk, and according to Heart and Stroke Foundation, it damages internal organs such as the heart. SO STOP and RESET, don’t stay in a high stress state for long. I will give you Burnout test to see where you are at</a:t>
            </a:r>
            <a:endParaRPr lang="en-CA" sz="3200" b="1" dirty="0"/>
          </a:p>
        </p:txBody>
      </p:sp>
      <p:sp>
        <p:nvSpPr>
          <p:cNvPr id="4" name="Slide Number Placeholder 3"/>
          <p:cNvSpPr>
            <a:spLocks noGrp="1"/>
          </p:cNvSpPr>
          <p:nvPr>
            <p:ph type="sldNum" sz="quarter" idx="10"/>
          </p:nvPr>
        </p:nvSpPr>
        <p:spPr/>
        <p:txBody>
          <a:bodyPr/>
          <a:lstStyle/>
          <a:p>
            <a:fld id="{E7FDB4C5-5835-4EC0-A598-E942FCF06B65}" type="slidenum">
              <a:rPr lang="en-US" smtClean="0"/>
              <a:t>6</a:t>
            </a:fld>
            <a:endParaRPr lang="en-US"/>
          </a:p>
        </p:txBody>
      </p:sp>
    </p:spTree>
    <p:extLst>
      <p:ext uri="{BB962C8B-B14F-4D97-AF65-F5344CB8AC3E}">
        <p14:creationId xmlns:p14="http://schemas.microsoft.com/office/powerpoint/2010/main" val="370106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baseline="0" dirty="0">
                <a:solidFill>
                  <a:schemeClr val="tx1"/>
                </a:solidFill>
                <a:latin typeface="+mn-lt"/>
                <a:ea typeface="+mn-ea"/>
                <a:cs typeface="+mn-cs"/>
              </a:rPr>
              <a:t>STEP 1: Complete the Abbreviated </a:t>
            </a:r>
            <a:r>
              <a:rPr lang="en-CA" sz="1200" b="1" i="0" u="none" strike="noStrike" kern="1200" baseline="0" dirty="0" err="1">
                <a:solidFill>
                  <a:schemeClr val="tx1"/>
                </a:solidFill>
                <a:latin typeface="+mn-lt"/>
                <a:ea typeface="+mn-ea"/>
                <a:cs typeface="+mn-cs"/>
              </a:rPr>
              <a:t>Maslach</a:t>
            </a:r>
            <a:r>
              <a:rPr lang="en-CA" sz="1200" b="1" i="0" u="none" strike="noStrike" kern="1200" baseline="0" dirty="0">
                <a:solidFill>
                  <a:schemeClr val="tx1"/>
                </a:solidFill>
                <a:latin typeface="+mn-lt"/>
                <a:ea typeface="+mn-ea"/>
                <a:cs typeface="+mn-cs"/>
              </a:rPr>
              <a:t> Inventory</a:t>
            </a:r>
          </a:p>
          <a:p>
            <a:r>
              <a:rPr lang="en-CA" sz="1200" b="0" i="0" u="none" strike="noStrike" kern="1200" baseline="0" dirty="0">
                <a:solidFill>
                  <a:schemeClr val="tx1"/>
                </a:solidFill>
                <a:latin typeface="+mn-lt"/>
                <a:ea typeface="+mn-ea"/>
                <a:cs typeface="+mn-cs"/>
              </a:rPr>
              <a:t>For each statement, mark the box that most accurately reflects your response</a:t>
            </a:r>
            <a:endParaRPr lang="en-CA" dirty="0"/>
          </a:p>
          <a:p>
            <a:r>
              <a:rPr lang="en-US" sz="2400" b="1" dirty="0"/>
              <a:t>See how you</a:t>
            </a:r>
            <a:r>
              <a:rPr lang="en-US" sz="2400" b="1" baseline="0" dirty="0"/>
              <a:t> scored</a:t>
            </a:r>
            <a:endParaRPr lang="en-CA" sz="2400" b="1" dirty="0"/>
          </a:p>
        </p:txBody>
      </p:sp>
      <p:sp>
        <p:nvSpPr>
          <p:cNvPr id="4" name="Slide Number Placeholder 3"/>
          <p:cNvSpPr>
            <a:spLocks noGrp="1"/>
          </p:cNvSpPr>
          <p:nvPr>
            <p:ph type="sldNum" sz="quarter" idx="10"/>
          </p:nvPr>
        </p:nvSpPr>
        <p:spPr/>
        <p:txBody>
          <a:bodyPr/>
          <a:lstStyle/>
          <a:p>
            <a:fld id="{E7FDB4C5-5835-4EC0-A598-E942FCF06B65}" type="slidenum">
              <a:rPr lang="en-US" smtClean="0"/>
              <a:t>7</a:t>
            </a:fld>
            <a:endParaRPr lang="en-US"/>
          </a:p>
        </p:txBody>
      </p:sp>
    </p:spTree>
    <p:extLst>
      <p:ext uri="{BB962C8B-B14F-4D97-AF65-F5344CB8AC3E}">
        <p14:creationId xmlns:p14="http://schemas.microsoft.com/office/powerpoint/2010/main" val="168229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FDB4C5-5835-4EC0-A598-E942FCF06B65}" type="slidenum">
              <a:rPr lang="en-US" smtClean="0"/>
              <a:t>8</a:t>
            </a:fld>
            <a:endParaRPr lang="en-US"/>
          </a:p>
        </p:txBody>
      </p:sp>
    </p:spTree>
    <p:extLst>
      <p:ext uri="{BB962C8B-B14F-4D97-AF65-F5344CB8AC3E}">
        <p14:creationId xmlns:p14="http://schemas.microsoft.com/office/powerpoint/2010/main" val="144511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FDB4C5-5835-4EC0-A598-E942FCF06B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930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spect="1"/>
          </p:cNvSpPr>
          <p:nvPr userDrawn="1"/>
        </p:nvSpPr>
        <p:spPr>
          <a:xfrm>
            <a:off x="0" y="39688"/>
            <a:ext cx="12192000" cy="5257800"/>
          </a:xfrm>
          <a:prstGeom prst="rect">
            <a:avLst/>
          </a:prstGeom>
          <a:solidFill>
            <a:srgbClr val="2A6EB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7" name="Rectangle 6"/>
          <p:cNvSpPr>
            <a:spLocks noChangeAspect="1"/>
          </p:cNvSpPr>
          <p:nvPr userDrawn="1"/>
        </p:nvSpPr>
        <p:spPr>
          <a:xfrm>
            <a:off x="0" y="5257800"/>
            <a:ext cx="12192000" cy="1600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pic>
        <p:nvPicPr>
          <p:cNvPr id="8"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6001" y="5784850"/>
            <a:ext cx="367241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1016000" y="3221038"/>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a:defRPr sz="2400">
                <a:solidFill>
                  <a:srgbClr val="3848A3"/>
                </a:solidFill>
                <a:latin typeface="Times New Roman" panose="02020603050405020304" pitchFamily="18" charset="0"/>
              </a:defRPr>
            </a:lvl1pPr>
            <a:lvl2pPr marL="742950" indent="-285750">
              <a:defRPr sz="2400">
                <a:solidFill>
                  <a:srgbClr val="3848A3"/>
                </a:solidFill>
                <a:latin typeface="Times New Roman" panose="02020603050405020304" pitchFamily="18" charset="0"/>
              </a:defRPr>
            </a:lvl2pPr>
            <a:lvl3pPr marL="1143000" indent="-228600">
              <a:defRPr sz="2400">
                <a:solidFill>
                  <a:srgbClr val="3848A3"/>
                </a:solidFill>
                <a:latin typeface="Times New Roman" panose="02020603050405020304" pitchFamily="18" charset="0"/>
              </a:defRPr>
            </a:lvl3pPr>
            <a:lvl4pPr marL="1600200" indent="-228600">
              <a:defRPr sz="2400">
                <a:solidFill>
                  <a:srgbClr val="3848A3"/>
                </a:solidFill>
                <a:latin typeface="Times New Roman" panose="02020603050405020304" pitchFamily="18" charset="0"/>
              </a:defRPr>
            </a:lvl4pPr>
            <a:lvl5pPr marL="2057400" indent="-228600">
              <a:defRPr sz="2400">
                <a:solidFill>
                  <a:srgbClr val="3848A3"/>
                </a:solidFill>
                <a:latin typeface="Times New Roman" panose="02020603050405020304" pitchFamily="18" charset="0"/>
              </a:defRPr>
            </a:lvl5pPr>
            <a:lvl6pPr marL="2514600" indent="-2286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sp>
        <p:nvSpPr>
          <p:cNvPr id="2" name="Title 1"/>
          <p:cNvSpPr>
            <a:spLocks noGrp="1"/>
          </p:cNvSpPr>
          <p:nvPr>
            <p:ph type="ctrTitle"/>
          </p:nvPr>
        </p:nvSpPr>
        <p:spPr>
          <a:xfrm>
            <a:off x="872384" y="2247353"/>
            <a:ext cx="9829800" cy="717549"/>
          </a:xfrm>
        </p:spPr>
        <p:txBody>
          <a:bodyPr anchor="b"/>
          <a:lstStyle>
            <a:lvl1pPr algn="l">
              <a:defRPr sz="3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95173" y="3602040"/>
            <a:ext cx="9795616" cy="336821"/>
          </a:xfrm>
        </p:spPr>
        <p:txBody>
          <a:bodyPr/>
          <a:lstStyle>
            <a:lvl1pPr marL="0" indent="0" algn="l">
              <a:buNone/>
              <a:defRPr sz="1350">
                <a:solidFill>
                  <a:schemeClr val="bg1"/>
                </a:solidFill>
                <a:latin typeface="Arial" panose="020B0604020202020204" pitchFamily="34" charset="0"/>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fld id="{97773876-A16A-44F8-8EA7-244CF11CF99E}" type="datetimeFigureOut">
              <a:rPr lang="en-US"/>
              <a:pPr>
                <a:defRPr/>
              </a:pPr>
              <a:t>6/7/21</a:t>
            </a:fld>
            <a:endParaRPr lang="en-US" dirty="0"/>
          </a:p>
        </p:txBody>
      </p:sp>
      <p:sp>
        <p:nvSpPr>
          <p:cNvPr id="11"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a:defRPr/>
            </a:pPr>
            <a:fld id="{FB1879BC-5BCD-443A-ACB4-0198EB3AB63F}" type="slidenum">
              <a:rPr lang="en-US"/>
              <a:pPr>
                <a:defRPr/>
              </a:pPr>
              <a:t>‹#›</a:t>
            </a:fld>
            <a:endParaRPr lang="en-US" dirty="0"/>
          </a:p>
        </p:txBody>
      </p:sp>
    </p:spTree>
    <p:extLst>
      <p:ext uri="{BB962C8B-B14F-4D97-AF65-F5344CB8AC3E}">
        <p14:creationId xmlns:p14="http://schemas.microsoft.com/office/powerpoint/2010/main" val="391118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005F76EA-31F5-442F-AF65-3FC8617D631E}"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2AED3AA4-401B-4CCA-ABA6-64C7912096A1}" type="slidenum">
              <a:rPr lang="en-US"/>
              <a:pPr>
                <a:defRPr/>
              </a:pPr>
              <a:t>‹#›</a:t>
            </a:fld>
            <a:endParaRPr lang="en-US"/>
          </a:p>
        </p:txBody>
      </p:sp>
    </p:spTree>
    <p:extLst>
      <p:ext uri="{BB962C8B-B14F-4D97-AF65-F5344CB8AC3E}">
        <p14:creationId xmlns:p14="http://schemas.microsoft.com/office/powerpoint/2010/main" val="14928780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792466" y="2161309"/>
            <a:ext cx="5196963" cy="403840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97838299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191301" y="2161309"/>
            <a:ext cx="5196963" cy="403840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7934793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6157" y="-126124"/>
            <a:ext cx="6222156" cy="3568571"/>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6095999" y="-126125"/>
            <a:ext cx="6251617" cy="712601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2343583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27103" y="4396154"/>
            <a:ext cx="7947630" cy="1934308"/>
          </a:xfrm>
          <a:prstGeom prst="rect">
            <a:avLst/>
          </a:prstGeom>
          <a:solidFill>
            <a:schemeClr val="bg1">
              <a:lumMod val="95000"/>
            </a:schemeClr>
          </a:solidFill>
        </p:spPr>
        <p:txBody>
          <a:bodyPr>
            <a:normAutofit/>
          </a:bodyPr>
          <a:lstStyle>
            <a:lvl1pPr>
              <a:defRPr sz="105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775569" y="527539"/>
            <a:ext cx="4799164" cy="3640016"/>
          </a:xfrm>
          <a:prstGeom prst="rect">
            <a:avLst/>
          </a:prstGeom>
          <a:solidFill>
            <a:schemeClr val="bg1">
              <a:lumMod val="95000"/>
            </a:schemeClr>
          </a:solidFill>
        </p:spPr>
        <p:txBody>
          <a:bodyPr>
            <a:normAutofit/>
          </a:bodyPr>
          <a:lstStyle>
            <a:lvl1pPr>
              <a:defRPr sz="105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770900" y="2963008"/>
            <a:ext cx="2793996" cy="3356263"/>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770900" y="527539"/>
            <a:ext cx="2793996" cy="2268416"/>
          </a:xfrm>
          <a:prstGeom prst="rect">
            <a:avLst/>
          </a:prstGeom>
          <a:solidFill>
            <a:schemeClr val="bg1">
              <a:lumMod val="95000"/>
            </a:schemeClr>
          </a:solidFill>
        </p:spPr>
        <p:txBody>
          <a:bodyPr>
            <a:normAutofit/>
          </a:bodyPr>
          <a:lstStyle>
            <a:lvl1pPr>
              <a:defRPr sz="1051"/>
            </a:lvl1pPr>
          </a:lstStyle>
          <a:p>
            <a:endParaRPr lang="en-US"/>
          </a:p>
        </p:txBody>
      </p:sp>
      <p:sp>
        <p:nvSpPr>
          <p:cNvPr id="1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27103" y="516348"/>
            <a:ext cx="2952298" cy="365120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3660192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34094" y="914400"/>
            <a:ext cx="6203110" cy="50292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54284060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096000" y="3429000"/>
            <a:ext cx="6251616" cy="3574473"/>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6298" y="-145473"/>
            <a:ext cx="6262298" cy="714894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9553831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5273460" y="2286000"/>
            <a:ext cx="3459270" cy="2286000"/>
          </a:xfrm>
          <a:prstGeom prst="rect">
            <a:avLst/>
          </a:prstGeom>
          <a:solidFill>
            <a:schemeClr val="bg1">
              <a:lumMod val="95000"/>
            </a:schemeClr>
          </a:solidFill>
        </p:spPr>
        <p:txBody>
          <a:bodyPr>
            <a:normAutofit/>
          </a:bodyPr>
          <a:lstStyle>
            <a:lvl1pPr>
              <a:defRPr sz="105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732730" y="4572000"/>
            <a:ext cx="3459270" cy="2286000"/>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732730" y="1"/>
            <a:ext cx="3459270" cy="2286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7043084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5053976" y="914400"/>
            <a:ext cx="6203110" cy="50292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76262080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4270104" y="3429000"/>
            <a:ext cx="3651793" cy="2843747"/>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921897" y="585254"/>
            <a:ext cx="3651793" cy="2843747"/>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18311" y="585254"/>
            <a:ext cx="3651793" cy="284374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446786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9"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6823983" y="1537477"/>
            <a:ext cx="3866575" cy="8347463"/>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Tree>
    <p:extLst>
      <p:ext uri="{BB962C8B-B14F-4D97-AF65-F5344CB8AC3E}">
        <p14:creationId xmlns:p14="http://schemas.microsoft.com/office/powerpoint/2010/main" val="33012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203827B-14F4-44F5-97F1-FA2DAE004E0D}"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2B4B51-0DE5-4299-89E5-6A079C04378B}" type="slidenum">
              <a:rPr lang="en-US"/>
              <a:pPr>
                <a:defRPr/>
              </a:pPr>
              <a:t>‹#›</a:t>
            </a:fld>
            <a:endParaRPr lang="en-US"/>
          </a:p>
        </p:txBody>
      </p:sp>
    </p:spTree>
    <p:extLst>
      <p:ext uri="{BB962C8B-B14F-4D97-AF65-F5344CB8AC3E}">
        <p14:creationId xmlns:p14="http://schemas.microsoft.com/office/powerpoint/2010/main" val="20902444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0" y="-1"/>
            <a:ext cx="12192000" cy="4493165"/>
          </a:xfrm>
          <a:prstGeom prst="rect">
            <a:avLst/>
          </a:prstGeom>
          <a:solidFill>
            <a:schemeClr val="bg1">
              <a:lumMod val="95000"/>
            </a:schemeClr>
          </a:solidFill>
        </p:spPr>
        <p:txBody>
          <a:bodyPr>
            <a:normAutofit/>
          </a:bodyPr>
          <a:lstStyle>
            <a:lvl1pPr>
              <a:defRPr sz="105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4037972" y="2193519"/>
            <a:ext cx="4172145" cy="2613335"/>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315987" y="2416558"/>
            <a:ext cx="2330008" cy="2076607"/>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602095" y="2416558"/>
            <a:ext cx="2330007" cy="207660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583301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340770" y="1909845"/>
            <a:ext cx="4368481" cy="579456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28194535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14330" y="-89808"/>
            <a:ext cx="12306329" cy="4582973"/>
          </a:xfrm>
          <a:prstGeom prst="rect">
            <a:avLst/>
          </a:prstGeom>
          <a:solidFill>
            <a:schemeClr val="bg1">
              <a:lumMod val="95000"/>
            </a:schemeClr>
          </a:solidFill>
        </p:spPr>
        <p:txBody>
          <a:bodyPr>
            <a:normAutofit/>
          </a:bodyPr>
          <a:lstStyle>
            <a:lvl1pPr>
              <a:defRPr sz="105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510533" y="1106739"/>
            <a:ext cx="5985698" cy="338642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6195355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6096000" y="993913"/>
            <a:ext cx="6266859" cy="48701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1101586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100"/>
            <a:ext cx="10972800" cy="1384300"/>
          </a:xfrm>
        </p:spPr>
        <p:txBody>
          <a:bodyPr/>
          <a:lstStyle/>
          <a:p>
            <a:r>
              <a:rPr lang="en-US"/>
              <a:t>Click to edit Master title style</a:t>
            </a:r>
            <a:endParaRPr lang="en-CA"/>
          </a:p>
        </p:txBody>
      </p:sp>
      <p:sp>
        <p:nvSpPr>
          <p:cNvPr id="3" name="SmartArt Placeholder 2"/>
          <p:cNvSpPr>
            <a:spLocks noGrp="1"/>
          </p:cNvSpPr>
          <p:nvPr>
            <p:ph type="dgm" idx="1"/>
          </p:nvPr>
        </p:nvSpPr>
        <p:spPr>
          <a:xfrm>
            <a:off x="609600" y="1905000"/>
            <a:ext cx="10972800" cy="4114800"/>
          </a:xfrm>
        </p:spPr>
        <p:txBody>
          <a:bodyPr rtlCol="0">
            <a:normAutofit/>
          </a:bodyPr>
          <a:lstStyle/>
          <a:p>
            <a:pPr lvl="0"/>
            <a:endParaRPr lang="en-CA" noProof="0" dirty="0"/>
          </a:p>
        </p:txBody>
      </p:sp>
      <p:sp>
        <p:nvSpPr>
          <p:cNvPr id="4" name="Date Placeholder 3"/>
          <p:cNvSpPr>
            <a:spLocks noGrp="1"/>
          </p:cNvSpPr>
          <p:nvPr>
            <p:ph type="dt" sz="half" idx="10"/>
          </p:nvPr>
        </p:nvSpPr>
        <p:spPr>
          <a:xfrm>
            <a:off x="609600" y="6245225"/>
            <a:ext cx="2844800" cy="476250"/>
          </a:xfrm>
        </p:spPr>
        <p:txBody>
          <a:bodyPr/>
          <a:lstStyle>
            <a:lvl1pPr>
              <a:defRPr dirty="0"/>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pPr>
              <a:defRPr/>
            </a:pPr>
            <a:fld id="{33D91E86-4AD9-4CFF-A7C5-7E2A17AA6686}" type="slidenum">
              <a:rPr lang="en-US"/>
              <a:pPr>
                <a:defRPr/>
              </a:pPr>
              <a:t>‹#›</a:t>
            </a:fld>
            <a:endParaRPr lang="en-US" dirty="0"/>
          </a:p>
        </p:txBody>
      </p:sp>
    </p:spTree>
    <p:extLst>
      <p:ext uri="{BB962C8B-B14F-4D97-AF65-F5344CB8AC3E}">
        <p14:creationId xmlns:p14="http://schemas.microsoft.com/office/powerpoint/2010/main" val="41811642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spect="1"/>
          </p:cNvSpPr>
          <p:nvPr userDrawn="1"/>
        </p:nvSpPr>
        <p:spPr>
          <a:xfrm>
            <a:off x="0" y="39688"/>
            <a:ext cx="12192000" cy="5257800"/>
          </a:xfrm>
          <a:prstGeom prst="rect">
            <a:avLst/>
          </a:prstGeom>
          <a:solidFill>
            <a:srgbClr val="2A6EB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 name="Rectangle 6"/>
          <p:cNvSpPr>
            <a:spLocks noChangeAspect="1"/>
          </p:cNvSpPr>
          <p:nvPr userDrawn="1"/>
        </p:nvSpPr>
        <p:spPr>
          <a:xfrm>
            <a:off x="0" y="5257800"/>
            <a:ext cx="12192000" cy="1600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Lato Light"/>
              <a:ea typeface="+mn-ea"/>
              <a:cs typeface="+mn-cs"/>
            </a:endParaRPr>
          </a:p>
        </p:txBody>
      </p:sp>
      <p:pic>
        <p:nvPicPr>
          <p:cNvPr id="8"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6001" y="5784850"/>
            <a:ext cx="367241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1016000" y="3221038"/>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a:defRPr sz="2400">
                <a:solidFill>
                  <a:srgbClr val="3848A3"/>
                </a:solidFill>
                <a:latin typeface="Times New Roman" panose="02020603050405020304" pitchFamily="18" charset="0"/>
              </a:defRPr>
            </a:lvl1pPr>
            <a:lvl2pPr marL="742950" indent="-285750">
              <a:defRPr sz="2400">
                <a:solidFill>
                  <a:srgbClr val="3848A3"/>
                </a:solidFill>
                <a:latin typeface="Times New Roman" panose="02020603050405020304" pitchFamily="18" charset="0"/>
              </a:defRPr>
            </a:lvl2pPr>
            <a:lvl3pPr marL="1143000" indent="-228600">
              <a:defRPr sz="2400">
                <a:solidFill>
                  <a:srgbClr val="3848A3"/>
                </a:solidFill>
                <a:latin typeface="Times New Roman" panose="02020603050405020304" pitchFamily="18" charset="0"/>
              </a:defRPr>
            </a:lvl3pPr>
            <a:lvl4pPr marL="1600200" indent="-228600">
              <a:defRPr sz="2400">
                <a:solidFill>
                  <a:srgbClr val="3848A3"/>
                </a:solidFill>
                <a:latin typeface="Times New Roman" panose="02020603050405020304" pitchFamily="18" charset="0"/>
              </a:defRPr>
            </a:lvl4pPr>
            <a:lvl5pPr marL="2057400" indent="-228600">
              <a:defRPr sz="2400">
                <a:solidFill>
                  <a:srgbClr val="3848A3"/>
                </a:solidFill>
                <a:latin typeface="Times New Roman" panose="02020603050405020304" pitchFamily="18" charset="0"/>
              </a:defRPr>
            </a:lvl5pPr>
            <a:lvl6pPr marL="2514600" indent="-2286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eaLnBrk="0" fontAlgn="base" hangingPunct="0">
              <a:spcBef>
                <a:spcPct val="0"/>
              </a:spcBef>
              <a:spcAft>
                <a:spcPct val="0"/>
              </a:spcAft>
              <a:defRPr sz="2400">
                <a:solidFill>
                  <a:srgbClr val="3848A3"/>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ctrTitle"/>
          </p:nvPr>
        </p:nvSpPr>
        <p:spPr>
          <a:xfrm>
            <a:off x="872384" y="2247353"/>
            <a:ext cx="9829800" cy="717549"/>
          </a:xfrm>
        </p:spPr>
        <p:txBody>
          <a:bodyPr anchor="b"/>
          <a:lstStyle>
            <a:lvl1pPr algn="l">
              <a:defRPr sz="3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95173" y="3602040"/>
            <a:ext cx="9795616" cy="336821"/>
          </a:xfrm>
        </p:spPr>
        <p:txBody>
          <a:bodyPr/>
          <a:lstStyle>
            <a:lvl1pPr marL="0" indent="0" algn="l">
              <a:buNone/>
              <a:defRPr sz="1350">
                <a:solidFill>
                  <a:schemeClr val="bg1"/>
                </a:solidFill>
                <a:latin typeface="Arial" panose="020B0604020202020204" pitchFamily="34" charset="0"/>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fld id="{8FCBCE56-B44D-4A47-B16F-F605F48166F0}" type="datetimeFigureOut">
              <a:rPr lang="en-US" smtClean="0">
                <a:solidFill>
                  <a:prstClr val="black">
                    <a:tint val="75000"/>
                  </a:prstClr>
                </a:solidFill>
              </a:rPr>
              <a:pPr eaLnBrk="0" fontAlgn="base" hangingPunct="0">
                <a:spcBef>
                  <a:spcPct val="0"/>
                </a:spcBef>
                <a:spcAft>
                  <a:spcPct val="0"/>
                </a:spcAft>
                <a:defRPr/>
              </a:pPr>
              <a:t>6/7/21</a:t>
            </a:fld>
            <a:endParaRPr lang="en-US" dirty="0">
              <a:solidFill>
                <a:prstClr val="black">
                  <a:tint val="75000"/>
                </a:prstClr>
              </a:solidFill>
            </a:endParaRPr>
          </a:p>
        </p:txBody>
      </p:sp>
      <p:sp>
        <p:nvSpPr>
          <p:cNvPr id="11"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endParaRPr lang="en-US">
              <a:solidFill>
                <a:prstClr val="black">
                  <a:tint val="75000"/>
                </a:prstClr>
              </a:solidFill>
            </a:endParaRPr>
          </a:p>
        </p:txBody>
      </p:sp>
      <p:sp>
        <p:nvSpPr>
          <p:cNvPr id="12"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fld id="{86763362-31AA-4630-B57F-4BFE7754464C}" type="slidenum">
              <a:rPr lang="en-US" smtClean="0">
                <a:solidFill>
                  <a:prstClr val="black">
                    <a:tint val="75000"/>
                  </a:prstClr>
                </a:solidFill>
              </a:rPr>
              <a:pPr eaLnBrk="0" fontAlgn="base" hangingPunct="0">
                <a:spcBef>
                  <a:spcPct val="0"/>
                </a:spcBef>
                <a:spcAft>
                  <a:spcPct val="0"/>
                </a:spcAft>
                <a:defRPr/>
              </a:pPr>
              <a:t>‹#›</a:t>
            </a:fld>
            <a:endParaRPr lang="en-US" dirty="0">
              <a:solidFill>
                <a:prstClr val="black">
                  <a:tint val="75000"/>
                </a:prstClr>
              </a:solidFill>
            </a:endParaRPr>
          </a:p>
        </p:txBody>
      </p:sp>
    </p:spTree>
    <p:extLst>
      <p:ext uri="{BB962C8B-B14F-4D97-AF65-F5344CB8AC3E}">
        <p14:creationId xmlns:p14="http://schemas.microsoft.com/office/powerpoint/2010/main" val="15382779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a:xfrm>
            <a:off x="986331" y="675119"/>
            <a:ext cx="10515600" cy="598205"/>
          </a:xfrm>
        </p:spPr>
        <p:txBody>
          <a:bodyPr/>
          <a:lstStyle/>
          <a:p>
            <a:r>
              <a:rPr lang="en-US"/>
              <a:t>Click to edit Master title style</a:t>
            </a:r>
            <a:endParaRPr lang="en-US" dirty="0"/>
          </a:p>
        </p:txBody>
      </p:sp>
      <p:sp>
        <p:nvSpPr>
          <p:cNvPr id="3" name="Content Placeholder 2"/>
          <p:cNvSpPr>
            <a:spLocks noGrp="1"/>
          </p:cNvSpPr>
          <p:nvPr>
            <p:ph idx="1"/>
          </p:nvPr>
        </p:nvSpPr>
        <p:spPr>
          <a:xfrm>
            <a:off x="986331" y="1825625"/>
            <a:ext cx="10367469"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BBF6EEE6-2965-4A21-B0B7-B4AC08C48F7B}"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0F220455-B18D-4705-9711-3CD34A3557E5}"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20255904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a:xfrm>
            <a:off x="569720" y="1736729"/>
            <a:ext cx="10777731" cy="1963603"/>
          </a:xfrm>
        </p:spPr>
        <p:txBody>
          <a:bodyPr anchor="b"/>
          <a:lstStyle>
            <a:lvl1pPr>
              <a:defRPr sz="3375"/>
            </a:lvl1pPr>
          </a:lstStyle>
          <a:p>
            <a:r>
              <a:rPr lang="en-US"/>
              <a:t>Click to edit Master title style</a:t>
            </a:r>
            <a:endParaRPr lang="en-US" dirty="0"/>
          </a:p>
        </p:txBody>
      </p:sp>
      <p:sp>
        <p:nvSpPr>
          <p:cNvPr id="3" name="Text Placeholder 2"/>
          <p:cNvSpPr>
            <a:spLocks noGrp="1"/>
          </p:cNvSpPr>
          <p:nvPr>
            <p:ph type="body" idx="1"/>
          </p:nvPr>
        </p:nvSpPr>
        <p:spPr>
          <a:xfrm>
            <a:off x="569720" y="4084892"/>
            <a:ext cx="10777731" cy="35892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0D27B1B-106E-4AC2-AFFE-BA3BA91AEC39}"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91E87F7E-F08D-4F11-83C6-764900EDFBB8}"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29898488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5" name="Rectangle 4"/>
          <p:cNvSpPr>
            <a:spLocks noChangeArrowheads="1"/>
          </p:cNvSpPr>
          <p:nvPr userDrawn="1"/>
        </p:nvSpPr>
        <p:spPr bwMode="auto">
          <a:xfrm>
            <a:off x="711200" y="3979863"/>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a:xfrm>
            <a:off x="569720" y="1709741"/>
            <a:ext cx="10777731" cy="2178597"/>
          </a:xfrm>
        </p:spPr>
        <p:txBody>
          <a:bodyPr anchor="b"/>
          <a:lstStyle>
            <a:lvl1pPr>
              <a:defRPr sz="3375">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69720" y="4589466"/>
            <a:ext cx="10777731"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7461508E-9749-4D66-B835-051249A9688E}"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9"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10"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DA4120E4-E959-4381-ACCC-B76382D8D0CB}"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13436164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F8D3E1E9-4C17-4B7B-8DF2-9B6438EDA2EB}"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pPr eaLnBrk="0" fontAlgn="base" hangingPunct="0">
              <a:spcBef>
                <a:spcPct val="0"/>
              </a:spcBef>
              <a:spcAft>
                <a:spcPct val="0"/>
              </a:spcAft>
              <a:defRPr/>
            </a:pPr>
            <a:fld id="{B4C51273-71F9-4F82-AB2A-6BBFFCCD5FED}"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94332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Vertical Title 1"/>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00ACE86-95E2-46AC-B557-E91C401797B5}"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9C33D8-3CC7-419F-8DFA-733041D59E42}" type="slidenum">
              <a:rPr lang="en-US"/>
              <a:pPr>
                <a:defRPr/>
              </a:pPr>
              <a:t>‹#›</a:t>
            </a:fld>
            <a:endParaRPr lang="en-US"/>
          </a:p>
        </p:txBody>
      </p:sp>
    </p:spTree>
    <p:extLst>
      <p:ext uri="{BB962C8B-B14F-4D97-AF65-F5344CB8AC3E}">
        <p14:creationId xmlns:p14="http://schemas.microsoft.com/office/powerpoint/2010/main" val="24800753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eaLnBrk="0" fontAlgn="base" hangingPunct="0">
              <a:spcBef>
                <a:spcPct val="0"/>
              </a:spcBef>
              <a:spcAft>
                <a:spcPct val="0"/>
              </a:spcAft>
              <a:defRPr/>
            </a:pPr>
            <a:fld id="{F1BF5A10-018D-4E4F-8AEE-FA32F0B5B191}"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9" name="Footer Placeholder 7"/>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10" name="Slide Number Placeholder 8"/>
          <p:cNvSpPr>
            <a:spLocks noGrp="1"/>
          </p:cNvSpPr>
          <p:nvPr>
            <p:ph type="sldNum" sz="quarter" idx="12"/>
          </p:nvPr>
        </p:nvSpPr>
        <p:spPr/>
        <p:txBody>
          <a:bodyPr/>
          <a:lstStyle>
            <a:lvl1pPr>
              <a:defRPr/>
            </a:lvl1pPr>
          </a:lstStyle>
          <a:p>
            <a:pPr eaLnBrk="0" fontAlgn="base" hangingPunct="0">
              <a:spcBef>
                <a:spcPct val="0"/>
              </a:spcBef>
              <a:spcAft>
                <a:spcPct val="0"/>
              </a:spcAft>
              <a:defRPr/>
            </a:pPr>
            <a:fld id="{A3719332-53B8-4410-9402-A3BA20358466}"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4466590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eaLnBrk="0" fontAlgn="base" hangingPunct="0">
              <a:spcBef>
                <a:spcPct val="0"/>
              </a:spcBef>
              <a:spcAft>
                <a:spcPct val="0"/>
              </a:spcAft>
              <a:defRPr/>
            </a:pPr>
            <a:fld id="{DDA354FD-2404-47E4-A844-F01B3334AC94}"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5" name="Footer Placeholder 3"/>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6" name="Slide Number Placeholder 4"/>
          <p:cNvSpPr>
            <a:spLocks noGrp="1"/>
          </p:cNvSpPr>
          <p:nvPr>
            <p:ph type="sldNum" sz="quarter" idx="12"/>
          </p:nvPr>
        </p:nvSpPr>
        <p:spPr/>
        <p:txBody>
          <a:bodyPr/>
          <a:lstStyle>
            <a:lvl1pPr>
              <a:defRPr/>
            </a:lvl1pPr>
          </a:lstStyle>
          <a:p>
            <a:pPr eaLnBrk="0" fontAlgn="base" hangingPunct="0">
              <a:spcBef>
                <a:spcPct val="0"/>
              </a:spcBef>
              <a:spcAft>
                <a:spcPct val="0"/>
              </a:spcAft>
              <a:defRPr/>
            </a:pPr>
            <a:fld id="{CCBEC043-49BD-4734-AF62-77249F0B4C18}"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154182382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712C60BF-CA86-4CE5-A700-B3403AB047B8}"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A80F29E6-E7FC-430E-BD19-589A358B45B8}" type="slidenum">
              <a:rPr lang="en-US" smtClean="0">
                <a:solidFill>
                  <a:prstClr val="black">
                    <a:tint val="75000"/>
                  </a:prstClr>
                </a:solidFill>
              </a:rPr>
              <a:pPr eaLnBrk="0" fontAlgn="base" hangingPunct="0">
                <a:spcBef>
                  <a:spcPct val="0"/>
                </a:spcBef>
                <a:spcAft>
                  <a:spcPct val="0"/>
                </a:spcAft>
                <a:defRPr/>
              </a:pPr>
              <a:t>‹#›</a:t>
            </a:fld>
            <a:endParaRPr lang="en-US" dirty="0">
              <a:solidFill>
                <a:prstClr val="black">
                  <a:tint val="75000"/>
                </a:prstClr>
              </a:solidFill>
            </a:endParaRPr>
          </a:p>
        </p:txBody>
      </p:sp>
    </p:spTree>
    <p:extLst>
      <p:ext uri="{BB962C8B-B14F-4D97-AF65-F5344CB8AC3E}">
        <p14:creationId xmlns:p14="http://schemas.microsoft.com/office/powerpoint/2010/main" val="31917057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4AA22D97-65C7-412E-8B7E-FEDE6710E5C5}"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pPr eaLnBrk="0" fontAlgn="base" hangingPunct="0">
              <a:spcBef>
                <a:spcPct val="0"/>
              </a:spcBef>
              <a:spcAft>
                <a:spcPct val="0"/>
              </a:spcAft>
              <a:defRPr/>
            </a:pPr>
            <a:fld id="{F1068EBB-592E-4945-ACAF-95943930A627}"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32051208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D02B27D5-9A6D-431E-AE6F-F58E576A676E}"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pPr eaLnBrk="0" fontAlgn="base" hangingPunct="0">
              <a:spcBef>
                <a:spcPct val="0"/>
              </a:spcBef>
              <a:spcAft>
                <a:spcPct val="0"/>
              </a:spcAft>
              <a:defRPr/>
            </a:pPr>
            <a:fld id="{6E6A94CC-871A-4876-B082-A753E2BA7F83}"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39456203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5BB169F5-4E45-4A31-A16E-DE9FBDFF1D77}"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F7353143-F255-430B-9FB7-1F6DB1FFB900}"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2458568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marL="0" marR="0" lvl="0" indent="0" algn="l" defTabSz="51435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sp>
        <p:nvSpPr>
          <p:cNvPr id="2" name="Vertical Title 1"/>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F4364A16-8E98-4893-BE49-198EDBBA72A1}"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8FA4F8BB-FFEE-45D0-AD6A-B549D6C220D2}"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3159094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ntent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5" name="Rectangle 4"/>
          <p:cNvSpPr>
            <a:spLocks noChangeArrowheads="1"/>
          </p:cNvSpPr>
          <p:nvPr userDrawn="1"/>
        </p:nvSpPr>
        <p:spPr bwMode="auto">
          <a:xfrm>
            <a:off x="1128184" y="1381125"/>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848A3"/>
              </a:solidFill>
              <a:effectLst/>
              <a:uLnTx/>
              <a:uFillTx/>
              <a:latin typeface="Times New Roman" panose="02020603050405020304" pitchFamily="18" charset="0"/>
              <a:ea typeface="+mn-ea"/>
              <a:cs typeface="+mn-cs"/>
            </a:endParaRPr>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86331" y="880217"/>
            <a:ext cx="10515600" cy="500640"/>
          </a:xfrm>
        </p:spPr>
        <p:txBody>
          <a:bodyPr/>
          <a:lstStyle>
            <a:lvl1pPr>
              <a:defRPr sz="1800">
                <a:solidFill>
                  <a:schemeClr val="bg1"/>
                </a:solidFill>
              </a:defRPr>
            </a:lvl1pPr>
          </a:lstStyle>
          <a:p>
            <a:r>
              <a:rPr lang="en-US"/>
              <a:t>Click to edit Master title style</a:t>
            </a:r>
            <a:endParaRPr lang="en-US" dirty="0"/>
          </a:p>
        </p:txBody>
      </p:sp>
      <p:sp>
        <p:nvSpPr>
          <p:cNvPr id="16" name="Content Placeholder 2"/>
          <p:cNvSpPr>
            <a:spLocks noGrp="1"/>
          </p:cNvSpPr>
          <p:nvPr>
            <p:ph idx="1"/>
          </p:nvPr>
        </p:nvSpPr>
        <p:spPr>
          <a:xfrm>
            <a:off x="986331" y="1820255"/>
            <a:ext cx="10515600" cy="435670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0"/>
          </p:nvPr>
        </p:nvSpPr>
        <p:spPr/>
        <p:txBody>
          <a:bodyPr/>
          <a:lstStyle>
            <a:lvl1pPr>
              <a:defRPr/>
            </a:lvl1pPr>
          </a:lstStyle>
          <a:p>
            <a:pPr eaLnBrk="0" fontAlgn="base" hangingPunct="0">
              <a:spcBef>
                <a:spcPct val="0"/>
              </a:spcBef>
              <a:spcAft>
                <a:spcPct val="0"/>
              </a:spcAft>
              <a:defRPr/>
            </a:pPr>
            <a:fld id="{68D10415-3A6F-45CA-9260-572ED8C7C04E}"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8" name="Footer Placeholder 3"/>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US">
              <a:solidFill>
                <a:prstClr val="black">
                  <a:tint val="75000"/>
                </a:prstClr>
              </a:solidFill>
            </a:endParaRPr>
          </a:p>
        </p:txBody>
      </p:sp>
      <p:sp>
        <p:nvSpPr>
          <p:cNvPr id="9" name="Slide Number Placeholder 4"/>
          <p:cNvSpPr>
            <a:spLocks noGrp="1"/>
          </p:cNvSpPr>
          <p:nvPr>
            <p:ph type="sldNum" sz="quarter" idx="12"/>
          </p:nvPr>
        </p:nvSpPr>
        <p:spPr/>
        <p:txBody>
          <a:bodyPr/>
          <a:lstStyle>
            <a:lvl1pPr>
              <a:defRPr/>
            </a:lvl1pPr>
          </a:lstStyle>
          <a:p>
            <a:pPr eaLnBrk="0" fontAlgn="base" hangingPunct="0">
              <a:spcBef>
                <a:spcPct val="0"/>
              </a:spcBef>
              <a:spcAft>
                <a:spcPct val="0"/>
              </a:spcAft>
              <a:defRPr/>
            </a:pPr>
            <a:fld id="{4672D01D-A4BF-4DB3-A03F-BEA15A2537B2}" type="slidenum">
              <a:rPr lang="en-US" smtClean="0">
                <a:solidFill>
                  <a:prstClr val="black">
                    <a:tint val="75000"/>
                  </a:prstClr>
                </a:solidFill>
              </a:rPr>
              <a:pPr eaLnBrk="0" fontAlgn="base" hangingPunct="0">
                <a:spcBef>
                  <a:spcPct val="0"/>
                </a:spcBef>
                <a:spcAft>
                  <a:spcPct val="0"/>
                </a:spcAft>
                <a:defRPr/>
              </a:pPr>
              <a:t>‹#›</a:t>
            </a:fld>
            <a:endParaRPr lang="en-US">
              <a:solidFill>
                <a:prstClr val="black">
                  <a:tint val="75000"/>
                </a:prstClr>
              </a:solidFill>
            </a:endParaRPr>
          </a:p>
        </p:txBody>
      </p:sp>
    </p:spTree>
    <p:extLst>
      <p:ext uri="{BB962C8B-B14F-4D97-AF65-F5344CB8AC3E}">
        <p14:creationId xmlns:p14="http://schemas.microsoft.com/office/powerpoint/2010/main" val="94262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5" name="Rectangle 4"/>
          <p:cNvSpPr>
            <a:spLocks noChangeArrowheads="1"/>
          </p:cNvSpPr>
          <p:nvPr userDrawn="1"/>
        </p:nvSpPr>
        <p:spPr bwMode="auto">
          <a:xfrm>
            <a:off x="1128184" y="1381125"/>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86331" y="880217"/>
            <a:ext cx="10515600" cy="500640"/>
          </a:xfrm>
        </p:spPr>
        <p:txBody>
          <a:bodyPr/>
          <a:lstStyle>
            <a:lvl1pPr>
              <a:defRPr sz="1800">
                <a:solidFill>
                  <a:schemeClr val="bg1"/>
                </a:solidFill>
              </a:defRPr>
            </a:lvl1pPr>
          </a:lstStyle>
          <a:p>
            <a:r>
              <a:rPr lang="en-US"/>
              <a:t>Click to edit Master title style</a:t>
            </a:r>
            <a:endParaRPr lang="en-US" dirty="0"/>
          </a:p>
        </p:txBody>
      </p:sp>
      <p:sp>
        <p:nvSpPr>
          <p:cNvPr id="16" name="Content Placeholder 2"/>
          <p:cNvSpPr>
            <a:spLocks noGrp="1"/>
          </p:cNvSpPr>
          <p:nvPr>
            <p:ph idx="1"/>
          </p:nvPr>
        </p:nvSpPr>
        <p:spPr>
          <a:xfrm>
            <a:off x="986331" y="1820255"/>
            <a:ext cx="10515600" cy="435670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97AC142C-6F99-40A2-B573-48005DE09807}" type="datetimeFigureOut">
              <a:rPr lang="en-US"/>
              <a:pPr>
                <a:defRPr/>
              </a:pPr>
              <a:t>6/7/21</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7A421B9F-94D4-4687-8B4E-6A5BE860FAC4}" type="slidenum">
              <a:rPr lang="en-US"/>
              <a:pPr>
                <a:defRPr/>
              </a:pPr>
              <a:t>‹#›</a:t>
            </a:fld>
            <a:endParaRPr lang="en-US"/>
          </a:p>
        </p:txBody>
      </p:sp>
    </p:spTree>
    <p:extLst>
      <p:ext uri="{BB962C8B-B14F-4D97-AF65-F5344CB8AC3E}">
        <p14:creationId xmlns:p14="http://schemas.microsoft.com/office/powerpoint/2010/main" val="413342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spect="1"/>
          </p:cNvSpPr>
          <p:nvPr userDrawn="1"/>
        </p:nvSpPr>
        <p:spPr>
          <a:xfrm>
            <a:off x="0" y="39688"/>
            <a:ext cx="12192000" cy="5257800"/>
          </a:xfrm>
          <a:prstGeom prst="rect">
            <a:avLst/>
          </a:prstGeom>
          <a:solidFill>
            <a:srgbClr val="2A6EB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7" name="Rectangle 6"/>
          <p:cNvSpPr>
            <a:spLocks noChangeAspect="1"/>
          </p:cNvSpPr>
          <p:nvPr userDrawn="1"/>
        </p:nvSpPr>
        <p:spPr>
          <a:xfrm>
            <a:off x="0" y="5257800"/>
            <a:ext cx="12192000" cy="1600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pic>
        <p:nvPicPr>
          <p:cNvPr id="8"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6001" y="5784850"/>
            <a:ext cx="367241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1016000" y="3221038"/>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a:defRPr sz="2400">
                <a:solidFill>
                  <a:srgbClr val="3848A3"/>
                </a:solidFill>
                <a:latin typeface="Times New Roman" panose="02020603050405020304" pitchFamily="18" charset="0"/>
              </a:defRPr>
            </a:lvl1pPr>
            <a:lvl2pPr marL="742950" indent="-285750">
              <a:defRPr sz="2400">
                <a:solidFill>
                  <a:srgbClr val="3848A3"/>
                </a:solidFill>
                <a:latin typeface="Times New Roman" panose="02020603050405020304" pitchFamily="18" charset="0"/>
              </a:defRPr>
            </a:lvl2pPr>
            <a:lvl3pPr marL="1143000" indent="-228600">
              <a:defRPr sz="2400">
                <a:solidFill>
                  <a:srgbClr val="3848A3"/>
                </a:solidFill>
                <a:latin typeface="Times New Roman" panose="02020603050405020304" pitchFamily="18" charset="0"/>
              </a:defRPr>
            </a:lvl3pPr>
            <a:lvl4pPr marL="1600200" indent="-228600">
              <a:defRPr sz="2400">
                <a:solidFill>
                  <a:srgbClr val="3848A3"/>
                </a:solidFill>
                <a:latin typeface="Times New Roman" panose="02020603050405020304" pitchFamily="18" charset="0"/>
              </a:defRPr>
            </a:lvl4pPr>
            <a:lvl5pPr marL="2057400" indent="-228600">
              <a:defRPr sz="2400">
                <a:solidFill>
                  <a:srgbClr val="3848A3"/>
                </a:solidFill>
                <a:latin typeface="Times New Roman" panose="02020603050405020304" pitchFamily="18" charset="0"/>
              </a:defRPr>
            </a:lvl5pPr>
            <a:lvl6pPr marL="2514600" indent="-2286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sp>
        <p:nvSpPr>
          <p:cNvPr id="2" name="Title 1"/>
          <p:cNvSpPr>
            <a:spLocks noGrp="1"/>
          </p:cNvSpPr>
          <p:nvPr>
            <p:ph type="ctrTitle"/>
          </p:nvPr>
        </p:nvSpPr>
        <p:spPr>
          <a:xfrm>
            <a:off x="872384" y="2247353"/>
            <a:ext cx="9829800" cy="717549"/>
          </a:xfrm>
        </p:spPr>
        <p:txBody>
          <a:bodyPr anchor="b"/>
          <a:lstStyle>
            <a:lvl1pPr algn="l">
              <a:defRPr sz="3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95173" y="3602040"/>
            <a:ext cx="9795616" cy="336821"/>
          </a:xfrm>
        </p:spPr>
        <p:txBody>
          <a:bodyPr/>
          <a:lstStyle>
            <a:lvl1pPr marL="0" indent="0" algn="l">
              <a:buNone/>
              <a:defRPr sz="1350">
                <a:solidFill>
                  <a:schemeClr val="bg1"/>
                </a:solidFill>
                <a:latin typeface="Arial" panose="020B0604020202020204" pitchFamily="34" charset="0"/>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fld id="{BB255811-A60D-4331-8310-D9A1883BE348}" type="datetimeFigureOut">
              <a:rPr lang="en-US"/>
              <a:pPr>
                <a:defRPr/>
              </a:pPr>
              <a:t>6/7/21</a:t>
            </a:fld>
            <a:endParaRPr lang="en-US" dirty="0"/>
          </a:p>
        </p:txBody>
      </p:sp>
      <p:sp>
        <p:nvSpPr>
          <p:cNvPr id="11"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a:defRPr/>
            </a:pPr>
            <a:fld id="{34F1D974-0868-4A4D-8F05-BA7ED3CF41D8}" type="slidenum">
              <a:rPr lang="en-US"/>
              <a:pPr>
                <a:defRPr/>
              </a:pPr>
              <a:t>‹#›</a:t>
            </a:fld>
            <a:endParaRPr lang="en-US" dirty="0"/>
          </a:p>
        </p:txBody>
      </p:sp>
    </p:spTree>
    <p:extLst>
      <p:ext uri="{BB962C8B-B14F-4D97-AF65-F5344CB8AC3E}">
        <p14:creationId xmlns:p14="http://schemas.microsoft.com/office/powerpoint/2010/main" val="677345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986331" y="675119"/>
            <a:ext cx="10515600" cy="598205"/>
          </a:xfrm>
        </p:spPr>
        <p:txBody>
          <a:bodyPr/>
          <a:lstStyle/>
          <a:p>
            <a:r>
              <a:rPr lang="en-US"/>
              <a:t>Click to edit Master title style</a:t>
            </a:r>
            <a:endParaRPr lang="en-US" dirty="0"/>
          </a:p>
        </p:txBody>
      </p:sp>
      <p:sp>
        <p:nvSpPr>
          <p:cNvPr id="3" name="Content Placeholder 2"/>
          <p:cNvSpPr>
            <a:spLocks noGrp="1"/>
          </p:cNvSpPr>
          <p:nvPr>
            <p:ph idx="1"/>
          </p:nvPr>
        </p:nvSpPr>
        <p:spPr>
          <a:xfrm>
            <a:off x="986331" y="1825625"/>
            <a:ext cx="10367469"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F2D76EF-53AA-4EEB-AD7B-5C3F418605FD}"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AFB5C0-C249-4F1A-8A2B-9F760A38E7CD}" type="slidenum">
              <a:rPr lang="en-US"/>
              <a:pPr>
                <a:defRPr/>
              </a:pPr>
              <a:t>‹#›</a:t>
            </a:fld>
            <a:endParaRPr lang="en-US"/>
          </a:p>
        </p:txBody>
      </p:sp>
    </p:spTree>
    <p:extLst>
      <p:ext uri="{BB962C8B-B14F-4D97-AF65-F5344CB8AC3E}">
        <p14:creationId xmlns:p14="http://schemas.microsoft.com/office/powerpoint/2010/main" val="3451829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569720" y="1736729"/>
            <a:ext cx="10777731" cy="1963603"/>
          </a:xfrm>
        </p:spPr>
        <p:txBody>
          <a:bodyPr anchor="b"/>
          <a:lstStyle>
            <a:lvl1pPr>
              <a:defRPr sz="3375"/>
            </a:lvl1pPr>
          </a:lstStyle>
          <a:p>
            <a:r>
              <a:rPr lang="en-US"/>
              <a:t>Click to edit Master title style</a:t>
            </a:r>
            <a:endParaRPr lang="en-US" dirty="0"/>
          </a:p>
        </p:txBody>
      </p:sp>
      <p:sp>
        <p:nvSpPr>
          <p:cNvPr id="3" name="Text Placeholder 2"/>
          <p:cNvSpPr>
            <a:spLocks noGrp="1"/>
          </p:cNvSpPr>
          <p:nvPr>
            <p:ph type="body" idx="1"/>
          </p:nvPr>
        </p:nvSpPr>
        <p:spPr>
          <a:xfrm>
            <a:off x="569720" y="4084892"/>
            <a:ext cx="10777731" cy="35892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5DF6090-D626-4C5B-96D2-ED5C66A7C576}"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C21B674-EB15-48C4-B6CB-52EE75784CD9}" type="slidenum">
              <a:rPr lang="en-US"/>
              <a:pPr>
                <a:defRPr/>
              </a:pPr>
              <a:t>‹#›</a:t>
            </a:fld>
            <a:endParaRPr lang="en-US"/>
          </a:p>
        </p:txBody>
      </p:sp>
    </p:spTree>
    <p:extLst>
      <p:ext uri="{BB962C8B-B14F-4D97-AF65-F5344CB8AC3E}">
        <p14:creationId xmlns:p14="http://schemas.microsoft.com/office/powerpoint/2010/main" val="142715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5" name="Rectangle 4"/>
          <p:cNvSpPr>
            <a:spLocks noChangeArrowheads="1"/>
          </p:cNvSpPr>
          <p:nvPr userDrawn="1"/>
        </p:nvSpPr>
        <p:spPr bwMode="auto">
          <a:xfrm>
            <a:off x="711200" y="3979863"/>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569720" y="1709741"/>
            <a:ext cx="10777731" cy="2178597"/>
          </a:xfrm>
        </p:spPr>
        <p:txBody>
          <a:bodyPr anchor="b"/>
          <a:lstStyle>
            <a:lvl1pPr>
              <a:defRPr sz="3375">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69720" y="4589466"/>
            <a:ext cx="10777731"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0"/>
          </p:nvPr>
        </p:nvSpPr>
        <p:spPr/>
        <p:txBody>
          <a:bodyPr/>
          <a:lstStyle>
            <a:lvl1pPr>
              <a:defRPr/>
            </a:lvl1pPr>
          </a:lstStyle>
          <a:p>
            <a:pPr>
              <a:defRPr/>
            </a:pPr>
            <a:fld id="{B5262A01-52F6-42C1-B943-DC69F04BFFBB}" type="datetimeFigureOut">
              <a:rPr lang="en-US"/>
              <a:pPr>
                <a:defRPr/>
              </a:pPr>
              <a:t>6/7/21</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1F3626D2-6581-4609-B23E-8423D25C61D5}" type="slidenum">
              <a:rPr lang="en-US"/>
              <a:pPr>
                <a:defRPr/>
              </a:pPr>
              <a:t>‹#›</a:t>
            </a:fld>
            <a:endParaRPr lang="en-US"/>
          </a:p>
        </p:txBody>
      </p:sp>
    </p:spTree>
    <p:extLst>
      <p:ext uri="{BB962C8B-B14F-4D97-AF65-F5344CB8AC3E}">
        <p14:creationId xmlns:p14="http://schemas.microsoft.com/office/powerpoint/2010/main" val="2564593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F0A3586F-E692-41C0-8D76-A942F70C7484}"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093B03FB-F02F-435A-82BE-4413B152F9E3}" type="slidenum">
              <a:rPr lang="en-US"/>
              <a:pPr>
                <a:defRPr/>
              </a:pPr>
              <a:t>‹#›</a:t>
            </a:fld>
            <a:endParaRPr lang="en-US"/>
          </a:p>
        </p:txBody>
      </p:sp>
    </p:spTree>
    <p:extLst>
      <p:ext uri="{BB962C8B-B14F-4D97-AF65-F5344CB8AC3E}">
        <p14:creationId xmlns:p14="http://schemas.microsoft.com/office/powerpoint/2010/main" val="1564107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A95C2C55-331A-40DA-801F-294A36D19F65}" type="datetimeFigureOut">
              <a:rPr lang="en-US"/>
              <a:pPr>
                <a:defRPr/>
              </a:pPr>
              <a:t>6/7/21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FE837217-14CC-401B-98CD-186155272700}" type="slidenum">
              <a:rPr lang="en-US"/>
              <a:pPr>
                <a:defRPr/>
              </a:pPr>
              <a:t>‹#›</a:t>
            </a:fld>
            <a:endParaRPr lang="en-US"/>
          </a:p>
        </p:txBody>
      </p:sp>
    </p:spTree>
    <p:extLst>
      <p:ext uri="{BB962C8B-B14F-4D97-AF65-F5344CB8AC3E}">
        <p14:creationId xmlns:p14="http://schemas.microsoft.com/office/powerpoint/2010/main" val="235268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986331" y="675119"/>
            <a:ext cx="10515600" cy="598205"/>
          </a:xfrm>
        </p:spPr>
        <p:txBody>
          <a:bodyPr/>
          <a:lstStyle/>
          <a:p>
            <a:r>
              <a:rPr lang="en-US"/>
              <a:t>Click to edit Master title style</a:t>
            </a:r>
            <a:endParaRPr lang="en-US" dirty="0"/>
          </a:p>
        </p:txBody>
      </p:sp>
      <p:sp>
        <p:nvSpPr>
          <p:cNvPr id="3" name="Content Placeholder 2"/>
          <p:cNvSpPr>
            <a:spLocks noGrp="1"/>
          </p:cNvSpPr>
          <p:nvPr>
            <p:ph idx="1"/>
          </p:nvPr>
        </p:nvSpPr>
        <p:spPr>
          <a:xfrm>
            <a:off x="986331" y="1825625"/>
            <a:ext cx="10367469"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8119501-CE8E-4448-914D-B0E2F9250214}"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B1EAE0-E2F6-4A26-B844-5B6A30B5D3C8}" type="slidenum">
              <a:rPr lang="en-US"/>
              <a:pPr>
                <a:defRPr/>
              </a:pPr>
              <a:t>‹#›</a:t>
            </a:fld>
            <a:endParaRPr lang="en-US"/>
          </a:p>
        </p:txBody>
      </p:sp>
    </p:spTree>
    <p:extLst>
      <p:ext uri="{BB962C8B-B14F-4D97-AF65-F5344CB8AC3E}">
        <p14:creationId xmlns:p14="http://schemas.microsoft.com/office/powerpoint/2010/main" val="2323274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589DD887-7167-4B94-8039-AD85C604F673}" type="datetimeFigureOut">
              <a:rPr lang="en-US"/>
              <a:pPr>
                <a:defRPr/>
              </a:pPr>
              <a:t>6/7/21</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2DFBB50D-EBA7-4C2A-BC1C-EC2167ABF1D6}" type="slidenum">
              <a:rPr lang="en-US"/>
              <a:pPr>
                <a:defRPr/>
              </a:pPr>
              <a:t>‹#›</a:t>
            </a:fld>
            <a:endParaRPr lang="en-US"/>
          </a:p>
        </p:txBody>
      </p:sp>
    </p:spTree>
    <p:extLst>
      <p:ext uri="{BB962C8B-B14F-4D97-AF65-F5344CB8AC3E}">
        <p14:creationId xmlns:p14="http://schemas.microsoft.com/office/powerpoint/2010/main" val="2619265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E0321ED-99FA-4AB5-BACC-2AB3D6B3DDE8}" type="datetimeFigureOut">
              <a:rPr lang="en-US"/>
              <a:pPr>
                <a:defRPr/>
              </a:pPr>
              <a:t>6/7/21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342CC9-C896-45AB-9CE4-52E9B5DEA015}" type="slidenum">
              <a:rPr lang="en-US"/>
              <a:pPr>
                <a:defRPr/>
              </a:pPr>
              <a:t>‹#›</a:t>
            </a:fld>
            <a:endParaRPr lang="en-US" dirty="0"/>
          </a:p>
        </p:txBody>
      </p:sp>
    </p:spTree>
    <p:extLst>
      <p:ext uri="{BB962C8B-B14F-4D97-AF65-F5344CB8AC3E}">
        <p14:creationId xmlns:p14="http://schemas.microsoft.com/office/powerpoint/2010/main" val="3996223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41E7E6BA-E5DB-4A04-8E81-7B0694F9E22F}"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7A3663B5-7B5C-4D87-8321-C60E8319C30C}" type="slidenum">
              <a:rPr lang="en-US"/>
              <a:pPr>
                <a:defRPr/>
              </a:pPr>
              <a:t>‹#›</a:t>
            </a:fld>
            <a:endParaRPr lang="en-US"/>
          </a:p>
        </p:txBody>
      </p:sp>
    </p:spTree>
    <p:extLst>
      <p:ext uri="{BB962C8B-B14F-4D97-AF65-F5344CB8AC3E}">
        <p14:creationId xmlns:p14="http://schemas.microsoft.com/office/powerpoint/2010/main" val="1201280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E4E77248-1543-4826-952E-FA7EFC49D8AD}"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C6E051B-716A-4102-B419-19B18BD780AB}" type="slidenum">
              <a:rPr lang="en-US"/>
              <a:pPr>
                <a:defRPr/>
              </a:pPr>
              <a:t>‹#›</a:t>
            </a:fld>
            <a:endParaRPr lang="en-US"/>
          </a:p>
        </p:txBody>
      </p:sp>
    </p:spTree>
    <p:extLst>
      <p:ext uri="{BB962C8B-B14F-4D97-AF65-F5344CB8AC3E}">
        <p14:creationId xmlns:p14="http://schemas.microsoft.com/office/powerpoint/2010/main" val="574397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B1F1AD3-A5A3-4082-A76A-20D3A9AFA869}"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70DC0F-4618-4697-8DCD-58B41C8647DD}" type="slidenum">
              <a:rPr lang="en-US"/>
              <a:pPr>
                <a:defRPr/>
              </a:pPr>
              <a:t>‹#›</a:t>
            </a:fld>
            <a:endParaRPr lang="en-US"/>
          </a:p>
        </p:txBody>
      </p:sp>
    </p:spTree>
    <p:extLst>
      <p:ext uri="{BB962C8B-B14F-4D97-AF65-F5344CB8AC3E}">
        <p14:creationId xmlns:p14="http://schemas.microsoft.com/office/powerpoint/2010/main" val="13681845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Vertical Title 1"/>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85F2D99-97A2-4063-A018-40FC5C5BFFFD}"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0C7768B-7194-4BD1-9F14-4503FF9DC05A}" type="slidenum">
              <a:rPr lang="en-US"/>
              <a:pPr>
                <a:defRPr/>
              </a:pPr>
              <a:t>‹#›</a:t>
            </a:fld>
            <a:endParaRPr lang="en-US"/>
          </a:p>
        </p:txBody>
      </p:sp>
    </p:spTree>
    <p:extLst>
      <p:ext uri="{BB962C8B-B14F-4D97-AF65-F5344CB8AC3E}">
        <p14:creationId xmlns:p14="http://schemas.microsoft.com/office/powerpoint/2010/main" val="3370284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5" name="Rectangle 4"/>
          <p:cNvSpPr>
            <a:spLocks noChangeArrowheads="1"/>
          </p:cNvSpPr>
          <p:nvPr userDrawn="1"/>
        </p:nvSpPr>
        <p:spPr bwMode="auto">
          <a:xfrm>
            <a:off x="1128184" y="1381125"/>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86331" y="880217"/>
            <a:ext cx="10515600" cy="500640"/>
          </a:xfrm>
        </p:spPr>
        <p:txBody>
          <a:bodyPr/>
          <a:lstStyle>
            <a:lvl1pPr>
              <a:defRPr sz="1800">
                <a:solidFill>
                  <a:schemeClr val="bg1"/>
                </a:solidFill>
              </a:defRPr>
            </a:lvl1pPr>
          </a:lstStyle>
          <a:p>
            <a:r>
              <a:rPr lang="en-US"/>
              <a:t>Click to edit Master title style</a:t>
            </a:r>
            <a:endParaRPr lang="en-US" dirty="0"/>
          </a:p>
        </p:txBody>
      </p:sp>
      <p:sp>
        <p:nvSpPr>
          <p:cNvPr id="16" name="Content Placeholder 2"/>
          <p:cNvSpPr>
            <a:spLocks noGrp="1"/>
          </p:cNvSpPr>
          <p:nvPr>
            <p:ph idx="1"/>
          </p:nvPr>
        </p:nvSpPr>
        <p:spPr>
          <a:xfrm>
            <a:off x="986331" y="1820255"/>
            <a:ext cx="10515600" cy="435670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0CA1F85E-0118-4A03-80C6-26524A96C8A1}" type="datetimeFigureOut">
              <a:rPr lang="en-US"/>
              <a:pPr>
                <a:defRPr/>
              </a:pPr>
              <a:t>6/7/21</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A3072B26-8503-4810-99EF-F18819A92474}" type="slidenum">
              <a:rPr lang="en-US"/>
              <a:pPr>
                <a:defRPr/>
              </a:pPr>
              <a:t>‹#›</a:t>
            </a:fld>
            <a:endParaRPr lang="en-US"/>
          </a:p>
        </p:txBody>
      </p:sp>
    </p:spTree>
    <p:extLst>
      <p:ext uri="{BB962C8B-B14F-4D97-AF65-F5344CB8AC3E}">
        <p14:creationId xmlns:p14="http://schemas.microsoft.com/office/powerpoint/2010/main" val="24538159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03552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6783" y="6311900"/>
            <a:ext cx="1561247" cy="309158"/>
          </a:xfrm>
          <a:prstGeom prst="rect">
            <a:avLst/>
          </a:prstGeom>
        </p:spPr>
      </p:pic>
    </p:spTree>
    <p:extLst>
      <p:ext uri="{BB962C8B-B14F-4D97-AF65-F5344CB8AC3E}">
        <p14:creationId xmlns:p14="http://schemas.microsoft.com/office/powerpoint/2010/main" val="3201554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778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569720" y="1736729"/>
            <a:ext cx="10777731" cy="1963603"/>
          </a:xfrm>
        </p:spPr>
        <p:txBody>
          <a:bodyPr anchor="b"/>
          <a:lstStyle>
            <a:lvl1pPr>
              <a:defRPr sz="3375"/>
            </a:lvl1pPr>
          </a:lstStyle>
          <a:p>
            <a:r>
              <a:rPr lang="en-US"/>
              <a:t>Click to edit Master title style</a:t>
            </a:r>
            <a:endParaRPr lang="en-US" dirty="0"/>
          </a:p>
        </p:txBody>
      </p:sp>
      <p:sp>
        <p:nvSpPr>
          <p:cNvPr id="3" name="Text Placeholder 2"/>
          <p:cNvSpPr>
            <a:spLocks noGrp="1"/>
          </p:cNvSpPr>
          <p:nvPr>
            <p:ph type="body" idx="1"/>
          </p:nvPr>
        </p:nvSpPr>
        <p:spPr>
          <a:xfrm>
            <a:off x="569720" y="4084892"/>
            <a:ext cx="10777731" cy="35892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B487BF2-93F4-4D15-8F2F-09B795AEC18B}"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D2F28F-2053-4A29-8BC9-64CB5073C0BC}" type="slidenum">
              <a:rPr lang="en-US"/>
              <a:pPr>
                <a:defRPr/>
              </a:pPr>
              <a:t>‹#›</a:t>
            </a:fld>
            <a:endParaRPr lang="en-US"/>
          </a:p>
        </p:txBody>
      </p:sp>
    </p:spTree>
    <p:extLst>
      <p:ext uri="{BB962C8B-B14F-4D97-AF65-F5344CB8AC3E}">
        <p14:creationId xmlns:p14="http://schemas.microsoft.com/office/powerpoint/2010/main" val="1876798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08358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60040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942479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64054" y="6296526"/>
            <a:ext cx="1561247" cy="309158"/>
          </a:xfrm>
          <a:prstGeom prst="rect">
            <a:avLst/>
          </a:prstGeom>
        </p:spPr>
      </p:pic>
    </p:spTree>
    <p:extLst>
      <p:ext uri="{BB962C8B-B14F-4D97-AF65-F5344CB8AC3E}">
        <p14:creationId xmlns:p14="http://schemas.microsoft.com/office/powerpoint/2010/main" val="7937274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324922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511407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05183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4484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38358" y="-130628"/>
            <a:ext cx="12468716" cy="711925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2598957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97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5" name="Rectangle 4"/>
          <p:cNvSpPr>
            <a:spLocks noChangeArrowheads="1"/>
          </p:cNvSpPr>
          <p:nvPr userDrawn="1"/>
        </p:nvSpPr>
        <p:spPr bwMode="auto">
          <a:xfrm>
            <a:off x="711200" y="3979863"/>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569720" y="1709741"/>
            <a:ext cx="10777731" cy="2178597"/>
          </a:xfrm>
        </p:spPr>
        <p:txBody>
          <a:bodyPr anchor="b"/>
          <a:lstStyle>
            <a:lvl1pPr>
              <a:defRPr sz="3375">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69720" y="4589466"/>
            <a:ext cx="10777731"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0"/>
          </p:nvPr>
        </p:nvSpPr>
        <p:spPr/>
        <p:txBody>
          <a:bodyPr/>
          <a:lstStyle>
            <a:lvl1pPr>
              <a:defRPr/>
            </a:lvl1pPr>
          </a:lstStyle>
          <a:p>
            <a:pPr>
              <a:defRPr/>
            </a:pPr>
            <a:fld id="{C9C9FC8C-27A7-4C6C-B64B-42FC48445D76}" type="datetimeFigureOut">
              <a:rPr lang="en-US"/>
              <a:pPr>
                <a:defRPr/>
              </a:pPr>
              <a:t>6/7/21</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FC8F7F45-C52A-4329-8F95-E5231F89CBD0}" type="slidenum">
              <a:rPr lang="en-US"/>
              <a:pPr>
                <a:defRPr/>
              </a:pPr>
              <a:t>‹#›</a:t>
            </a:fld>
            <a:endParaRPr lang="en-US"/>
          </a:p>
        </p:txBody>
      </p:sp>
    </p:spTree>
    <p:extLst>
      <p:ext uri="{BB962C8B-B14F-4D97-AF65-F5344CB8AC3E}">
        <p14:creationId xmlns:p14="http://schemas.microsoft.com/office/powerpoint/2010/main" val="35321629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38358" y="993913"/>
            <a:ext cx="11312851" cy="48701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1251087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78906" y="-195943"/>
            <a:ext cx="5523561" cy="602089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03999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195943"/>
            <a:ext cx="12192000" cy="492696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8148206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78906" y="2049795"/>
            <a:ext cx="5629595" cy="275841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1681750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5789533" y="0"/>
            <a:ext cx="5523561" cy="582495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044359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1"/>
            <a:ext cx="6096000" cy="685800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4642210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512249" y="1605076"/>
            <a:ext cx="2132181" cy="2131622"/>
          </a:xfrm>
          <a:prstGeom prst="ellipse">
            <a:avLst/>
          </a:prstGeom>
          <a:solidFill>
            <a:schemeClr val="bg1">
              <a:lumMod val="95000"/>
            </a:schemeClr>
          </a:solidFill>
        </p:spPr>
        <p:txBody>
          <a:bodyPr>
            <a:normAutofit/>
          </a:bodyPr>
          <a:lstStyle>
            <a:lvl1pPr>
              <a:defRPr sz="1051"/>
            </a:lvl1pPr>
          </a:lstStyle>
          <a:p>
            <a:endParaRPr lang="en-US" dirty="0"/>
          </a:p>
        </p:txBody>
      </p:sp>
      <p:sp>
        <p:nvSpPr>
          <p:cNvPr id="7"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4868157" y="1605076"/>
            <a:ext cx="2160504" cy="2159937"/>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8266555" y="1576762"/>
            <a:ext cx="2160503" cy="2159936"/>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298283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5683500" y="2049796"/>
            <a:ext cx="5629594" cy="275841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463759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336873"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4100300"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
        <p:nvSpPr>
          <p:cNvPr id="10"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6937404"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
        <p:nvSpPr>
          <p:cNvPr id="11" name="Picture Placeholder 8">
            <a:extLst>
              <a:ext uri="{FF2B5EF4-FFF2-40B4-BE49-F238E27FC236}">
                <a16:creationId xmlns:a16="http://schemas.microsoft.com/office/drawing/2014/main" id="{C417C144-871D-AE46-8534-9B236256BA31}"/>
              </a:ext>
            </a:extLst>
          </p:cNvPr>
          <p:cNvSpPr>
            <a:spLocks noGrp="1"/>
          </p:cNvSpPr>
          <p:nvPr>
            <p:ph type="pic" sz="quarter" idx="18"/>
          </p:nvPr>
        </p:nvSpPr>
        <p:spPr>
          <a:xfrm>
            <a:off x="9599127"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6597306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89550" y="771524"/>
            <a:ext cx="10812901" cy="381476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9258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F612E612-7CEB-441B-AEC8-A664644971B5}"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5ED63FF6-79F6-4568-A94C-69376B2B4DB3}" type="slidenum">
              <a:rPr lang="en-US"/>
              <a:pPr>
                <a:defRPr/>
              </a:pPr>
              <a:t>‹#›</a:t>
            </a:fld>
            <a:endParaRPr lang="en-US"/>
          </a:p>
        </p:txBody>
      </p:sp>
    </p:spTree>
    <p:extLst>
      <p:ext uri="{BB962C8B-B14F-4D97-AF65-F5344CB8AC3E}">
        <p14:creationId xmlns:p14="http://schemas.microsoft.com/office/powerpoint/2010/main" val="28991404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792466" y="2161309"/>
            <a:ext cx="5196963" cy="403840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794706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191301" y="2161309"/>
            <a:ext cx="5196963" cy="403840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503385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6157" y="-126124"/>
            <a:ext cx="6222156" cy="3568571"/>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6095999" y="-126125"/>
            <a:ext cx="6251617" cy="712601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7500228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27103" y="4396154"/>
            <a:ext cx="7947630" cy="1934308"/>
          </a:xfrm>
          <a:prstGeom prst="rect">
            <a:avLst/>
          </a:prstGeom>
          <a:solidFill>
            <a:schemeClr val="bg1">
              <a:lumMod val="95000"/>
            </a:schemeClr>
          </a:solidFill>
        </p:spPr>
        <p:txBody>
          <a:bodyPr>
            <a:normAutofit/>
          </a:bodyPr>
          <a:lstStyle>
            <a:lvl1pPr>
              <a:defRPr sz="105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775569" y="527539"/>
            <a:ext cx="4799164" cy="3640016"/>
          </a:xfrm>
          <a:prstGeom prst="rect">
            <a:avLst/>
          </a:prstGeom>
          <a:solidFill>
            <a:schemeClr val="bg1">
              <a:lumMod val="95000"/>
            </a:schemeClr>
          </a:solidFill>
        </p:spPr>
        <p:txBody>
          <a:bodyPr>
            <a:normAutofit/>
          </a:bodyPr>
          <a:lstStyle>
            <a:lvl1pPr>
              <a:defRPr sz="105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770900" y="2963008"/>
            <a:ext cx="2793996" cy="3356263"/>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770900" y="527539"/>
            <a:ext cx="2793996" cy="2268416"/>
          </a:xfrm>
          <a:prstGeom prst="rect">
            <a:avLst/>
          </a:prstGeom>
          <a:solidFill>
            <a:schemeClr val="bg1">
              <a:lumMod val="95000"/>
            </a:schemeClr>
          </a:solidFill>
        </p:spPr>
        <p:txBody>
          <a:bodyPr>
            <a:normAutofit/>
          </a:bodyPr>
          <a:lstStyle>
            <a:lvl1pPr>
              <a:defRPr sz="1051"/>
            </a:lvl1pPr>
          </a:lstStyle>
          <a:p>
            <a:endParaRPr lang="en-US"/>
          </a:p>
        </p:txBody>
      </p:sp>
      <p:sp>
        <p:nvSpPr>
          <p:cNvPr id="1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27103" y="516348"/>
            <a:ext cx="2952298" cy="365120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5654895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34094" y="914400"/>
            <a:ext cx="6203110" cy="50292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9120664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096000" y="3429000"/>
            <a:ext cx="6251616" cy="3574473"/>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6298" y="-145473"/>
            <a:ext cx="6262298" cy="714894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6131919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5273460" y="2286000"/>
            <a:ext cx="3459270" cy="2286000"/>
          </a:xfrm>
          <a:prstGeom prst="rect">
            <a:avLst/>
          </a:prstGeom>
          <a:solidFill>
            <a:schemeClr val="bg1">
              <a:lumMod val="95000"/>
            </a:schemeClr>
          </a:solidFill>
        </p:spPr>
        <p:txBody>
          <a:bodyPr>
            <a:normAutofit/>
          </a:bodyPr>
          <a:lstStyle>
            <a:lvl1pPr>
              <a:defRPr sz="105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732730" y="4572000"/>
            <a:ext cx="3459270" cy="2286000"/>
          </a:xfrm>
          <a:prstGeom prst="rect">
            <a:avLst/>
          </a:prstGeom>
          <a:solidFill>
            <a:schemeClr val="bg1">
              <a:lumMod val="95000"/>
            </a:schemeClr>
          </a:solidFill>
        </p:spPr>
        <p:txBody>
          <a:bodyPr>
            <a:normAutofit/>
          </a:bodyPr>
          <a:lstStyle>
            <a:lvl1pPr>
              <a:defRPr sz="1051"/>
            </a:lvl1pPr>
          </a:lstStyle>
          <a:p>
            <a:endParaRPr lang="en-US"/>
          </a:p>
        </p:txBody>
      </p:sp>
      <p:sp>
        <p:nvSpPr>
          <p:cNvPr id="1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732730" y="1"/>
            <a:ext cx="3459270" cy="2286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682580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5053976" y="914400"/>
            <a:ext cx="6203110" cy="50292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982713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4270104" y="3429000"/>
            <a:ext cx="3651793" cy="2843747"/>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921897" y="585254"/>
            <a:ext cx="3651793" cy="2843747"/>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18311" y="585254"/>
            <a:ext cx="3651793" cy="284374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132874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9"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6823983" y="1537477"/>
            <a:ext cx="3866575" cy="8347463"/>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Tree>
    <p:extLst>
      <p:ext uri="{BB962C8B-B14F-4D97-AF65-F5344CB8AC3E}">
        <p14:creationId xmlns:p14="http://schemas.microsoft.com/office/powerpoint/2010/main" val="408222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8D0EB110-DD37-4C42-9D73-5CB18D418BDB}" type="datetimeFigureOut">
              <a:rPr lang="en-US"/>
              <a:pPr>
                <a:defRPr/>
              </a:pPr>
              <a:t>6/7/21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D8726D52-F6AB-48FB-9E75-5CF4AF1E0D85}" type="slidenum">
              <a:rPr lang="en-US"/>
              <a:pPr>
                <a:defRPr/>
              </a:pPr>
              <a:t>‹#›</a:t>
            </a:fld>
            <a:endParaRPr lang="en-US"/>
          </a:p>
        </p:txBody>
      </p:sp>
    </p:spTree>
    <p:extLst>
      <p:ext uri="{BB962C8B-B14F-4D97-AF65-F5344CB8AC3E}">
        <p14:creationId xmlns:p14="http://schemas.microsoft.com/office/powerpoint/2010/main" val="28050321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0" y="-1"/>
            <a:ext cx="12192000" cy="4493165"/>
          </a:xfrm>
          <a:prstGeom prst="rect">
            <a:avLst/>
          </a:prstGeom>
          <a:solidFill>
            <a:schemeClr val="bg1">
              <a:lumMod val="95000"/>
            </a:schemeClr>
          </a:solidFill>
        </p:spPr>
        <p:txBody>
          <a:bodyPr>
            <a:normAutofit/>
          </a:bodyPr>
          <a:lstStyle>
            <a:lvl1pPr>
              <a:defRPr sz="105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4037972" y="2193519"/>
            <a:ext cx="4172145" cy="2613335"/>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315987" y="2416558"/>
            <a:ext cx="2330008" cy="2076607"/>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602095" y="2416558"/>
            <a:ext cx="2330007" cy="207660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698244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340770" y="1909845"/>
            <a:ext cx="4368481" cy="579456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45956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14330" y="-89808"/>
            <a:ext cx="12306329" cy="4582973"/>
          </a:xfrm>
          <a:prstGeom prst="rect">
            <a:avLst/>
          </a:prstGeom>
          <a:solidFill>
            <a:schemeClr val="bg1">
              <a:lumMod val="95000"/>
            </a:schemeClr>
          </a:solidFill>
        </p:spPr>
        <p:txBody>
          <a:bodyPr>
            <a:normAutofit/>
          </a:bodyPr>
          <a:lstStyle>
            <a:lvl1pPr>
              <a:defRPr sz="105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510533" y="1106739"/>
            <a:ext cx="5985698" cy="338642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7951976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6096000" y="993913"/>
            <a:ext cx="6266859" cy="48701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0203463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spect="1"/>
          </p:cNvSpPr>
          <p:nvPr userDrawn="1"/>
        </p:nvSpPr>
        <p:spPr>
          <a:xfrm>
            <a:off x="0" y="39688"/>
            <a:ext cx="12192000" cy="5257800"/>
          </a:xfrm>
          <a:prstGeom prst="rect">
            <a:avLst/>
          </a:prstGeom>
          <a:solidFill>
            <a:srgbClr val="2A6EB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7" name="Rectangle 6"/>
          <p:cNvSpPr>
            <a:spLocks noChangeAspect="1"/>
          </p:cNvSpPr>
          <p:nvPr userDrawn="1"/>
        </p:nvSpPr>
        <p:spPr>
          <a:xfrm>
            <a:off x="0" y="5257800"/>
            <a:ext cx="12192000" cy="1600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pic>
        <p:nvPicPr>
          <p:cNvPr id="8"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6001" y="5784850"/>
            <a:ext cx="367241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1016000" y="3221038"/>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a:defRPr sz="2400">
                <a:solidFill>
                  <a:srgbClr val="3848A3"/>
                </a:solidFill>
                <a:latin typeface="Times New Roman" panose="02020603050405020304" pitchFamily="18" charset="0"/>
              </a:defRPr>
            </a:lvl1pPr>
            <a:lvl2pPr marL="742950" indent="-285750">
              <a:defRPr sz="2400">
                <a:solidFill>
                  <a:srgbClr val="3848A3"/>
                </a:solidFill>
                <a:latin typeface="Times New Roman" panose="02020603050405020304" pitchFamily="18" charset="0"/>
              </a:defRPr>
            </a:lvl2pPr>
            <a:lvl3pPr marL="1143000" indent="-228600">
              <a:defRPr sz="2400">
                <a:solidFill>
                  <a:srgbClr val="3848A3"/>
                </a:solidFill>
                <a:latin typeface="Times New Roman" panose="02020603050405020304" pitchFamily="18" charset="0"/>
              </a:defRPr>
            </a:lvl3pPr>
            <a:lvl4pPr marL="1600200" indent="-228600">
              <a:defRPr sz="2400">
                <a:solidFill>
                  <a:srgbClr val="3848A3"/>
                </a:solidFill>
                <a:latin typeface="Times New Roman" panose="02020603050405020304" pitchFamily="18" charset="0"/>
              </a:defRPr>
            </a:lvl4pPr>
            <a:lvl5pPr marL="2057400" indent="-228600">
              <a:defRPr sz="2400">
                <a:solidFill>
                  <a:srgbClr val="3848A3"/>
                </a:solidFill>
                <a:latin typeface="Times New Roman" panose="02020603050405020304" pitchFamily="18" charset="0"/>
              </a:defRPr>
            </a:lvl5pPr>
            <a:lvl6pPr marL="2514600" indent="-2286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sp>
        <p:nvSpPr>
          <p:cNvPr id="2" name="Title 1"/>
          <p:cNvSpPr>
            <a:spLocks noGrp="1"/>
          </p:cNvSpPr>
          <p:nvPr>
            <p:ph type="ctrTitle"/>
          </p:nvPr>
        </p:nvSpPr>
        <p:spPr>
          <a:xfrm>
            <a:off x="872384" y="2247353"/>
            <a:ext cx="9829800" cy="717549"/>
          </a:xfrm>
        </p:spPr>
        <p:txBody>
          <a:bodyPr anchor="b"/>
          <a:lstStyle>
            <a:lvl1pPr algn="l">
              <a:defRPr sz="3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95173" y="3602040"/>
            <a:ext cx="9795616" cy="336821"/>
          </a:xfrm>
        </p:spPr>
        <p:txBody>
          <a:bodyPr/>
          <a:lstStyle>
            <a:lvl1pPr marL="0" indent="0" algn="l">
              <a:buNone/>
              <a:defRPr sz="1350">
                <a:solidFill>
                  <a:schemeClr val="bg1"/>
                </a:solidFill>
                <a:latin typeface="Arial" panose="020B0604020202020204" pitchFamily="34" charset="0"/>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fld id="{34AE90BF-EACD-420A-9521-B29F0BD9D1A3}" type="datetimeFigureOut">
              <a:rPr lang="en-US"/>
              <a:pPr>
                <a:defRPr/>
              </a:pPr>
              <a:t>6/7/21</a:t>
            </a:fld>
            <a:endParaRPr lang="en-US" dirty="0"/>
          </a:p>
        </p:txBody>
      </p:sp>
      <p:sp>
        <p:nvSpPr>
          <p:cNvPr id="11"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a:defRPr/>
            </a:pPr>
            <a:fld id="{277D362A-4870-483D-A4E9-B0F21FA4F1D0}" type="slidenum">
              <a:rPr lang="en-US"/>
              <a:pPr>
                <a:defRPr/>
              </a:pPr>
              <a:t>‹#›</a:t>
            </a:fld>
            <a:endParaRPr lang="en-US" dirty="0"/>
          </a:p>
        </p:txBody>
      </p:sp>
    </p:spTree>
    <p:extLst>
      <p:ext uri="{BB962C8B-B14F-4D97-AF65-F5344CB8AC3E}">
        <p14:creationId xmlns:p14="http://schemas.microsoft.com/office/powerpoint/2010/main" val="11791012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986331" y="675119"/>
            <a:ext cx="10515600" cy="598205"/>
          </a:xfrm>
        </p:spPr>
        <p:txBody>
          <a:bodyPr/>
          <a:lstStyle/>
          <a:p>
            <a:r>
              <a:rPr lang="en-US"/>
              <a:t>Click to edit Master title style</a:t>
            </a:r>
            <a:endParaRPr lang="en-US" dirty="0"/>
          </a:p>
        </p:txBody>
      </p:sp>
      <p:sp>
        <p:nvSpPr>
          <p:cNvPr id="3" name="Content Placeholder 2"/>
          <p:cNvSpPr>
            <a:spLocks noGrp="1"/>
          </p:cNvSpPr>
          <p:nvPr>
            <p:ph idx="1"/>
          </p:nvPr>
        </p:nvSpPr>
        <p:spPr>
          <a:xfrm>
            <a:off x="986331" y="1825625"/>
            <a:ext cx="10367469"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5B73845-7282-4391-9643-5A4385E250F4}"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29CB4F-8283-43A9-B236-E0C538415A36}" type="slidenum">
              <a:rPr lang="en-US"/>
              <a:pPr>
                <a:defRPr/>
              </a:pPr>
              <a:t>‹#›</a:t>
            </a:fld>
            <a:endParaRPr lang="en-US"/>
          </a:p>
        </p:txBody>
      </p:sp>
    </p:spTree>
    <p:extLst>
      <p:ext uri="{BB962C8B-B14F-4D97-AF65-F5344CB8AC3E}">
        <p14:creationId xmlns:p14="http://schemas.microsoft.com/office/powerpoint/2010/main" val="1250096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569720" y="1736729"/>
            <a:ext cx="10777731" cy="1963603"/>
          </a:xfrm>
        </p:spPr>
        <p:txBody>
          <a:bodyPr anchor="b"/>
          <a:lstStyle>
            <a:lvl1pPr>
              <a:defRPr sz="3375"/>
            </a:lvl1pPr>
          </a:lstStyle>
          <a:p>
            <a:r>
              <a:rPr lang="en-US"/>
              <a:t>Click to edit Master title style</a:t>
            </a:r>
            <a:endParaRPr lang="en-US" dirty="0"/>
          </a:p>
        </p:txBody>
      </p:sp>
      <p:sp>
        <p:nvSpPr>
          <p:cNvPr id="3" name="Text Placeholder 2"/>
          <p:cNvSpPr>
            <a:spLocks noGrp="1"/>
          </p:cNvSpPr>
          <p:nvPr>
            <p:ph type="body" idx="1"/>
          </p:nvPr>
        </p:nvSpPr>
        <p:spPr>
          <a:xfrm>
            <a:off x="569720" y="4084892"/>
            <a:ext cx="10777731" cy="35892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D9ED4DC9-B35D-4922-96FC-7C6DBEAD5B06}"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72E689-65C0-4059-A7C1-174C25F18309}" type="slidenum">
              <a:rPr lang="en-US"/>
              <a:pPr>
                <a:defRPr/>
              </a:pPr>
              <a:t>‹#›</a:t>
            </a:fld>
            <a:endParaRPr lang="en-US"/>
          </a:p>
        </p:txBody>
      </p:sp>
    </p:spTree>
    <p:extLst>
      <p:ext uri="{BB962C8B-B14F-4D97-AF65-F5344CB8AC3E}">
        <p14:creationId xmlns:p14="http://schemas.microsoft.com/office/powerpoint/2010/main" val="16592600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5" name="Rectangle 4"/>
          <p:cNvSpPr>
            <a:spLocks noChangeArrowheads="1"/>
          </p:cNvSpPr>
          <p:nvPr userDrawn="1"/>
        </p:nvSpPr>
        <p:spPr bwMode="auto">
          <a:xfrm>
            <a:off x="711200" y="3979863"/>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569720" y="1709741"/>
            <a:ext cx="10777731" cy="2178597"/>
          </a:xfrm>
        </p:spPr>
        <p:txBody>
          <a:bodyPr anchor="b"/>
          <a:lstStyle>
            <a:lvl1pPr>
              <a:defRPr sz="3375">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69720" y="4589466"/>
            <a:ext cx="10777731"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0"/>
          </p:nvPr>
        </p:nvSpPr>
        <p:spPr/>
        <p:txBody>
          <a:bodyPr/>
          <a:lstStyle>
            <a:lvl1pPr>
              <a:defRPr/>
            </a:lvl1pPr>
          </a:lstStyle>
          <a:p>
            <a:pPr>
              <a:defRPr/>
            </a:pPr>
            <a:fld id="{EFEAA880-C2BF-4728-9654-9F59C8FDEE5E}" type="datetimeFigureOut">
              <a:rPr lang="en-US"/>
              <a:pPr>
                <a:defRPr/>
              </a:pPr>
              <a:t>6/7/21</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A8CE12A1-90F8-4C1A-AB31-C3EE382FE81E}" type="slidenum">
              <a:rPr lang="en-US"/>
              <a:pPr>
                <a:defRPr/>
              </a:pPr>
              <a:t>‹#›</a:t>
            </a:fld>
            <a:endParaRPr lang="en-US"/>
          </a:p>
        </p:txBody>
      </p:sp>
    </p:spTree>
    <p:extLst>
      <p:ext uri="{BB962C8B-B14F-4D97-AF65-F5344CB8AC3E}">
        <p14:creationId xmlns:p14="http://schemas.microsoft.com/office/powerpoint/2010/main" val="904624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CF898E4D-352A-4383-AC0A-FF1905836FAA}"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1A2F65BE-28C4-419F-8AF3-CED23DAF8FBD}" type="slidenum">
              <a:rPr lang="en-US"/>
              <a:pPr>
                <a:defRPr/>
              </a:pPr>
              <a:t>‹#›</a:t>
            </a:fld>
            <a:endParaRPr lang="en-US"/>
          </a:p>
        </p:txBody>
      </p:sp>
    </p:spTree>
    <p:extLst>
      <p:ext uri="{BB962C8B-B14F-4D97-AF65-F5344CB8AC3E}">
        <p14:creationId xmlns:p14="http://schemas.microsoft.com/office/powerpoint/2010/main" val="39583810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D63BFEAB-783E-4D60-B9F9-B6322A1DED9A}" type="datetimeFigureOut">
              <a:rPr lang="en-US"/>
              <a:pPr>
                <a:defRPr/>
              </a:pPr>
              <a:t>6/7/21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D147325-19D2-4160-ACEC-C21602C6908D}" type="slidenum">
              <a:rPr lang="en-US"/>
              <a:pPr>
                <a:defRPr/>
              </a:pPr>
              <a:t>‹#›</a:t>
            </a:fld>
            <a:endParaRPr lang="en-US"/>
          </a:p>
        </p:txBody>
      </p:sp>
    </p:spTree>
    <p:extLst>
      <p:ext uri="{BB962C8B-B14F-4D97-AF65-F5344CB8AC3E}">
        <p14:creationId xmlns:p14="http://schemas.microsoft.com/office/powerpoint/2010/main" val="286207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824D90A6-69AB-4D76-A9D7-48B77954872D}" type="datetimeFigureOut">
              <a:rPr lang="en-US"/>
              <a:pPr>
                <a:defRPr/>
              </a:pPr>
              <a:t>6/7/21</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1006D51-505D-4FAD-9D4B-7A12C808052D}" type="slidenum">
              <a:rPr lang="en-US"/>
              <a:pPr>
                <a:defRPr/>
              </a:pPr>
              <a:t>‹#›</a:t>
            </a:fld>
            <a:endParaRPr lang="en-US"/>
          </a:p>
        </p:txBody>
      </p:sp>
    </p:spTree>
    <p:extLst>
      <p:ext uri="{BB962C8B-B14F-4D97-AF65-F5344CB8AC3E}">
        <p14:creationId xmlns:p14="http://schemas.microsoft.com/office/powerpoint/2010/main" val="40896883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E2ED1153-801F-4D4F-BE6B-09E9172ABF20}" type="datetimeFigureOut">
              <a:rPr lang="en-US"/>
              <a:pPr>
                <a:defRPr/>
              </a:pPr>
              <a:t>6/7/21</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1D58B314-9D23-4AD1-9308-04204EFDE648}" type="slidenum">
              <a:rPr lang="en-US"/>
              <a:pPr>
                <a:defRPr/>
              </a:pPr>
              <a:t>‹#›</a:t>
            </a:fld>
            <a:endParaRPr lang="en-US"/>
          </a:p>
        </p:txBody>
      </p:sp>
    </p:spTree>
    <p:extLst>
      <p:ext uri="{BB962C8B-B14F-4D97-AF65-F5344CB8AC3E}">
        <p14:creationId xmlns:p14="http://schemas.microsoft.com/office/powerpoint/2010/main" val="27940428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DDF770-8481-4DD4-98D9-654F4BFE4406}" type="datetimeFigureOut">
              <a:rPr lang="en-US"/>
              <a:pPr>
                <a:defRPr/>
              </a:pPr>
              <a:t>6/7/21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CAF11D1-2F6C-48F8-90D0-57DF1C2BC9E7}" type="slidenum">
              <a:rPr lang="en-US"/>
              <a:pPr>
                <a:defRPr/>
              </a:pPr>
              <a:t>‹#›</a:t>
            </a:fld>
            <a:endParaRPr lang="en-US" dirty="0"/>
          </a:p>
        </p:txBody>
      </p:sp>
    </p:spTree>
    <p:extLst>
      <p:ext uri="{BB962C8B-B14F-4D97-AF65-F5344CB8AC3E}">
        <p14:creationId xmlns:p14="http://schemas.microsoft.com/office/powerpoint/2010/main" val="33330979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2CF2C2FC-3C2A-431E-902C-7B3994407D59}"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A9A57EF2-313C-4921-AD11-0B79D79CB4F5}" type="slidenum">
              <a:rPr lang="en-US"/>
              <a:pPr>
                <a:defRPr/>
              </a:pPr>
              <a:t>‹#›</a:t>
            </a:fld>
            <a:endParaRPr lang="en-US"/>
          </a:p>
        </p:txBody>
      </p:sp>
    </p:spTree>
    <p:extLst>
      <p:ext uri="{BB962C8B-B14F-4D97-AF65-F5344CB8AC3E}">
        <p14:creationId xmlns:p14="http://schemas.microsoft.com/office/powerpoint/2010/main" val="9676870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5DA40E2D-A87C-4E23-ACDB-4039185139B2}"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BF3743-450D-4347-BF8A-0E1B78F08239}" type="slidenum">
              <a:rPr lang="en-US"/>
              <a:pPr>
                <a:defRPr/>
              </a:pPr>
              <a:t>‹#›</a:t>
            </a:fld>
            <a:endParaRPr lang="en-US"/>
          </a:p>
        </p:txBody>
      </p:sp>
    </p:spTree>
    <p:extLst>
      <p:ext uri="{BB962C8B-B14F-4D97-AF65-F5344CB8AC3E}">
        <p14:creationId xmlns:p14="http://schemas.microsoft.com/office/powerpoint/2010/main" val="848566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D32D519-58E1-44AE-BDCF-7AAEFA9798FD}"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A8B8B2-95EA-43E2-ACFC-BF500C373339}" type="slidenum">
              <a:rPr lang="en-US"/>
              <a:pPr>
                <a:defRPr/>
              </a:pPr>
              <a:t>‹#›</a:t>
            </a:fld>
            <a:endParaRPr lang="en-US"/>
          </a:p>
        </p:txBody>
      </p:sp>
    </p:spTree>
    <p:extLst>
      <p:ext uri="{BB962C8B-B14F-4D97-AF65-F5344CB8AC3E}">
        <p14:creationId xmlns:p14="http://schemas.microsoft.com/office/powerpoint/2010/main" val="2507058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Vertical Title 1"/>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E8784DA-494B-4F7D-96D7-BB874CBC4C2C}" type="datetimeFigureOut">
              <a:rPr lang="en-US"/>
              <a:pPr>
                <a:defRPr/>
              </a:pPr>
              <a:t>6/7/21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63ED66-3447-4EBC-B439-E62151D85A66}" type="slidenum">
              <a:rPr lang="en-US"/>
              <a:pPr>
                <a:defRPr/>
              </a:pPr>
              <a:t>‹#›</a:t>
            </a:fld>
            <a:endParaRPr lang="en-US"/>
          </a:p>
        </p:txBody>
      </p:sp>
    </p:spTree>
    <p:extLst>
      <p:ext uri="{BB962C8B-B14F-4D97-AF65-F5344CB8AC3E}">
        <p14:creationId xmlns:p14="http://schemas.microsoft.com/office/powerpoint/2010/main" val="20606160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_Blue">
    <p:spTree>
      <p:nvGrpSpPr>
        <p:cNvPr id="1" name=""/>
        <p:cNvGrpSpPr/>
        <p:nvPr/>
      </p:nvGrpSpPr>
      <p:grpSpPr>
        <a:xfrm>
          <a:off x="0" y="0"/>
          <a:ext cx="0" cy="0"/>
          <a:chOff x="0" y="0"/>
          <a:chExt cx="0" cy="0"/>
        </a:xfrm>
      </p:grpSpPr>
      <p:sp>
        <p:nvSpPr>
          <p:cNvPr id="4" name="Rectangle 3"/>
          <p:cNvSpPr>
            <a:spLocks noChangeAspect="1"/>
          </p:cNvSpPr>
          <p:nvPr userDrawn="1"/>
        </p:nvSpPr>
        <p:spPr>
          <a:xfrm>
            <a:off x="0" y="0"/>
            <a:ext cx="12192000" cy="6858000"/>
          </a:xfrm>
          <a:prstGeom prst="rect">
            <a:avLst/>
          </a:prstGeom>
          <a:solidFill>
            <a:srgbClr val="2A6EB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anchor="ctr"/>
          <a:lstStyle/>
          <a:p>
            <a:pPr algn="ctr" defTabSz="685663" eaLnBrk="1" fontAlgn="auto" hangingPunct="1">
              <a:spcBef>
                <a:spcPts val="0"/>
              </a:spcBef>
              <a:spcAft>
                <a:spcPts val="0"/>
              </a:spcAft>
              <a:defRPr/>
            </a:pPr>
            <a:endParaRPr lang="en-US" sz="1050" dirty="0">
              <a:solidFill>
                <a:schemeClr val="bg1"/>
              </a:solidFill>
              <a:latin typeface="Lato Light"/>
            </a:endParaRPr>
          </a:p>
        </p:txBody>
      </p:sp>
      <p:sp>
        <p:nvSpPr>
          <p:cNvPr id="5" name="Rectangle 4"/>
          <p:cNvSpPr>
            <a:spLocks noChangeArrowheads="1"/>
          </p:cNvSpPr>
          <p:nvPr userDrawn="1"/>
        </p:nvSpPr>
        <p:spPr bwMode="auto">
          <a:xfrm>
            <a:off x="1128184" y="1381125"/>
            <a:ext cx="1117600" cy="76200"/>
          </a:xfrm>
          <a:prstGeom prst="rect">
            <a:avLst/>
          </a:prstGeom>
          <a:solidFill>
            <a:srgbClr val="B7A66D"/>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68580" tIns="34290" rIns="68580" bIns="34290"/>
          <a:lstStyle>
            <a:lvl1pPr defTabSz="685800">
              <a:defRPr sz="2400">
                <a:solidFill>
                  <a:srgbClr val="3848A3"/>
                </a:solidFill>
                <a:latin typeface="Times New Roman" panose="02020603050405020304" pitchFamily="18" charset="0"/>
              </a:defRPr>
            </a:lvl1pPr>
            <a:lvl2pPr marL="742950" indent="-285750" defTabSz="685800">
              <a:defRPr sz="2400">
                <a:solidFill>
                  <a:srgbClr val="3848A3"/>
                </a:solidFill>
                <a:latin typeface="Times New Roman" panose="02020603050405020304" pitchFamily="18" charset="0"/>
              </a:defRPr>
            </a:lvl2pPr>
            <a:lvl3pPr marL="1143000" indent="-228600" defTabSz="685800">
              <a:defRPr sz="2400">
                <a:solidFill>
                  <a:srgbClr val="3848A3"/>
                </a:solidFill>
                <a:latin typeface="Times New Roman" panose="02020603050405020304" pitchFamily="18" charset="0"/>
              </a:defRPr>
            </a:lvl3pPr>
            <a:lvl4pPr marL="1600200" indent="-228600" defTabSz="685800">
              <a:defRPr sz="2400">
                <a:solidFill>
                  <a:srgbClr val="3848A3"/>
                </a:solidFill>
                <a:latin typeface="Times New Roman" panose="02020603050405020304" pitchFamily="18" charset="0"/>
              </a:defRPr>
            </a:lvl4pPr>
            <a:lvl5pPr marL="2057400" indent="-228600" defTabSz="685800">
              <a:defRPr sz="2400">
                <a:solidFill>
                  <a:srgbClr val="3848A3"/>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rgbClr val="3848A3"/>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rgbClr val="3848A3"/>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rgbClr val="3848A3"/>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rgbClr val="3848A3"/>
                </a:solidFill>
                <a:latin typeface="Times New Roman" panose="02020603050405020304" pitchFamily="18" charset="0"/>
              </a:defRPr>
            </a:lvl9pPr>
          </a:lstStyle>
          <a:p>
            <a:pPr>
              <a:defRPr/>
            </a:pPr>
            <a:endParaRPr lang="en-US" altLang="en-US" sz="180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1" y="6350001"/>
            <a:ext cx="208703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86331" y="880217"/>
            <a:ext cx="10515600" cy="500640"/>
          </a:xfrm>
        </p:spPr>
        <p:txBody>
          <a:bodyPr/>
          <a:lstStyle>
            <a:lvl1pPr>
              <a:defRPr sz="1800">
                <a:solidFill>
                  <a:schemeClr val="bg1"/>
                </a:solidFill>
              </a:defRPr>
            </a:lvl1pPr>
          </a:lstStyle>
          <a:p>
            <a:r>
              <a:rPr lang="en-US"/>
              <a:t>Click to edit Master title style</a:t>
            </a:r>
            <a:endParaRPr lang="en-US" dirty="0"/>
          </a:p>
        </p:txBody>
      </p:sp>
      <p:sp>
        <p:nvSpPr>
          <p:cNvPr id="16" name="Content Placeholder 2"/>
          <p:cNvSpPr>
            <a:spLocks noGrp="1"/>
          </p:cNvSpPr>
          <p:nvPr>
            <p:ph idx="1"/>
          </p:nvPr>
        </p:nvSpPr>
        <p:spPr>
          <a:xfrm>
            <a:off x="986331" y="1820255"/>
            <a:ext cx="10515600" cy="435670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385879EA-33E1-40F8-9C20-0926AA8EC25B}" type="datetimeFigureOut">
              <a:rPr lang="en-US"/>
              <a:pPr>
                <a:defRPr/>
              </a:pPr>
              <a:t>6/7/21</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B3E070C1-BDC4-465C-9AA5-F32C93FA8C74}" type="slidenum">
              <a:rPr lang="en-US"/>
              <a:pPr>
                <a:defRPr/>
              </a:pPr>
              <a:t>‹#›</a:t>
            </a:fld>
            <a:endParaRPr lang="en-US"/>
          </a:p>
        </p:txBody>
      </p:sp>
    </p:spTree>
    <p:extLst>
      <p:ext uri="{BB962C8B-B14F-4D97-AF65-F5344CB8AC3E}">
        <p14:creationId xmlns:p14="http://schemas.microsoft.com/office/powerpoint/2010/main" val="14152495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733375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6783" y="6311900"/>
            <a:ext cx="1561247" cy="309158"/>
          </a:xfrm>
          <a:prstGeom prst="rect">
            <a:avLst/>
          </a:prstGeom>
        </p:spPr>
      </p:pic>
    </p:spTree>
    <p:extLst>
      <p:ext uri="{BB962C8B-B14F-4D97-AF65-F5344CB8AC3E}">
        <p14:creationId xmlns:p14="http://schemas.microsoft.com/office/powerpoint/2010/main" val="24871432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863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8FCD91-9A22-4A32-92F7-13C0E294AA9E}" type="datetimeFigureOut">
              <a:rPr lang="en-US"/>
              <a:pPr>
                <a:defRPr/>
              </a:pPr>
              <a:t>6/7/21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E526353-47AA-43D9-B3CB-2EDB2DD61C12}" type="slidenum">
              <a:rPr lang="en-US"/>
              <a:pPr>
                <a:defRPr/>
              </a:pPr>
              <a:t>‹#›</a:t>
            </a:fld>
            <a:endParaRPr lang="en-US" dirty="0"/>
          </a:p>
        </p:txBody>
      </p:sp>
    </p:spTree>
    <p:extLst>
      <p:ext uri="{BB962C8B-B14F-4D97-AF65-F5344CB8AC3E}">
        <p14:creationId xmlns:p14="http://schemas.microsoft.com/office/powerpoint/2010/main" val="36959437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252926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359774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797587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64054" y="6296526"/>
            <a:ext cx="1561247" cy="309158"/>
          </a:xfrm>
          <a:prstGeom prst="rect">
            <a:avLst/>
          </a:prstGeom>
        </p:spPr>
      </p:pic>
    </p:spTree>
    <p:extLst>
      <p:ext uri="{BB962C8B-B14F-4D97-AF65-F5344CB8AC3E}">
        <p14:creationId xmlns:p14="http://schemas.microsoft.com/office/powerpoint/2010/main" val="17516547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996033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866251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9586306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62329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38358" y="-130628"/>
            <a:ext cx="12468716" cy="711925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0661351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40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bwMode="auto">
          <a:xfrm>
            <a:off x="0" y="0"/>
            <a:ext cx="228600" cy="6858000"/>
          </a:xfrm>
          <a:prstGeom prst="rect">
            <a:avLst/>
          </a:prstGeom>
          <a:solidFill>
            <a:srgbClr val="2A6EBB"/>
          </a:solidFill>
          <a:ln w="12700" cap="flat" cmpd="sng" algn="ctr">
            <a:noFill/>
            <a:prstDash val="solid"/>
            <a:round/>
            <a:headEnd type="none" w="sm" len="sm"/>
            <a:tailEnd type="none" w="sm" len="sm"/>
          </a:ln>
          <a:effectLst/>
        </p:spPr>
        <p:txBody>
          <a:bodyPr lIns="51435" tIns="25718" rIns="51435" bIns="25718"/>
          <a:lstStyle/>
          <a:p>
            <a:pPr defTabSz="514350">
              <a:defRPr/>
            </a:pPr>
            <a:endParaRPr lang="en-US" sz="1350"/>
          </a:p>
        </p:txBody>
      </p:sp>
      <p:sp>
        <p:nvSpPr>
          <p:cNvPr id="2" name="Title 1"/>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5D4A5E03-21ED-4007-ACFC-8C86F497AD2C}" type="datetimeFigureOut">
              <a:rPr lang="en-US"/>
              <a:pPr>
                <a:defRPr/>
              </a:pPr>
              <a:t>6/7/21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587195E-B981-4E4A-BB08-7CD85B089291}" type="slidenum">
              <a:rPr lang="en-US"/>
              <a:pPr>
                <a:defRPr/>
              </a:pPr>
              <a:t>‹#›</a:t>
            </a:fld>
            <a:endParaRPr lang="en-US"/>
          </a:p>
        </p:txBody>
      </p:sp>
    </p:spTree>
    <p:extLst>
      <p:ext uri="{BB962C8B-B14F-4D97-AF65-F5344CB8AC3E}">
        <p14:creationId xmlns:p14="http://schemas.microsoft.com/office/powerpoint/2010/main" val="11478826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38358" y="993913"/>
            <a:ext cx="11312851" cy="48701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14408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78906" y="-195943"/>
            <a:ext cx="5523561" cy="602089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455344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195943"/>
            <a:ext cx="12192000" cy="4926969"/>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1909439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78906" y="2049795"/>
            <a:ext cx="5629595" cy="275841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87539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5789533" y="0"/>
            <a:ext cx="5523561" cy="582495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3123516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1"/>
            <a:ext cx="6096000" cy="685800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1403631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512249" y="1605076"/>
            <a:ext cx="2132181" cy="2131622"/>
          </a:xfrm>
          <a:prstGeom prst="ellipse">
            <a:avLst/>
          </a:prstGeom>
          <a:solidFill>
            <a:schemeClr val="bg1">
              <a:lumMod val="95000"/>
            </a:schemeClr>
          </a:solidFill>
        </p:spPr>
        <p:txBody>
          <a:bodyPr>
            <a:normAutofit/>
          </a:bodyPr>
          <a:lstStyle>
            <a:lvl1pPr>
              <a:defRPr sz="1051"/>
            </a:lvl1pPr>
          </a:lstStyle>
          <a:p>
            <a:endParaRPr lang="en-US" dirty="0"/>
          </a:p>
        </p:txBody>
      </p:sp>
      <p:sp>
        <p:nvSpPr>
          <p:cNvPr id="7"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4868157" y="1605076"/>
            <a:ext cx="2160504" cy="2159937"/>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8266555" y="1576762"/>
            <a:ext cx="2160503" cy="2159936"/>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55258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5683500" y="2049796"/>
            <a:ext cx="5629594" cy="275841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590100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336873"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4100300"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
        <p:nvSpPr>
          <p:cNvPr id="10"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6937404"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
        <p:nvSpPr>
          <p:cNvPr id="11" name="Picture Placeholder 8">
            <a:extLst>
              <a:ext uri="{FF2B5EF4-FFF2-40B4-BE49-F238E27FC236}">
                <a16:creationId xmlns:a16="http://schemas.microsoft.com/office/drawing/2014/main" id="{C417C144-871D-AE46-8534-9B236256BA31}"/>
              </a:ext>
            </a:extLst>
          </p:cNvPr>
          <p:cNvSpPr>
            <a:spLocks noGrp="1"/>
          </p:cNvSpPr>
          <p:nvPr>
            <p:ph type="pic" sz="quarter" idx="18"/>
          </p:nvPr>
        </p:nvSpPr>
        <p:spPr>
          <a:xfrm>
            <a:off x="9599127" y="3345943"/>
            <a:ext cx="1263167" cy="1262836"/>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0794265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89550" y="771524"/>
            <a:ext cx="10812901" cy="381476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9091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slideLayout" Target="../slideLayouts/slideLayout63.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 Id="rId8" Type="http://schemas.openxmlformats.org/officeDocument/2006/relationships/slideLayout" Target="../slideLayouts/slideLayout34.xml"/><Relationship Id="rId3"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image" Target="../media/image1.png"/><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theme" Target="../theme/theme5.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8" Type="http://schemas.openxmlformats.org/officeDocument/2006/relationships/slideLayout" Target="../slideLayouts/slideLayout84.xml"/><Relationship Id="rId3"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image" Target="../media/image1.png"/><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675">
                <a:solidFill>
                  <a:schemeClr val="tx1">
                    <a:tint val="75000"/>
                  </a:schemeClr>
                </a:solidFill>
                <a:latin typeface="Arial" panose="020B0604020202020204" pitchFamily="34" charset="0"/>
                <a:cs typeface="Arial" panose="020B0604020202020204" pitchFamily="34" charset="0"/>
              </a:defRPr>
            </a:lvl1pPr>
          </a:lstStyle>
          <a:p>
            <a:pPr>
              <a:defRPr/>
            </a:pPr>
            <a:fld id="{D554FB9A-04C5-4166-ADB1-904883459740}" type="datetimeFigureOut">
              <a:rPr lang="en-US"/>
              <a:pPr>
                <a:defRPr/>
              </a:pPr>
              <a:t>6/7/21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675">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675">
                <a:solidFill>
                  <a:schemeClr val="tx1">
                    <a:tint val="75000"/>
                  </a:schemeClr>
                </a:solidFill>
                <a:latin typeface="Arial" panose="020B0604020202020204" pitchFamily="34" charset="0"/>
                <a:cs typeface="Arial" panose="020B0604020202020204" pitchFamily="34" charset="0"/>
              </a:defRPr>
            </a:lvl1pPr>
          </a:lstStyle>
          <a:p>
            <a:pPr>
              <a:defRPr/>
            </a:pPr>
            <a:fld id="{1D064A7D-A95D-4A02-B897-CE016D37B327}" type="slidenum">
              <a:rPr lang="en-US"/>
              <a:pPr>
                <a:defRPr/>
              </a:pPr>
              <a:t>‹#›</a:t>
            </a:fld>
            <a:endParaRPr lang="en-US" dirty="0"/>
          </a:p>
        </p:txBody>
      </p:sp>
      <p:pic>
        <p:nvPicPr>
          <p:cNvPr id="3079"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7551" y="6356350"/>
            <a:ext cx="202564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532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514350" rtl="0" eaLnBrk="0" fontAlgn="base" hangingPunct="0">
        <a:lnSpc>
          <a:spcPct val="90000"/>
        </a:lnSpc>
        <a:spcBef>
          <a:spcPct val="0"/>
        </a:spcBef>
        <a:spcAft>
          <a:spcPct val="0"/>
        </a:spcAft>
        <a:defRPr sz="2400" b="1" kern="1200">
          <a:solidFill>
            <a:schemeClr val="tx1"/>
          </a:solidFill>
          <a:latin typeface="Arial" panose="020B0604020202020204" pitchFamily="34" charset="0"/>
          <a:ea typeface="+mj-ea"/>
          <a:cs typeface="Arial" panose="020B0604020202020204" pitchFamily="34" charset="0"/>
        </a:defRPr>
      </a:lvl1pPr>
      <a:lvl2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28588" indent="-128588" algn="l" defTabSz="514350" rtl="0" eaLnBrk="0" fontAlgn="base" hangingPunct="0">
        <a:lnSpc>
          <a:spcPct val="90000"/>
        </a:lnSpc>
        <a:spcBef>
          <a:spcPts val="563"/>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0" fontAlgn="base" hangingPunct="0">
        <a:lnSpc>
          <a:spcPct val="90000"/>
        </a:lnSpc>
        <a:spcBef>
          <a:spcPts val="2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675">
                <a:solidFill>
                  <a:schemeClr val="tx1">
                    <a:tint val="75000"/>
                  </a:schemeClr>
                </a:solidFill>
                <a:latin typeface="Arial" panose="020B0604020202020204" pitchFamily="34" charset="0"/>
                <a:cs typeface="Arial" panose="020B0604020202020204" pitchFamily="34" charset="0"/>
              </a:defRPr>
            </a:lvl1pPr>
          </a:lstStyle>
          <a:p>
            <a:pPr>
              <a:defRPr/>
            </a:pPr>
            <a:fld id="{F8D34946-39C5-4624-AEDE-A65C109ED49D}" type="datetimeFigureOut">
              <a:rPr lang="en-US"/>
              <a:pPr>
                <a:defRPr/>
              </a:pPr>
              <a:t>6/7/21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675">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675">
                <a:solidFill>
                  <a:schemeClr val="tx1">
                    <a:tint val="75000"/>
                  </a:schemeClr>
                </a:solidFill>
                <a:latin typeface="Arial" panose="020B0604020202020204" pitchFamily="34" charset="0"/>
                <a:cs typeface="Arial" panose="020B0604020202020204" pitchFamily="34" charset="0"/>
              </a:defRPr>
            </a:lvl1pPr>
          </a:lstStyle>
          <a:p>
            <a:pPr>
              <a:defRPr/>
            </a:pPr>
            <a:fld id="{289A57BD-EA58-46E8-9830-BA61F17D8ED9}" type="slidenum">
              <a:rPr lang="en-US"/>
              <a:pPr>
                <a:defRPr/>
              </a:pPr>
              <a:t>‹#›</a:t>
            </a:fld>
            <a:endParaRPr lang="en-US" dirty="0"/>
          </a:p>
        </p:txBody>
      </p:sp>
      <p:pic>
        <p:nvPicPr>
          <p:cNvPr id="2055"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7551" y="6356350"/>
            <a:ext cx="202564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07435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xStyles>
    <p:titleStyle>
      <a:lvl1pPr algn="l" defTabSz="514350" rtl="0" eaLnBrk="0" fontAlgn="base" hangingPunct="0">
        <a:lnSpc>
          <a:spcPct val="90000"/>
        </a:lnSpc>
        <a:spcBef>
          <a:spcPct val="0"/>
        </a:spcBef>
        <a:spcAft>
          <a:spcPct val="0"/>
        </a:spcAft>
        <a:defRPr sz="2400" b="1" kern="1200">
          <a:solidFill>
            <a:schemeClr val="tx1"/>
          </a:solidFill>
          <a:latin typeface="Arial" panose="020B0604020202020204" pitchFamily="34" charset="0"/>
          <a:ea typeface="+mj-ea"/>
          <a:cs typeface="Arial" panose="020B0604020202020204" pitchFamily="34" charset="0"/>
        </a:defRPr>
      </a:lvl1pPr>
      <a:lvl2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28588" indent="-128588" algn="l" defTabSz="514350" rtl="0" eaLnBrk="0" fontAlgn="base" hangingPunct="0">
        <a:lnSpc>
          <a:spcPct val="90000"/>
        </a:lnSpc>
        <a:spcBef>
          <a:spcPts val="563"/>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0" fontAlgn="base" hangingPunct="0">
        <a:lnSpc>
          <a:spcPct val="90000"/>
        </a:lnSpc>
        <a:spcBef>
          <a:spcPts val="2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1A275-67ED-4969-90D8-077ADB33ABA3}" type="slidenum">
              <a:rPr lang="en-CA" smtClean="0"/>
              <a:pPr/>
              <a:t>‹#›</a:t>
            </a:fld>
            <a:endParaRPr lang="en-CA"/>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11852421" y="305271"/>
            <a:ext cx="375387" cy="246203"/>
          </a:xfrm>
          <a:prstGeom prst="rect">
            <a:avLst/>
          </a:prstGeom>
          <a:noFill/>
        </p:spPr>
        <p:txBody>
          <a:bodyPr wrap="none" lIns="91422" tIns="45711" rIns="91422" bIns="45711" rtlCol="0">
            <a:spAutoFit/>
          </a:bodyPr>
          <a:lstStyle/>
          <a:p>
            <a:pPr algn="ctr"/>
            <a:fld id="{260E2A6B-A809-4840-BF14-8648BC0BDF87}" type="slidenum">
              <a:rPr lang="id-ID" sz="1000" b="0" i="0" smtClean="0">
                <a:solidFill>
                  <a:schemeClr val="bg1"/>
                </a:solidFill>
                <a:latin typeface="Roboto" panose="02000000000000000000" pitchFamily="2" charset="0"/>
                <a:ea typeface="Roboto" panose="02000000000000000000" pitchFamily="2" charset="0"/>
                <a:cs typeface="Montserrat" charset="0"/>
              </a:rPr>
              <a:pPr algn="ctr"/>
              <a:t>‹#›</a:t>
            </a:fld>
            <a:r>
              <a:rPr lang="id-ID" sz="1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03406263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675">
                <a:solidFill>
                  <a:schemeClr val="tx1">
                    <a:tint val="75000"/>
                  </a:schemeClr>
                </a:solidFill>
                <a:latin typeface="Arial" panose="020B0604020202020204" pitchFamily="34" charset="0"/>
                <a:cs typeface="Arial" panose="020B0604020202020204" pitchFamily="34" charset="0"/>
              </a:defRPr>
            </a:lvl1pPr>
          </a:lstStyle>
          <a:p>
            <a:pPr>
              <a:defRPr/>
            </a:pPr>
            <a:fld id="{8057DD5F-57D5-48A9-B154-F9BEA2F07FD6}" type="datetimeFigureOut">
              <a:rPr lang="en-US"/>
              <a:pPr>
                <a:defRPr/>
              </a:pPr>
              <a:t>6/7/21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675">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675">
                <a:solidFill>
                  <a:schemeClr val="tx1">
                    <a:tint val="75000"/>
                  </a:schemeClr>
                </a:solidFill>
                <a:latin typeface="Arial" panose="020B0604020202020204" pitchFamily="34" charset="0"/>
                <a:cs typeface="Arial" panose="020B0604020202020204" pitchFamily="34" charset="0"/>
              </a:defRPr>
            </a:lvl1pPr>
          </a:lstStyle>
          <a:p>
            <a:pPr>
              <a:defRPr/>
            </a:pPr>
            <a:fld id="{4FB721E0-52F3-40FE-8FB1-66D8A1896B99}" type="slidenum">
              <a:rPr lang="en-US"/>
              <a:pPr>
                <a:defRPr/>
              </a:pPr>
              <a:t>‹#›</a:t>
            </a:fld>
            <a:endParaRPr lang="en-US" dirty="0"/>
          </a:p>
        </p:txBody>
      </p:sp>
      <p:pic>
        <p:nvPicPr>
          <p:cNvPr id="4103"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7551" y="6356350"/>
            <a:ext cx="202564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68747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Lst>
  <p:txStyles>
    <p:titleStyle>
      <a:lvl1pPr algn="l" defTabSz="514350" rtl="0" eaLnBrk="0" fontAlgn="base" hangingPunct="0">
        <a:lnSpc>
          <a:spcPct val="90000"/>
        </a:lnSpc>
        <a:spcBef>
          <a:spcPct val="0"/>
        </a:spcBef>
        <a:spcAft>
          <a:spcPct val="0"/>
        </a:spcAft>
        <a:defRPr sz="2400" b="1" kern="1200">
          <a:solidFill>
            <a:schemeClr val="tx1"/>
          </a:solidFill>
          <a:latin typeface="Arial" panose="020B0604020202020204" pitchFamily="34" charset="0"/>
          <a:ea typeface="+mj-ea"/>
          <a:cs typeface="Arial" panose="020B0604020202020204" pitchFamily="34" charset="0"/>
        </a:defRPr>
      </a:lvl1pPr>
      <a:lvl2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28588" indent="-128588" algn="l" defTabSz="514350" rtl="0" eaLnBrk="0" fontAlgn="base" hangingPunct="0">
        <a:lnSpc>
          <a:spcPct val="90000"/>
        </a:lnSpc>
        <a:spcBef>
          <a:spcPts val="563"/>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0" fontAlgn="base" hangingPunct="0">
        <a:lnSpc>
          <a:spcPct val="90000"/>
        </a:lnSpc>
        <a:spcBef>
          <a:spcPts val="2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1A275-67ED-4969-90D8-077ADB33ABA3}" type="slidenum">
              <a:rPr lang="en-CA" smtClean="0"/>
              <a:pPr/>
              <a:t>‹#›</a:t>
            </a:fld>
            <a:endParaRPr lang="en-CA"/>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11852421" y="305271"/>
            <a:ext cx="375387" cy="246203"/>
          </a:xfrm>
          <a:prstGeom prst="rect">
            <a:avLst/>
          </a:prstGeom>
          <a:noFill/>
        </p:spPr>
        <p:txBody>
          <a:bodyPr wrap="none" lIns="91422" tIns="45711" rIns="91422" bIns="45711" rtlCol="0">
            <a:spAutoFit/>
          </a:bodyPr>
          <a:lstStyle/>
          <a:p>
            <a:pPr algn="ctr"/>
            <a:fld id="{260E2A6B-A809-4840-BF14-8648BC0BDF87}" type="slidenum">
              <a:rPr lang="id-ID" sz="1000" b="0" i="0" smtClean="0">
                <a:solidFill>
                  <a:schemeClr val="bg1"/>
                </a:solidFill>
                <a:latin typeface="Roboto" panose="02000000000000000000" pitchFamily="2" charset="0"/>
                <a:ea typeface="Roboto" panose="02000000000000000000" pitchFamily="2" charset="0"/>
                <a:cs typeface="Montserrat" charset="0"/>
              </a:rPr>
              <a:pPr algn="ctr"/>
              <a:t>‹#›</a:t>
            </a:fld>
            <a:r>
              <a:rPr lang="id-ID" sz="1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2832695062"/>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 id="2147484024" r:id="rId33"/>
    <p:sldLayoutId id="2147484025" r:id="rId34"/>
    <p:sldLayoutId id="2147484026" r:id="rId35"/>
    <p:sldLayoutId id="2147484027" r:id="rId36"/>
    <p:sldLayoutId id="2147484028" r:id="rId37"/>
    <p:sldLayoutId id="2147484030" r:id="rId3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675">
                <a:solidFill>
                  <a:schemeClr val="tx1">
                    <a:tint val="75000"/>
                  </a:schemeClr>
                </a:solidFill>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fld id="{8207C2F1-C156-42E5-89AF-9B00D4F420DC}" type="datetimeFigureOut">
              <a:rPr lang="en-US" smtClean="0">
                <a:solidFill>
                  <a:prstClr val="black">
                    <a:tint val="75000"/>
                  </a:prstClr>
                </a:solidFill>
              </a:rPr>
              <a:pPr eaLnBrk="0" fontAlgn="base" hangingPunct="0">
                <a:spcBef>
                  <a:spcPct val="0"/>
                </a:spcBef>
                <a:spcAft>
                  <a:spcPct val="0"/>
                </a:spcAft>
                <a:defRPr/>
              </a:pPr>
              <a:t>6/7/21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675">
                <a:solidFill>
                  <a:schemeClr val="tx1">
                    <a:tint val="75000"/>
                  </a:schemeClr>
                </a:solidFill>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675">
                <a:solidFill>
                  <a:schemeClr val="tx1">
                    <a:tint val="75000"/>
                  </a:schemeClr>
                </a:solidFill>
                <a:latin typeface="Arial" panose="020B0604020202020204" pitchFamily="34" charset="0"/>
                <a:cs typeface="Arial" panose="020B0604020202020204" pitchFamily="34" charset="0"/>
              </a:defRPr>
            </a:lvl1pPr>
          </a:lstStyle>
          <a:p>
            <a:pPr eaLnBrk="0" fontAlgn="base" hangingPunct="0">
              <a:spcBef>
                <a:spcPct val="0"/>
              </a:spcBef>
              <a:spcAft>
                <a:spcPct val="0"/>
              </a:spcAft>
              <a:defRPr/>
            </a:pPr>
            <a:fld id="{0626CA06-998F-41A0-A215-2FA1EF0A293E}" type="slidenum">
              <a:rPr lang="en-US" smtClean="0">
                <a:solidFill>
                  <a:prstClr val="black">
                    <a:tint val="75000"/>
                  </a:prstClr>
                </a:solidFill>
              </a:rPr>
              <a:pPr eaLnBrk="0" fontAlgn="base" hangingPunct="0">
                <a:spcBef>
                  <a:spcPct val="0"/>
                </a:spcBef>
                <a:spcAft>
                  <a:spcPct val="0"/>
                </a:spcAft>
                <a:defRPr/>
              </a:pPr>
              <a:t>‹#›</a:t>
            </a:fld>
            <a:endParaRPr lang="en-US" dirty="0">
              <a:solidFill>
                <a:prstClr val="black">
                  <a:tint val="75000"/>
                </a:prstClr>
              </a:solidFill>
            </a:endParaRPr>
          </a:p>
        </p:txBody>
      </p:sp>
      <p:pic>
        <p:nvPicPr>
          <p:cNvPr id="1031"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7551" y="6356350"/>
            <a:ext cx="202564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279091"/>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xStyles>
    <p:titleStyle>
      <a:lvl1pPr algn="l" defTabSz="514350" rtl="0" eaLnBrk="0" fontAlgn="base" hangingPunct="0">
        <a:lnSpc>
          <a:spcPct val="90000"/>
        </a:lnSpc>
        <a:spcBef>
          <a:spcPct val="0"/>
        </a:spcBef>
        <a:spcAft>
          <a:spcPct val="0"/>
        </a:spcAft>
        <a:defRPr sz="2400" b="1" kern="1200">
          <a:solidFill>
            <a:schemeClr val="tx1"/>
          </a:solidFill>
          <a:latin typeface="Arial" panose="020B0604020202020204" pitchFamily="34" charset="0"/>
          <a:ea typeface="+mj-ea"/>
          <a:cs typeface="Arial" panose="020B0604020202020204" pitchFamily="34" charset="0"/>
        </a:defRPr>
      </a:lvl1pPr>
      <a:lvl2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defTabSz="514350"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514350" rtl="0" fontAlgn="base">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28588" indent="-128588" algn="l" defTabSz="514350" rtl="0" eaLnBrk="0" fontAlgn="base" hangingPunct="0">
        <a:lnSpc>
          <a:spcPct val="90000"/>
        </a:lnSpc>
        <a:spcBef>
          <a:spcPts val="563"/>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0" fontAlgn="base" hangingPunct="0">
        <a:lnSpc>
          <a:spcPct val="90000"/>
        </a:lnSpc>
        <a:spcBef>
          <a:spcPts val="2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www.inc.com/jessica-stillman/the-12-stages-of-burnout-according-to-psychologist.html"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hyperlink" Target="https://questionnaires.bma.org.uk/burnout-questionnaire/?OpenForm" TargetMode="External"/><Relationship Id="rId4" Type="http://schemas.openxmlformats.org/officeDocument/2006/relationships/hyperlink" Target="https://docs.google.com/forms/d/e/1FAIpQLSett0dlHohnn3Ejza2P9DWp2FXSSYg83X6XHh_XDwJFYjcR1w/viewfor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ctrTitle"/>
          </p:nvPr>
        </p:nvSpPr>
        <p:spPr>
          <a:xfrm>
            <a:off x="2590800" y="1600200"/>
            <a:ext cx="7372350" cy="419100"/>
          </a:xfrm>
        </p:spPr>
        <p:txBody>
          <a:bodyPr/>
          <a:lstStyle/>
          <a:p>
            <a:pPr algn="ctr"/>
            <a:r>
              <a:rPr lang="en-US" altLang="en-US" sz="4000" dirty="0"/>
              <a:t>Overcoming and Preventing Burnout</a:t>
            </a:r>
            <a:endParaRPr lang="en-CA" altLang="en-US" sz="3600" dirty="0"/>
          </a:p>
        </p:txBody>
      </p:sp>
      <p:sp>
        <p:nvSpPr>
          <p:cNvPr id="3" name="Subtitle 2"/>
          <p:cNvSpPr>
            <a:spLocks noGrp="1"/>
          </p:cNvSpPr>
          <p:nvPr>
            <p:ph type="subTitle" idx="1"/>
          </p:nvPr>
        </p:nvSpPr>
        <p:spPr>
          <a:xfrm>
            <a:off x="2590800" y="3048000"/>
            <a:ext cx="7924800" cy="1600200"/>
          </a:xfrm>
        </p:spPr>
        <p:txBody>
          <a:bodyPr/>
          <a:lstStyle/>
          <a:p>
            <a:pPr algn="r">
              <a:defRPr/>
            </a:pPr>
            <a:r>
              <a:rPr lang="en-US" sz="2400" dirty="0">
                <a:latin typeface="Times" panose="02020603050405020304" pitchFamily="18" charset="0"/>
                <a:cs typeface="Times" panose="02020603050405020304" pitchFamily="18" charset="0"/>
              </a:rPr>
              <a:t>Heather Gordon, EdD, MSW, RSW, PMP</a:t>
            </a:r>
            <a:endParaRPr lang="en-US" dirty="0"/>
          </a:p>
        </p:txBody>
      </p:sp>
    </p:spTree>
    <p:extLst>
      <p:ext uri="{BB962C8B-B14F-4D97-AF65-F5344CB8AC3E}">
        <p14:creationId xmlns:p14="http://schemas.microsoft.com/office/powerpoint/2010/main" val="109355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2850" b="6057"/>
          <a:stretch/>
        </p:blipFill>
        <p:spPr>
          <a:xfrm>
            <a:off x="428626" y="1251838"/>
            <a:ext cx="9158287" cy="4962777"/>
          </a:xfrm>
          <a:prstGeom prst="rect">
            <a:avLst/>
          </a:prstGeom>
          <a:noFill/>
        </p:spPr>
      </p:pic>
    </p:spTree>
    <p:extLst>
      <p:ext uri="{BB962C8B-B14F-4D97-AF65-F5344CB8AC3E}">
        <p14:creationId xmlns:p14="http://schemas.microsoft.com/office/powerpoint/2010/main" val="685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p:cNvPicPr>
            <a:picLocks noGrp="1" noChangeAspect="1"/>
          </p:cNvPicPr>
          <p:nvPr>
            <p:ph idx="1"/>
          </p:nvPr>
        </p:nvPicPr>
        <p:blipFill>
          <a:blip r:embed="rId3"/>
          <a:stretch>
            <a:fillRect/>
          </a:stretch>
        </p:blipFill>
        <p:spPr>
          <a:xfrm>
            <a:off x="774701" y="791593"/>
            <a:ext cx="7213599" cy="5428232"/>
          </a:xfrm>
          <a:prstGeom prst="rect">
            <a:avLst/>
          </a:prstGeom>
          <a:noFill/>
        </p:spPr>
      </p:pic>
    </p:spTree>
    <p:extLst>
      <p:ext uri="{BB962C8B-B14F-4D97-AF65-F5344CB8AC3E}">
        <p14:creationId xmlns:p14="http://schemas.microsoft.com/office/powerpoint/2010/main" val="367543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64430" y="952500"/>
            <a:ext cx="7930940" cy="5160979"/>
          </a:xfrm>
          <a:prstGeom prst="rect">
            <a:avLst/>
          </a:prstGeom>
        </p:spPr>
      </p:pic>
    </p:spTree>
    <p:extLst>
      <p:ext uri="{BB962C8B-B14F-4D97-AF65-F5344CB8AC3E}">
        <p14:creationId xmlns:p14="http://schemas.microsoft.com/office/powerpoint/2010/main" val="290910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331" y="880217"/>
            <a:ext cx="10515600" cy="500640"/>
          </a:xfrm>
        </p:spPr>
        <p:txBody>
          <a:bodyPr wrap="square" anchor="ctr">
            <a:normAutofit/>
          </a:bodyPr>
          <a:lstStyle/>
          <a:p>
            <a:r>
              <a:rPr lang="en-US"/>
              <a:t>Visualization Activity</a:t>
            </a:r>
            <a:endParaRPr lang="en-CA"/>
          </a:p>
        </p:txBody>
      </p:sp>
      <p:pic>
        <p:nvPicPr>
          <p:cNvPr id="4" name="Content Placeholder 3" descr="Best Time To Meditate For Greatest Benefits - It's Not ..."/>
          <p:cNvPicPr>
            <a:picLocks noGrp="1" noChangeAspect="1"/>
          </p:cNvPicPr>
          <p:nvPr>
            <p:ph idx="1"/>
          </p:nvPr>
        </p:nvPicPr>
        <p:blipFill rotWithShape="1">
          <a:blip r:embed="rId3" cstate="hqprint">
            <a:extLst>
              <a:ext uri="{28A0092B-C50C-407E-A947-70E740481C1C}">
                <a14:useLocalDpi xmlns:a14="http://schemas.microsoft.com/office/drawing/2010/main" val="0"/>
              </a:ext>
            </a:extLst>
          </a:blip>
          <a:srcRect b="37931"/>
          <a:stretch/>
        </p:blipFill>
        <p:spPr>
          <a:xfrm>
            <a:off x="986331" y="1820255"/>
            <a:ext cx="10515600" cy="4356708"/>
          </a:xfrm>
          <a:noFill/>
        </p:spPr>
      </p:pic>
    </p:spTree>
    <p:extLst>
      <p:ext uri="{BB962C8B-B14F-4D97-AF65-F5344CB8AC3E}">
        <p14:creationId xmlns:p14="http://schemas.microsoft.com/office/powerpoint/2010/main" val="206625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28877" r="-1" b="31459"/>
          <a:stretch/>
        </p:blipFill>
        <p:spPr>
          <a:xfrm>
            <a:off x="203200" y="-1231900"/>
            <a:ext cx="12286154" cy="6930000"/>
          </a:xfrm>
          <a:prstGeom prst="rect">
            <a:avLst/>
          </a:prstGeom>
          <a:noFill/>
        </p:spPr>
      </p:pic>
    </p:spTree>
    <p:extLst>
      <p:ext uri="{BB962C8B-B14F-4D97-AF65-F5344CB8AC3E}">
        <p14:creationId xmlns:p14="http://schemas.microsoft.com/office/powerpoint/2010/main" val="123205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43000" y="1241355"/>
            <a:ext cx="3367084" cy="4962923"/>
          </a:xfrm>
          <a:prstGeom prst="rect">
            <a:avLst/>
          </a:prstGeom>
        </p:spPr>
      </p:pic>
      <p:pic>
        <p:nvPicPr>
          <p:cNvPr id="4" name="Picture 3"/>
          <p:cNvPicPr>
            <a:picLocks noChangeAspect="1"/>
          </p:cNvPicPr>
          <p:nvPr/>
        </p:nvPicPr>
        <p:blipFill>
          <a:blip r:embed="rId4"/>
          <a:stretch>
            <a:fillRect/>
          </a:stretch>
        </p:blipFill>
        <p:spPr>
          <a:xfrm>
            <a:off x="5552469" y="1181100"/>
            <a:ext cx="3637179" cy="5023178"/>
          </a:xfrm>
          <a:prstGeom prst="rect">
            <a:avLst/>
          </a:prstGeom>
        </p:spPr>
      </p:pic>
    </p:spTree>
    <p:extLst>
      <p:ext uri="{BB962C8B-B14F-4D97-AF65-F5344CB8AC3E}">
        <p14:creationId xmlns:p14="http://schemas.microsoft.com/office/powerpoint/2010/main" val="188367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225" y="1478802"/>
            <a:ext cx="8390704" cy="4769598"/>
          </a:xfrm>
        </p:spPr>
        <p:txBody>
          <a:bodyPr rtlCol="0">
            <a:noAutofit/>
          </a:bodyPr>
          <a:lstStyle/>
          <a:p>
            <a:pPr marL="274320" indent="-274320">
              <a:spcBef>
                <a:spcPts val="1800"/>
              </a:spcBef>
              <a:defRPr/>
            </a:pPr>
            <a:r>
              <a:rPr lang="en-US" sz="2000" dirty="0">
                <a:latin typeface="Times New Roman" panose="02020603050405020304" pitchFamily="18" charset="0"/>
                <a:cs typeface="Times New Roman" panose="02020603050405020304" pitchFamily="18" charset="0"/>
              </a:rPr>
              <a:t>Creating meaning in your life (volunteer, show gratitude, connect spiritually)</a:t>
            </a:r>
            <a:endParaRPr lang="en-CA" sz="2000" dirty="0">
              <a:latin typeface="Times New Roman" panose="02020603050405020304" pitchFamily="18" charset="0"/>
              <a:cs typeface="Times New Roman" panose="02020603050405020304" pitchFamily="18" charset="0"/>
            </a:endParaRPr>
          </a:p>
          <a:p>
            <a:pPr marL="274320" indent="-274320">
              <a:spcBef>
                <a:spcPts val="1800"/>
              </a:spcBef>
              <a:defRPr/>
            </a:pPr>
            <a:r>
              <a:rPr lang="en-CA" sz="2000" dirty="0">
                <a:latin typeface="Times New Roman" panose="02020603050405020304" pitchFamily="18" charset="0"/>
                <a:cs typeface="Times New Roman" panose="02020603050405020304" pitchFamily="18" charset="0"/>
              </a:rPr>
              <a:t>Build a routine with healthy lifestyle practice, walks, meditation and music</a:t>
            </a:r>
          </a:p>
          <a:p>
            <a:pPr marL="274320" indent="-274320">
              <a:spcBef>
                <a:spcPts val="1800"/>
              </a:spcBef>
              <a:defRPr/>
            </a:pPr>
            <a:r>
              <a:rPr lang="en-US" sz="2000" dirty="0">
                <a:latin typeface="Times New Roman" panose="02020603050405020304" pitchFamily="18" charset="0"/>
                <a:cs typeface="Times New Roman" panose="02020603050405020304" pitchFamily="18" charset="0"/>
              </a:rPr>
              <a:t>Nurture Significant people in your life and stay connected (letter writing, phone calls, daily/weekly conversation)</a:t>
            </a:r>
            <a:endParaRPr lang="en-CA" sz="2000" dirty="0">
              <a:latin typeface="Times New Roman" panose="02020603050405020304" pitchFamily="18" charset="0"/>
              <a:cs typeface="Times New Roman" panose="02020603050405020304" pitchFamily="18" charset="0"/>
            </a:endParaRPr>
          </a:p>
          <a:p>
            <a:pPr marL="274320" indent="-274320">
              <a:spcBef>
                <a:spcPts val="1800"/>
              </a:spcBef>
              <a:defRPr/>
            </a:pPr>
            <a:r>
              <a:rPr lang="en-CA" sz="2000" dirty="0">
                <a:latin typeface="Times New Roman" panose="02020603050405020304" pitchFamily="18" charset="0"/>
                <a:cs typeface="Times New Roman" panose="02020603050405020304" pitchFamily="18" charset="0"/>
              </a:rPr>
              <a:t>Take care of basic needs – hygiene, daily meals, drinking and sleeping</a:t>
            </a:r>
          </a:p>
          <a:p>
            <a:pPr marL="274320" indent="-274320">
              <a:spcBef>
                <a:spcPts val="1800"/>
              </a:spcBef>
              <a:defRPr/>
            </a:pPr>
            <a:r>
              <a:rPr lang="en-CA" sz="2000" dirty="0">
                <a:latin typeface="Times New Roman" panose="02020603050405020304" pitchFamily="18" charset="0"/>
                <a:cs typeface="Times New Roman" panose="02020603050405020304" pitchFamily="18" charset="0"/>
              </a:rPr>
              <a:t>Ensure to take a Respite in your day - UHN have Respite Centers for staff to rest, relax, connect, get hydrated and have a snack</a:t>
            </a:r>
          </a:p>
          <a:p>
            <a:pPr marL="274320" indent="-274320">
              <a:spcBef>
                <a:spcPts val="1800"/>
              </a:spcBef>
              <a:defRPr/>
            </a:pPr>
            <a:r>
              <a:rPr lang="en-US" sz="2000" dirty="0">
                <a:latin typeface="Times New Roman" panose="02020603050405020304" pitchFamily="18" charset="0"/>
                <a:cs typeface="Times New Roman" panose="02020603050405020304" pitchFamily="18" charset="0"/>
              </a:rPr>
              <a:t>Join a Virtual Group – Choir, Laughter, Music, Church, Book club, Fitness</a:t>
            </a:r>
            <a:endParaRPr lang="en-CA" sz="2000" dirty="0">
              <a:latin typeface="Times New Roman" panose="02020603050405020304" pitchFamily="18" charset="0"/>
              <a:cs typeface="Times New Roman" panose="02020603050405020304" pitchFamily="18" charset="0"/>
            </a:endParaRPr>
          </a:p>
          <a:p>
            <a:pPr marL="274320" indent="-274320">
              <a:spcBef>
                <a:spcPts val="1800"/>
              </a:spcBef>
              <a:defRPr/>
            </a:pPr>
            <a:r>
              <a:rPr lang="en-CA" sz="2000" dirty="0">
                <a:latin typeface="Times New Roman" panose="02020603050405020304" pitchFamily="18" charset="0"/>
                <a:cs typeface="Times New Roman" panose="02020603050405020304" pitchFamily="18" charset="0"/>
              </a:rPr>
              <a:t>Normalize your experience by checking-in with friends and loved ones </a:t>
            </a:r>
          </a:p>
          <a:p>
            <a:pPr marL="274320" indent="-274320">
              <a:spcBef>
                <a:spcPts val="1800"/>
              </a:spcBef>
              <a:defRPr/>
            </a:pPr>
            <a:r>
              <a:rPr lang="en-CA" sz="2000" dirty="0">
                <a:latin typeface="Times New Roman" panose="02020603050405020304" pitchFamily="18" charset="0"/>
                <a:cs typeface="Times New Roman" panose="02020603050405020304" pitchFamily="18" charset="0"/>
              </a:rPr>
              <a:t>Talk over your concerns with a counsellor, physician, spiritual leader or friend</a:t>
            </a:r>
          </a:p>
        </p:txBody>
      </p:sp>
      <p:sp>
        <p:nvSpPr>
          <p:cNvPr id="30722" name="Title 2"/>
          <p:cNvSpPr>
            <a:spLocks noGrp="1"/>
          </p:cNvSpPr>
          <p:nvPr>
            <p:ph type="title"/>
          </p:nvPr>
        </p:nvSpPr>
        <p:spPr>
          <a:xfrm>
            <a:off x="308225" y="0"/>
            <a:ext cx="10529156" cy="997876"/>
          </a:xfrm>
        </p:spPr>
        <p:txBody>
          <a:bodyPr>
            <a:normAutofit/>
          </a:bodyPr>
          <a:lstStyle/>
          <a:p>
            <a:r>
              <a:rPr lang="en-CA" sz="3200" b="1" dirty="0">
                <a:latin typeface="Tahoma" panose="020B0604030504040204" pitchFamily="34" charset="0"/>
                <a:ea typeface="Tahoma" panose="020B0604030504040204" pitchFamily="34" charset="0"/>
                <a:cs typeface="Tahoma" panose="020B0604030504040204" pitchFamily="34" charset="0"/>
              </a:rPr>
              <a:t>Tips for Preventing Burnout</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0" b="100000" l="9029" r="92476"/>
                    </a14:imgEffect>
                  </a14:imgLayer>
                </a14:imgProps>
              </a:ext>
            </a:extLst>
          </a:blip>
          <a:stretch>
            <a:fillRect/>
          </a:stretch>
        </p:blipFill>
        <p:spPr>
          <a:xfrm>
            <a:off x="7882847" y="3605552"/>
            <a:ext cx="4794607" cy="3252448"/>
          </a:xfrm>
          <a:prstGeom prst="rect">
            <a:avLst/>
          </a:prstGeom>
        </p:spPr>
      </p:pic>
    </p:spTree>
    <p:extLst>
      <p:ext uri="{BB962C8B-B14F-4D97-AF65-F5344CB8AC3E}">
        <p14:creationId xmlns:p14="http://schemas.microsoft.com/office/powerpoint/2010/main" val="339968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3564" y="118585"/>
            <a:ext cx="7919390" cy="3310415"/>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94385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254000" y="674689"/>
            <a:ext cx="9896475" cy="1382711"/>
          </a:xfrm>
        </p:spPr>
        <p:txBody>
          <a:bodyPr/>
          <a:lstStyle/>
          <a:p>
            <a:r>
              <a:rPr lang="en-US" altLang="en-US" sz="3600" dirty="0">
                <a:solidFill>
                  <a:srgbClr val="3848A3"/>
                </a:solidFill>
              </a:rPr>
              <a:t>Managing Burnout &amp; Preventing </a:t>
            </a:r>
            <a:endParaRPr lang="en-CA" altLang="en-US" sz="3600" dirty="0">
              <a:solidFill>
                <a:srgbClr val="3848A3"/>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658497776"/>
              </p:ext>
            </p:extLst>
          </p:nvPr>
        </p:nvGraphicFramePr>
        <p:xfrm>
          <a:off x="482601" y="2184400"/>
          <a:ext cx="9194800" cy="401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66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Rectangle 8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idx="4294967295"/>
          </p:nvPr>
        </p:nvSpPr>
        <p:spPr>
          <a:xfrm>
            <a:off x="466722" y="586855"/>
            <a:ext cx="3201366" cy="3387497"/>
          </a:xfrm>
        </p:spPr>
        <p:txBody>
          <a:bodyPr vert="horz" lIns="91440" tIns="45720" rIns="91440" bIns="45720" rtlCol="0" anchor="b">
            <a:normAutofit/>
          </a:bodyPr>
          <a:lstStyle/>
          <a:p>
            <a:pPr algn="r"/>
            <a:r>
              <a:rPr lang="en-US" altLang="en-US" sz="4000" b="1" kern="1200">
                <a:solidFill>
                  <a:srgbClr val="FFFFFF"/>
                </a:solidFill>
                <a:latin typeface="+mj-lt"/>
                <a:ea typeface="+mj-ea"/>
                <a:cs typeface="+mj-cs"/>
              </a:rPr>
              <a:t> What is Burnout?</a:t>
            </a:r>
          </a:p>
        </p:txBody>
      </p:sp>
      <p:sp>
        <p:nvSpPr>
          <p:cNvPr id="10243" name="Rectangle 3"/>
          <p:cNvSpPr>
            <a:spLocks noGrp="1" noChangeArrowheads="1"/>
          </p:cNvSpPr>
          <p:nvPr>
            <p:ph type="body" sz="half" idx="4294967295"/>
          </p:nvPr>
        </p:nvSpPr>
        <p:spPr>
          <a:xfrm>
            <a:off x="4267200" y="1371600"/>
            <a:ext cx="8388474" cy="5753016"/>
          </a:xfrm>
        </p:spPr>
        <p:txBody>
          <a:bodyPr vert="horz" lIns="91440" tIns="45720" rIns="91440" bIns="45720" rtlCol="0" anchor="ctr">
            <a:normAutofit/>
          </a:bodyPr>
          <a:lstStyle/>
          <a:p>
            <a:pPr>
              <a:spcBef>
                <a:spcPts val="1800"/>
              </a:spcBef>
            </a:pPr>
            <a:r>
              <a:rPr lang="en-US" altLang="en-US" sz="2000" dirty="0"/>
              <a:t>A psychological syndrome </a:t>
            </a:r>
          </a:p>
          <a:p>
            <a:pPr>
              <a:spcBef>
                <a:spcPts val="1800"/>
              </a:spcBef>
            </a:pPr>
            <a:r>
              <a:rPr lang="en-US" altLang="en-US" sz="2000" dirty="0"/>
              <a:t>Chronic emotional and physical exhaustion</a:t>
            </a:r>
          </a:p>
          <a:p>
            <a:pPr marL="0">
              <a:spcBef>
                <a:spcPts val="1800"/>
              </a:spcBef>
            </a:pPr>
            <a:r>
              <a:rPr lang="en-US" altLang="en-US" sz="2000" dirty="0"/>
              <a:t>Depersonalization and reduced personal accomplishment </a:t>
            </a:r>
          </a:p>
          <a:p>
            <a:pPr marL="0">
              <a:spcBef>
                <a:spcPts val="1800"/>
              </a:spcBef>
            </a:pPr>
            <a:r>
              <a:rPr lang="en-US" altLang="en-US" sz="2000" dirty="0"/>
              <a:t>Depletion of emotional resources and not able to give of self on a 	psychological level </a:t>
            </a:r>
          </a:p>
          <a:p>
            <a:pPr marL="0">
              <a:spcBef>
                <a:spcPts val="1800"/>
              </a:spcBef>
            </a:pPr>
            <a:r>
              <a:rPr lang="en-US" altLang="en-US" sz="2000" dirty="0"/>
              <a:t>Common among healthcare workers, managers, teachers and 	caregivers </a:t>
            </a:r>
          </a:p>
          <a:p>
            <a:pPr>
              <a:spcBef>
                <a:spcPts val="1800"/>
              </a:spcBef>
            </a:pPr>
            <a:r>
              <a:rPr lang="en-US" altLang="en-US" sz="2000" dirty="0"/>
              <a:t>Affects individuals with severe stress </a:t>
            </a:r>
          </a:p>
          <a:p>
            <a:pPr marL="0" indent="0" algn="ctr">
              <a:spcBef>
                <a:spcPts val="1800"/>
              </a:spcBef>
              <a:buNone/>
            </a:pPr>
            <a:r>
              <a:rPr lang="en-US" altLang="en-US" sz="2000" dirty="0"/>
              <a:t>(Maslach &amp; Leiter, 2016)</a:t>
            </a:r>
          </a:p>
          <a:p>
            <a:pPr marL="0">
              <a:spcBef>
                <a:spcPts val="1800"/>
              </a:spcBef>
            </a:pPr>
            <a:endParaRPr lang="en-US" altLang="en-US" sz="2400" dirty="0"/>
          </a:p>
          <a:p>
            <a:pPr marL="0" indent="0">
              <a:buNone/>
            </a:pPr>
            <a:endParaRPr lang="en-US" altLang="en-US" sz="2000" b="1" i="1" dirty="0"/>
          </a:p>
        </p:txBody>
      </p:sp>
    </p:spTree>
    <p:extLst>
      <p:ext uri="{BB962C8B-B14F-4D97-AF65-F5344CB8AC3E}">
        <p14:creationId xmlns:p14="http://schemas.microsoft.com/office/powerpoint/2010/main" val="181423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5507" y="1047964"/>
            <a:ext cx="7569201" cy="5283200"/>
          </a:xfrm>
        </p:spPr>
        <p:txBody>
          <a:bodyPr rtlCol="0">
            <a:normAutofit fontScale="40000" lnSpcReduction="20000"/>
          </a:bodyPr>
          <a:lstStyle/>
          <a:p>
            <a:pPr marL="0" indent="0">
              <a:buNone/>
              <a:defRPr/>
            </a:pPr>
            <a:r>
              <a:rPr lang="en-CA" sz="4000" dirty="0">
                <a:latin typeface="Times New Roman" panose="02020603050405020304" pitchFamily="18" charset="0"/>
                <a:cs typeface="Times New Roman" panose="02020603050405020304" pitchFamily="18" charset="0"/>
              </a:rPr>
              <a:t>Characterized by 3 main features</a:t>
            </a:r>
          </a:p>
          <a:p>
            <a:pPr marL="457200" indent="-457200">
              <a:buAutoNum type="arabicPeriod"/>
              <a:defRPr/>
            </a:pPr>
            <a:r>
              <a:rPr lang="en-CA" sz="4000" b="1" dirty="0">
                <a:latin typeface="Times New Roman" panose="02020603050405020304" pitchFamily="18" charset="0"/>
                <a:cs typeface="Times New Roman" panose="02020603050405020304" pitchFamily="18" charset="0"/>
              </a:rPr>
              <a:t>Extreme exhaustion</a:t>
            </a:r>
            <a:r>
              <a:rPr lang="en-CA" sz="4000" dirty="0">
                <a:latin typeface="Times New Roman" panose="02020603050405020304" pitchFamily="18" charset="0"/>
                <a:cs typeface="Times New Roman" panose="02020603050405020304" pitchFamily="18" charset="0"/>
              </a:rPr>
              <a:t>, fatigue and lethargy</a:t>
            </a:r>
          </a:p>
          <a:p>
            <a:pPr marL="457200" indent="-457200">
              <a:buAutoNum type="arabicPeriod"/>
              <a:defRPr/>
            </a:pPr>
            <a:r>
              <a:rPr lang="en-CA" sz="4000" b="1" dirty="0">
                <a:latin typeface="Times New Roman" panose="02020603050405020304" pitchFamily="18" charset="0"/>
                <a:cs typeface="Times New Roman" panose="02020603050405020304" pitchFamily="18" charset="0"/>
              </a:rPr>
              <a:t>Poor performance or reduced professional effectiveness</a:t>
            </a:r>
          </a:p>
          <a:p>
            <a:pPr marL="457200" indent="-457200">
              <a:buAutoNum type="arabicPeriod"/>
              <a:defRPr/>
            </a:pPr>
            <a:r>
              <a:rPr lang="en-CA" sz="4000" b="1" dirty="0">
                <a:latin typeface="Times New Roman" panose="02020603050405020304" pitchFamily="18" charset="0"/>
                <a:cs typeface="Times New Roman" panose="02020603050405020304" pitchFamily="18" charset="0"/>
              </a:rPr>
              <a:t>Depersonalization</a:t>
            </a:r>
            <a:r>
              <a:rPr lang="en-CA" sz="4000" dirty="0">
                <a:latin typeface="Times New Roman" panose="02020603050405020304" pitchFamily="18" charset="0"/>
                <a:cs typeface="Times New Roman" panose="02020603050405020304" pitchFamily="18" charset="0"/>
              </a:rPr>
              <a:t> – Cynicism, lack of empathy and detached from clients and patients</a:t>
            </a:r>
          </a:p>
          <a:p>
            <a:pPr marL="457200" indent="-457200">
              <a:buAutoNum type="arabicPeriod"/>
              <a:defRPr/>
            </a:pPr>
            <a:endParaRPr lang="en-CA" sz="4000" dirty="0">
              <a:latin typeface="Times New Roman" panose="02020603050405020304" pitchFamily="18" charset="0"/>
              <a:cs typeface="Times New Roman" panose="02020603050405020304" pitchFamily="18" charset="0"/>
            </a:endParaRPr>
          </a:p>
          <a:p>
            <a:pPr marL="0" indent="0">
              <a:buNone/>
              <a:defRPr/>
            </a:pPr>
            <a:r>
              <a:rPr lang="en-CA" sz="4000" dirty="0">
                <a:latin typeface="Times New Roman" panose="02020603050405020304" pitchFamily="18" charset="0"/>
                <a:cs typeface="Times New Roman" panose="02020603050405020304" pitchFamily="18" charset="0"/>
              </a:rPr>
              <a:t>The above features can lead to many symptoms and signs of burnout </a:t>
            </a:r>
          </a:p>
          <a:p>
            <a:pPr marL="274320" indent="-274320">
              <a:defRPr/>
            </a:pPr>
            <a:r>
              <a:rPr lang="en-CA" sz="4000" dirty="0">
                <a:latin typeface="Times New Roman" panose="02020603050405020304" pitchFamily="18" charset="0"/>
                <a:cs typeface="Times New Roman" panose="02020603050405020304" pitchFamily="18" charset="0"/>
              </a:rPr>
              <a:t>Physical Illnesses</a:t>
            </a:r>
          </a:p>
          <a:p>
            <a:pPr marL="274320" indent="-274320">
              <a:defRPr/>
            </a:pPr>
            <a:r>
              <a:rPr lang="en-CA" sz="4000" dirty="0">
                <a:latin typeface="Times New Roman" panose="02020603050405020304" pitchFamily="18" charset="0"/>
                <a:cs typeface="Times New Roman" panose="02020603050405020304" pitchFamily="18" charset="0"/>
              </a:rPr>
              <a:t>Feeling Irritable</a:t>
            </a:r>
          </a:p>
          <a:p>
            <a:pPr marL="274320" indent="-274320">
              <a:defRPr/>
            </a:pPr>
            <a:r>
              <a:rPr lang="en-US" sz="4000" dirty="0">
                <a:latin typeface="Times New Roman" panose="02020603050405020304" pitchFamily="18" charset="0"/>
                <a:cs typeface="Times New Roman" panose="02020603050405020304" pitchFamily="18" charset="0"/>
              </a:rPr>
              <a:t>Poor self-care (hygiene)</a:t>
            </a:r>
            <a:endParaRPr lang="en-CA" sz="4000" dirty="0">
              <a:latin typeface="Times New Roman" panose="02020603050405020304" pitchFamily="18" charset="0"/>
              <a:cs typeface="Times New Roman" panose="02020603050405020304" pitchFamily="18" charset="0"/>
            </a:endParaRPr>
          </a:p>
          <a:p>
            <a:pPr marL="274320" indent="-274320">
              <a:defRPr/>
            </a:pPr>
            <a:r>
              <a:rPr lang="en-US" sz="4000" dirty="0">
                <a:latin typeface="Times New Roman" panose="02020603050405020304" pitchFamily="18" charset="0"/>
                <a:cs typeface="Times New Roman" panose="02020603050405020304" pitchFamily="18" charset="0"/>
              </a:rPr>
              <a:t>Feeling sad, depressed, helpless and/or apathetic</a:t>
            </a:r>
            <a:endParaRPr lang="en-CA" sz="4000" dirty="0">
              <a:latin typeface="Times New Roman" panose="02020603050405020304" pitchFamily="18" charset="0"/>
              <a:cs typeface="Times New Roman" panose="02020603050405020304" pitchFamily="18" charset="0"/>
            </a:endParaRPr>
          </a:p>
          <a:p>
            <a:pPr marL="274320" indent="-274320">
              <a:defRPr/>
            </a:pPr>
            <a:r>
              <a:rPr lang="en-CA" sz="4000" dirty="0">
                <a:latin typeface="Times New Roman" panose="02020603050405020304" pitchFamily="18" charset="0"/>
                <a:cs typeface="Times New Roman" panose="02020603050405020304" pitchFamily="18" charset="0"/>
              </a:rPr>
              <a:t>Questioning your own mortality</a:t>
            </a:r>
          </a:p>
          <a:p>
            <a:pPr marL="274320" indent="-274320">
              <a:defRPr/>
            </a:pPr>
            <a:r>
              <a:rPr lang="en-US" sz="4000" dirty="0">
                <a:latin typeface="Times New Roman" panose="02020603050405020304" pitchFamily="18" charset="0"/>
                <a:cs typeface="Times New Roman" panose="02020603050405020304" pitchFamily="18" charset="0"/>
              </a:rPr>
              <a:t>Increase cynical and negative outlook</a:t>
            </a:r>
            <a:endParaRPr lang="en-CA" sz="4000" dirty="0">
              <a:latin typeface="Times New Roman" panose="02020603050405020304" pitchFamily="18" charset="0"/>
              <a:cs typeface="Times New Roman" panose="02020603050405020304" pitchFamily="18" charset="0"/>
            </a:endParaRPr>
          </a:p>
          <a:p>
            <a:pPr marL="274320" indent="-274320">
              <a:defRPr/>
            </a:pPr>
            <a:r>
              <a:rPr lang="en-CA" sz="4000" dirty="0">
                <a:latin typeface="Times New Roman" panose="02020603050405020304" pitchFamily="18" charset="0"/>
                <a:cs typeface="Times New Roman" panose="02020603050405020304" pitchFamily="18" charset="0"/>
              </a:rPr>
              <a:t>Withdrawing from relationships</a:t>
            </a:r>
          </a:p>
          <a:p>
            <a:pPr marL="274320" indent="-274320">
              <a:defRPr/>
            </a:pPr>
            <a:r>
              <a:rPr lang="en-US" sz="4000" dirty="0">
                <a:latin typeface="Times New Roman" panose="02020603050405020304" pitchFamily="18" charset="0"/>
                <a:cs typeface="Times New Roman" panose="02020603050405020304" pitchFamily="18" charset="0"/>
              </a:rPr>
              <a:t>Using maladaptive coping strategies (excessive intake of sugar, caffeine, alcohol or drugs)</a:t>
            </a:r>
            <a:endParaRPr lang="en-CA" sz="4000" dirty="0">
              <a:latin typeface="Times New Roman" panose="02020603050405020304" pitchFamily="18" charset="0"/>
              <a:cs typeface="Times New Roman" panose="02020603050405020304" pitchFamily="18" charset="0"/>
            </a:endParaRPr>
          </a:p>
          <a:p>
            <a:pPr marL="274320" indent="-274320">
              <a:defRPr/>
            </a:pPr>
            <a:r>
              <a:rPr lang="en-CA" sz="4000" dirty="0">
                <a:latin typeface="Times New Roman" panose="02020603050405020304" pitchFamily="18" charset="0"/>
                <a:cs typeface="Times New Roman" panose="02020603050405020304" pitchFamily="18" charset="0"/>
              </a:rPr>
              <a:t>Seconding guessing yourself - Was there more I could have done?</a:t>
            </a:r>
          </a:p>
          <a:p>
            <a:pPr marL="0" indent="0" algn="r">
              <a:buNone/>
              <a:defRPr/>
            </a:pPr>
            <a:endParaRPr lang="en-US" b="1" dirty="0">
              <a:latin typeface="Times New Roman" panose="02020603050405020304" pitchFamily="18" charset="0"/>
              <a:cs typeface="Times New Roman" panose="02020603050405020304" pitchFamily="18" charset="0"/>
            </a:endParaRPr>
          </a:p>
          <a:p>
            <a:pPr marL="0" indent="0">
              <a:buNone/>
              <a:defRPr/>
            </a:pPr>
            <a:endParaRPr lang="en-CA" sz="2400" dirty="0">
              <a:latin typeface="Times New Roman" panose="02020603050405020304" pitchFamily="18" charset="0"/>
              <a:cs typeface="Times New Roman" panose="02020603050405020304" pitchFamily="18" charset="0"/>
            </a:endParaRPr>
          </a:p>
        </p:txBody>
      </p:sp>
      <p:sp>
        <p:nvSpPr>
          <p:cNvPr id="27650" name="Title 2"/>
          <p:cNvSpPr>
            <a:spLocks noGrp="1"/>
          </p:cNvSpPr>
          <p:nvPr>
            <p:ph type="title"/>
          </p:nvPr>
        </p:nvSpPr>
        <p:spPr>
          <a:xfrm>
            <a:off x="127000" y="139700"/>
            <a:ext cx="10121900" cy="908264"/>
          </a:xfrm>
        </p:spPr>
        <p:txBody>
          <a:bodyPr>
            <a:normAutofit/>
          </a:bodyPr>
          <a:lstStyle/>
          <a:p>
            <a:r>
              <a:rPr lang="en-CA" sz="4000" b="1" dirty="0">
                <a:latin typeface="Tahoma" panose="020B0604030504040204" pitchFamily="34" charset="0"/>
                <a:ea typeface="Tahoma" panose="020B0604030504040204" pitchFamily="34" charset="0"/>
                <a:cs typeface="Tahoma" panose="020B0604030504040204" pitchFamily="34" charset="0"/>
              </a:rPr>
              <a:t>Symptoms of burnout</a:t>
            </a:r>
          </a:p>
        </p:txBody>
      </p:sp>
      <p:pic>
        <p:nvPicPr>
          <p:cNvPr id="18434" name="Picture 2" descr="Image result for irrita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706" y="2387600"/>
            <a:ext cx="3860894" cy="3632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D6F9F7-9695-CE44-919E-75D4F86B3AAE}"/>
              </a:ext>
            </a:extLst>
          </p:cNvPr>
          <p:cNvSpPr txBox="1"/>
          <p:nvPr/>
        </p:nvSpPr>
        <p:spPr>
          <a:xfrm>
            <a:off x="4063814" y="5934670"/>
            <a:ext cx="3327586" cy="646331"/>
          </a:xfrm>
          <a:prstGeom prst="rect">
            <a:avLst/>
          </a:prstGeom>
          <a:noFill/>
        </p:spPr>
        <p:txBody>
          <a:bodyPr wrap="square" rtlCol="0">
            <a:spAutoFit/>
          </a:bodyPr>
          <a:lstStyle/>
          <a:p>
            <a:pPr algn="ctr">
              <a:defRPr/>
            </a:pP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Fraga, 2019; CMA, 2021)</a:t>
            </a:r>
            <a:endParaRPr lang="en-CA" dirty="0">
              <a:latin typeface="Times New Roman" panose="02020603050405020304" pitchFamily="18" charset="0"/>
              <a:cs typeface="Times New Roman" panose="02020603050405020304" pitchFamily="18" charset="0"/>
            </a:endParaRPr>
          </a:p>
          <a:p>
            <a:pPr algn="r">
              <a:defRPr/>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04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401-9B2A-7940-A788-0B59997760D2}"/>
              </a:ext>
            </a:extLst>
          </p:cNvPr>
          <p:cNvSpPr>
            <a:spLocks noGrp="1"/>
          </p:cNvSpPr>
          <p:nvPr>
            <p:ph type="title"/>
          </p:nvPr>
        </p:nvSpPr>
        <p:spPr>
          <a:xfrm>
            <a:off x="647700" y="136526"/>
            <a:ext cx="10706100" cy="530224"/>
          </a:xfrm>
        </p:spPr>
        <p:txBody>
          <a:bodyPr>
            <a:noAutofit/>
          </a:bodyPr>
          <a:lstStyle/>
          <a:p>
            <a:r>
              <a:rPr lang="en-US" sz="3200" b="1" dirty="0"/>
              <a:t>The 12 Stages of burnout</a:t>
            </a:r>
          </a:p>
        </p:txBody>
      </p:sp>
      <p:sp>
        <p:nvSpPr>
          <p:cNvPr id="3" name="Content Placeholder 2">
            <a:extLst>
              <a:ext uri="{FF2B5EF4-FFF2-40B4-BE49-F238E27FC236}">
                <a16:creationId xmlns:a16="http://schemas.microsoft.com/office/drawing/2014/main" id="{62701A4E-3920-6448-972E-205D8F8B8938}"/>
              </a:ext>
            </a:extLst>
          </p:cNvPr>
          <p:cNvSpPr>
            <a:spLocks noGrp="1"/>
          </p:cNvSpPr>
          <p:nvPr>
            <p:ph idx="1"/>
          </p:nvPr>
        </p:nvSpPr>
        <p:spPr>
          <a:xfrm>
            <a:off x="342900" y="1016000"/>
            <a:ext cx="10706100" cy="4689733"/>
          </a:xfrm>
        </p:spPr>
        <p:txBody>
          <a:bodyPr>
            <a:normAutofit lnSpcReduction="10000"/>
          </a:bodyPr>
          <a:lstStyle/>
          <a:p>
            <a:pPr marL="457200" indent="-457200">
              <a:buFont typeface="+mj-lt"/>
              <a:buAutoNum type="arabicPeriod"/>
            </a:pPr>
            <a:r>
              <a:rPr lang="en-US" sz="2000" dirty="0"/>
              <a:t>Compulsion to prove oneself</a:t>
            </a:r>
          </a:p>
          <a:p>
            <a:pPr marL="457200" indent="-457200">
              <a:buFont typeface="+mj-lt"/>
              <a:buAutoNum type="arabicPeriod"/>
            </a:pPr>
            <a:r>
              <a:rPr lang="en-US" sz="2000" dirty="0"/>
              <a:t>Working harder</a:t>
            </a:r>
          </a:p>
          <a:p>
            <a:pPr marL="457200" indent="-457200">
              <a:buFont typeface="+mj-lt"/>
              <a:buAutoNum type="arabicPeriod"/>
            </a:pPr>
            <a:r>
              <a:rPr lang="en-US" sz="2000" dirty="0"/>
              <a:t>Neglecting needs</a:t>
            </a:r>
          </a:p>
          <a:p>
            <a:pPr marL="457200" indent="-457200">
              <a:buFont typeface="+mj-lt"/>
              <a:buAutoNum type="arabicPeriod"/>
            </a:pPr>
            <a:r>
              <a:rPr lang="en-US" sz="2000" dirty="0"/>
              <a:t>Displacement of conflicts</a:t>
            </a:r>
          </a:p>
          <a:p>
            <a:pPr marL="457200" indent="-457200">
              <a:buFont typeface="+mj-lt"/>
              <a:buAutoNum type="arabicPeriod"/>
            </a:pPr>
            <a:r>
              <a:rPr lang="en-US" sz="2000" dirty="0"/>
              <a:t>Revision of values</a:t>
            </a:r>
          </a:p>
          <a:p>
            <a:pPr marL="457200" indent="-457200">
              <a:buFont typeface="+mj-lt"/>
              <a:buAutoNum type="arabicPeriod"/>
            </a:pPr>
            <a:r>
              <a:rPr lang="en-US" sz="2000" dirty="0"/>
              <a:t>Denial of emerging problems</a:t>
            </a:r>
          </a:p>
          <a:p>
            <a:pPr marL="457200" indent="-457200">
              <a:buFont typeface="+mj-lt"/>
              <a:buAutoNum type="arabicPeriod"/>
            </a:pPr>
            <a:r>
              <a:rPr lang="en-US" sz="2000" dirty="0"/>
              <a:t>Withdrawal</a:t>
            </a:r>
          </a:p>
          <a:p>
            <a:pPr marL="457200" indent="-457200">
              <a:buFont typeface="+mj-lt"/>
              <a:buAutoNum type="arabicPeriod"/>
            </a:pPr>
            <a:r>
              <a:rPr lang="en-US" sz="2000" dirty="0"/>
              <a:t>Odd behavioral changes</a:t>
            </a:r>
          </a:p>
          <a:p>
            <a:pPr marL="457200" indent="-457200">
              <a:buFont typeface="+mj-lt"/>
              <a:buAutoNum type="arabicPeriod"/>
            </a:pPr>
            <a:r>
              <a:rPr lang="en-US" sz="2000" dirty="0"/>
              <a:t>Depersonalization</a:t>
            </a:r>
          </a:p>
          <a:p>
            <a:pPr marL="457200" indent="-457200">
              <a:buFont typeface="+mj-lt"/>
              <a:buAutoNum type="arabicPeriod"/>
            </a:pPr>
            <a:r>
              <a:rPr lang="en-US" sz="2000" dirty="0"/>
              <a:t>Inner-Emptiness</a:t>
            </a:r>
          </a:p>
          <a:p>
            <a:pPr marL="457200" indent="-457200">
              <a:buFont typeface="+mj-lt"/>
              <a:buAutoNum type="arabicPeriod"/>
            </a:pPr>
            <a:r>
              <a:rPr lang="en-US" sz="2000" dirty="0"/>
              <a:t>Depression</a:t>
            </a:r>
          </a:p>
          <a:p>
            <a:pPr marL="457200" indent="-457200">
              <a:buFont typeface="+mj-lt"/>
              <a:buAutoNum type="arabicPeriod"/>
            </a:pPr>
            <a:r>
              <a:rPr lang="en-US" sz="2000" dirty="0"/>
              <a:t>Burnout Syndrome</a:t>
            </a:r>
          </a:p>
        </p:txBody>
      </p:sp>
      <p:sp>
        <p:nvSpPr>
          <p:cNvPr id="4" name="Slide Number Placeholder 3">
            <a:extLst>
              <a:ext uri="{FF2B5EF4-FFF2-40B4-BE49-F238E27FC236}">
                <a16:creationId xmlns:a16="http://schemas.microsoft.com/office/drawing/2014/main" id="{43C0F5BC-9680-044C-A161-BDEDE145CCC7}"/>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TextBox 4">
            <a:extLst>
              <a:ext uri="{FF2B5EF4-FFF2-40B4-BE49-F238E27FC236}">
                <a16:creationId xmlns:a16="http://schemas.microsoft.com/office/drawing/2014/main" id="{0E0D299B-BFA3-0541-8D1E-2C103CAB90C2}"/>
              </a:ext>
            </a:extLst>
          </p:cNvPr>
          <p:cNvSpPr txBox="1"/>
          <p:nvPr/>
        </p:nvSpPr>
        <p:spPr>
          <a:xfrm>
            <a:off x="7340600" y="5207000"/>
            <a:ext cx="2514600" cy="461665"/>
          </a:xfrm>
          <a:prstGeom prst="rect">
            <a:avLst/>
          </a:prstGeom>
          <a:noFill/>
        </p:spPr>
        <p:txBody>
          <a:bodyPr wrap="square" rtlCol="0">
            <a:spAutoFit/>
          </a:bodyPr>
          <a:lstStyle/>
          <a:p>
            <a:r>
              <a:rPr lang="en-US" sz="2400" dirty="0"/>
              <a:t>(Stillman, 2020)</a:t>
            </a:r>
          </a:p>
        </p:txBody>
      </p:sp>
      <p:sp>
        <p:nvSpPr>
          <p:cNvPr id="6" name="TextBox 5">
            <a:extLst>
              <a:ext uri="{FF2B5EF4-FFF2-40B4-BE49-F238E27FC236}">
                <a16:creationId xmlns:a16="http://schemas.microsoft.com/office/drawing/2014/main" id="{A18F8E2E-2CFF-3740-A5CD-9D2A034B6CF6}"/>
              </a:ext>
            </a:extLst>
          </p:cNvPr>
          <p:cNvSpPr txBox="1"/>
          <p:nvPr/>
        </p:nvSpPr>
        <p:spPr>
          <a:xfrm>
            <a:off x="342900" y="5668665"/>
            <a:ext cx="9791700" cy="923330"/>
          </a:xfrm>
          <a:prstGeom prst="rect">
            <a:avLst/>
          </a:prstGeom>
          <a:noFill/>
        </p:spPr>
        <p:txBody>
          <a:bodyPr wrap="square" rtlCol="0">
            <a:spAutoFit/>
          </a:bodyPr>
          <a:lstStyle/>
          <a:p>
            <a:r>
              <a:rPr lang="en-US" dirty="0"/>
              <a:t>Foe more information view </a:t>
            </a:r>
          </a:p>
          <a:p>
            <a:r>
              <a:rPr lang="en-US" dirty="0">
                <a:hlinkClick r:id="rId3"/>
              </a:rPr>
              <a:t>https://www.inc.com/jessica-stillman/the-12-stages-of-burnout-according-to-psychologist.html</a:t>
            </a:r>
            <a:endParaRPr lang="en-US" dirty="0"/>
          </a:p>
          <a:p>
            <a:r>
              <a:rPr lang="en-US" dirty="0"/>
              <a:t> </a:t>
            </a:r>
          </a:p>
        </p:txBody>
      </p:sp>
    </p:spTree>
    <p:extLst>
      <p:ext uri="{BB962C8B-B14F-4D97-AF65-F5344CB8AC3E}">
        <p14:creationId xmlns:p14="http://schemas.microsoft.com/office/powerpoint/2010/main" val="257132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38200" y="604168"/>
            <a:ext cx="6553200" cy="1086521"/>
          </a:xfrm>
          <a:prstGeom prst="rect">
            <a:avLst/>
          </a:prstGeom>
          <a:noFill/>
          <a:ln>
            <a:noFill/>
          </a:ln>
        </p:spPr>
        <p:txBody>
          <a:bodyPr vert="horz" wrap="square" lIns="91440" tIns="45720" rIns="91440" bIns="45720" numCol="1" anchor="ctr" anchorCtr="0" compatLnSpc="1">
            <a:prstTxWarp prst="textNoShape">
              <a:avLst/>
            </a:prstTxWarp>
            <a:normAutofit fontScale="92500" lnSpcReduction="10000"/>
          </a:bodyPr>
          <a:lstStyle/>
          <a:p>
            <a:pPr lvl="0" defTabSz="514350" eaLnBrk="0" fontAlgn="base" hangingPunct="0">
              <a:lnSpc>
                <a:spcPct val="90000"/>
              </a:lnSpc>
              <a:spcBef>
                <a:spcPct val="0"/>
              </a:spcBef>
              <a:spcAft>
                <a:spcPts val="600"/>
              </a:spcAft>
            </a:pPr>
            <a:endParaRPr lang="en-US" sz="2400" b="1" kern="1200" dirty="0">
              <a:latin typeface="Arial" panose="020B0604020202020204" pitchFamily="34" charset="0"/>
              <a:ea typeface="+mj-ea"/>
              <a:cs typeface="Arial" panose="020B0604020202020204" pitchFamily="34" charset="0"/>
            </a:endParaRPr>
          </a:p>
          <a:p>
            <a:pPr lvl="0" defTabSz="514350" eaLnBrk="0" fontAlgn="base" hangingPunct="0">
              <a:lnSpc>
                <a:spcPct val="90000"/>
              </a:lnSpc>
              <a:spcBef>
                <a:spcPct val="0"/>
              </a:spcBef>
              <a:spcAft>
                <a:spcPts val="600"/>
              </a:spcAft>
            </a:pPr>
            <a:endParaRPr lang="en-US" sz="2400" b="1" kern="1200" dirty="0">
              <a:latin typeface="Arial" panose="020B0604020202020204" pitchFamily="34" charset="0"/>
              <a:ea typeface="+mj-ea"/>
              <a:cs typeface="Arial" panose="020B0604020202020204" pitchFamily="34" charset="0"/>
            </a:endParaRPr>
          </a:p>
          <a:p>
            <a:pPr lvl="0" defTabSz="514350" eaLnBrk="0" fontAlgn="base" hangingPunct="0">
              <a:lnSpc>
                <a:spcPct val="90000"/>
              </a:lnSpc>
              <a:spcBef>
                <a:spcPct val="0"/>
              </a:spcBef>
              <a:spcAft>
                <a:spcPts val="600"/>
              </a:spcAft>
            </a:pPr>
            <a:r>
              <a:rPr lang="en-US" sz="2400" b="1" kern="1200" dirty="0">
                <a:latin typeface="Arial" panose="020B0604020202020204" pitchFamily="34" charset="0"/>
                <a:ea typeface="+mj-ea"/>
                <a:cs typeface="Arial" panose="020B0604020202020204" pitchFamily="34" charset="0"/>
              </a:rPr>
              <a:t>What is your stress level</a:t>
            </a:r>
          </a:p>
        </p:txBody>
      </p:sp>
      <p:sp>
        <p:nvSpPr>
          <p:cNvPr id="5" name="Rectangle 4"/>
          <p:cNvSpPr/>
          <p:nvPr/>
        </p:nvSpPr>
        <p:spPr bwMode="auto">
          <a:xfrm>
            <a:off x="838200" y="1825625"/>
            <a:ext cx="5181600" cy="4351339"/>
          </a:xfrm>
          <a:prstGeom prst="rect">
            <a:avLst/>
          </a:prstGeom>
          <a:noFill/>
          <a:ln>
            <a:noFill/>
          </a:ln>
        </p:spPr>
        <p:txBody>
          <a:bodyPr vert="horz" wrap="square" lIns="91440" tIns="45720" rIns="91440" bIns="45720" numCol="1" anchor="t" anchorCtr="0" compatLnSpc="1">
            <a:prstTxWarp prst="textNoShape">
              <a:avLst/>
            </a:prstTxWarp>
            <a:normAutofit/>
          </a:bodyPr>
          <a:lstStyle/>
          <a:p>
            <a:pPr lvl="0" defTabSz="514350" eaLnBrk="0" fontAlgn="base" hangingPunct="0">
              <a:lnSpc>
                <a:spcPct val="90000"/>
              </a:lnSpc>
              <a:spcAft>
                <a:spcPts val="600"/>
              </a:spcAft>
            </a:pPr>
            <a:r>
              <a:rPr lang="en-US" sz="1500" dirty="0">
                <a:latin typeface="Arial" panose="020B0604020202020204" pitchFamily="34" charset="0"/>
                <a:cs typeface="Arial" panose="020B0604020202020204" pitchFamily="34" charset="0"/>
              </a:rPr>
              <a:t>	</a:t>
            </a:r>
          </a:p>
        </p:txBody>
      </p:sp>
      <p:pic>
        <p:nvPicPr>
          <p:cNvPr id="4" name="Content Placeholder 3"/>
          <p:cNvPicPr>
            <a:picLocks noGrp="1" noChangeAspect="1"/>
          </p:cNvPicPr>
          <p:nvPr>
            <p:ph sz="half" idx="2"/>
          </p:nvPr>
        </p:nvPicPr>
        <p:blipFill>
          <a:blip r:embed="rId3"/>
          <a:stretch>
            <a:fillRect/>
          </a:stretch>
        </p:blipFill>
        <p:spPr>
          <a:xfrm>
            <a:off x="749300" y="1825626"/>
            <a:ext cx="8242300" cy="3508374"/>
          </a:xfrm>
          <a:prstGeom prst="rect">
            <a:avLst/>
          </a:prstGeom>
          <a:noFill/>
        </p:spPr>
      </p:pic>
      <p:sp>
        <p:nvSpPr>
          <p:cNvPr id="6" name="Rectangle 5">
            <a:extLst>
              <a:ext uri="{FF2B5EF4-FFF2-40B4-BE49-F238E27FC236}">
                <a16:creationId xmlns:a16="http://schemas.microsoft.com/office/drawing/2014/main" id="{CF37C573-1C83-5D41-953E-A00BD0DEA87D}"/>
              </a:ext>
            </a:extLst>
          </p:cNvPr>
          <p:cNvSpPr/>
          <p:nvPr/>
        </p:nvSpPr>
        <p:spPr>
          <a:xfrm>
            <a:off x="3480703" y="5785514"/>
            <a:ext cx="4139297" cy="400110"/>
          </a:xfrm>
          <a:prstGeom prst="rect">
            <a:avLst/>
          </a:prstGeom>
        </p:spPr>
        <p:txBody>
          <a:bodyPr wrap="square">
            <a:spAutoFit/>
          </a:bodyPr>
          <a:lstStyle/>
          <a:p>
            <a:pPr algn="ct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Dreamstime</a:t>
            </a:r>
            <a:r>
              <a:rPr lang="en-US" sz="2000" dirty="0">
                <a:latin typeface="Arial" panose="020B0604020202020204" pitchFamily="34" charset="0"/>
                <a:cs typeface="Arial" panose="020B0604020202020204" pitchFamily="34" charset="0"/>
              </a:rPr>
              <a:t> , 2020)</a:t>
            </a:r>
            <a:endParaRPr lang="en-US" sz="2000" dirty="0"/>
          </a:p>
        </p:txBody>
      </p:sp>
    </p:spTree>
    <p:extLst>
      <p:ext uri="{BB962C8B-B14F-4D97-AF65-F5344CB8AC3E}">
        <p14:creationId xmlns:p14="http://schemas.microsoft.com/office/powerpoint/2010/main" val="252492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4300" y="495300"/>
            <a:ext cx="8452334" cy="3924003"/>
          </a:xfrm>
          <a:prstGeom prst="rect">
            <a:avLst/>
          </a:prstGeom>
        </p:spPr>
      </p:pic>
      <p:sp>
        <p:nvSpPr>
          <p:cNvPr id="2" name="Rectangle 1"/>
          <p:cNvSpPr/>
          <p:nvPr/>
        </p:nvSpPr>
        <p:spPr>
          <a:xfrm>
            <a:off x="577636" y="4652318"/>
            <a:ext cx="9144000" cy="649601"/>
          </a:xfrm>
          <a:prstGeom prst="rect">
            <a:avLst/>
          </a:prstGeom>
        </p:spPr>
        <p:txBody>
          <a:bodyPr wrap="square">
            <a:spAutoFit/>
          </a:bodyPr>
          <a:lstStyle/>
          <a:p>
            <a:pPr lvl="0" algn="ctr">
              <a:lnSpc>
                <a:spcPct val="90000"/>
              </a:lnSpc>
              <a:spcBef>
                <a:spcPts val="1000"/>
              </a:spcBef>
            </a:pPr>
            <a:r>
              <a:rPr lang="en-US" sz="2000" u="sng" dirty="0">
                <a:solidFill>
                  <a:prstClr val="black"/>
                </a:solidFill>
                <a:latin typeface="Segoe UI"/>
                <a:hlinkClick r:id="rId4"/>
              </a:rPr>
              <a:t>https://docs.google.com/forms/d/e/1FAIpQLSett0dlHohnn3Ejza2P9DWp2FXSSYg83X6XHh_XDwJFYjcR1w/viewform</a:t>
            </a:r>
            <a:endParaRPr lang="en-US" sz="2000" dirty="0">
              <a:solidFill>
                <a:prstClr val="black"/>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238BD67B-88BC-AD4C-B489-4004E227BD47}"/>
              </a:ext>
            </a:extLst>
          </p:cNvPr>
          <p:cNvSpPr txBox="1"/>
          <p:nvPr/>
        </p:nvSpPr>
        <p:spPr>
          <a:xfrm>
            <a:off x="577636" y="5460295"/>
            <a:ext cx="9747464" cy="707886"/>
          </a:xfrm>
          <a:prstGeom prst="rect">
            <a:avLst/>
          </a:prstGeom>
          <a:noFill/>
        </p:spPr>
        <p:txBody>
          <a:bodyPr wrap="square" rtlCol="0">
            <a:spAutoFit/>
          </a:bodyPr>
          <a:lstStyle/>
          <a:p>
            <a:r>
              <a:rPr lang="en-US" sz="2000" dirty="0">
                <a:hlinkClick r:id="rId5"/>
              </a:rPr>
              <a:t>https://questionnaires.bma.org.uk/burnout-questionnaire/?OpenForm</a:t>
            </a:r>
            <a:endParaRPr lang="en-US" sz="2000" dirty="0"/>
          </a:p>
          <a:p>
            <a:endParaRPr lang="en-US" sz="2000" dirty="0"/>
          </a:p>
        </p:txBody>
      </p:sp>
    </p:spTree>
    <p:extLst>
      <p:ext uri="{BB962C8B-B14F-4D97-AF65-F5344CB8AC3E}">
        <p14:creationId xmlns:p14="http://schemas.microsoft.com/office/powerpoint/2010/main" val="27134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5E576-071B-6F4C-9818-F32B2FE945CA}"/>
              </a:ext>
            </a:extLst>
          </p:cNvPr>
          <p:cNvSpPr txBox="1"/>
          <p:nvPr/>
        </p:nvSpPr>
        <p:spPr>
          <a:xfrm>
            <a:off x="0" y="-279400"/>
            <a:ext cx="8763000" cy="1077218"/>
          </a:xfrm>
          <a:prstGeom prst="rect">
            <a:avLst/>
          </a:prstGeom>
          <a:noFill/>
        </p:spPr>
        <p:txBody>
          <a:bodyPr wrap="square" rtlCol="0">
            <a:spAutoFit/>
          </a:bodyPr>
          <a:lstStyle/>
          <a:p>
            <a:pPr lvl="0">
              <a:defRPr/>
            </a:pPr>
            <a:endParaRPr lang="en-CA" sz="3200" b="1" dirty="0"/>
          </a:p>
          <a:p>
            <a:pPr lvl="0">
              <a:defRPr/>
            </a:pPr>
            <a:r>
              <a:rPr lang="en-CA" sz="3200" b="1" dirty="0"/>
              <a:t>Who is susceptible to burnout?</a:t>
            </a:r>
          </a:p>
        </p:txBody>
      </p:sp>
      <p:sp>
        <p:nvSpPr>
          <p:cNvPr id="3" name="TextBox 2">
            <a:extLst>
              <a:ext uri="{FF2B5EF4-FFF2-40B4-BE49-F238E27FC236}">
                <a16:creationId xmlns:a16="http://schemas.microsoft.com/office/drawing/2014/main" id="{39C226AF-850B-654C-8F0C-F11E666E1674}"/>
              </a:ext>
            </a:extLst>
          </p:cNvPr>
          <p:cNvSpPr txBox="1"/>
          <p:nvPr/>
        </p:nvSpPr>
        <p:spPr>
          <a:xfrm>
            <a:off x="215900" y="1216919"/>
            <a:ext cx="9740900" cy="5478423"/>
          </a:xfrm>
          <a:prstGeom prst="rect">
            <a:avLst/>
          </a:prstGeom>
          <a:noFill/>
        </p:spPr>
        <p:txBody>
          <a:bodyPr wrap="square" rtlCol="0">
            <a:spAutoFit/>
          </a:bodyPr>
          <a:lstStyle/>
          <a:p>
            <a:pPr lvl="0">
              <a:defRPr/>
            </a:pPr>
            <a:r>
              <a:rPr lang="en-CA" dirty="0"/>
              <a:t>.</a:t>
            </a:r>
            <a:endParaRPr lang="en-US" sz="2400" b="1" dirty="0"/>
          </a:p>
          <a:p>
            <a:r>
              <a:rPr lang="en-US" dirty="0"/>
              <a:t>The literature addressed working conditions and groups are more susceptible to burnout, including individuals with stressful jobs, healthcare workers and individuals who are high achievers, high resilience and difficulty saying no.</a:t>
            </a:r>
          </a:p>
          <a:p>
            <a:endParaRPr lang="en-CA" dirty="0"/>
          </a:p>
          <a:p>
            <a:endParaRPr lang="en-CA" sz="2800" b="1" dirty="0"/>
          </a:p>
          <a:p>
            <a:r>
              <a:rPr lang="en-CA" sz="2400" b="1" dirty="0"/>
              <a:t>How do we effectively address burnout?</a:t>
            </a:r>
          </a:p>
          <a:p>
            <a:endParaRPr lang="en-CA" sz="2800" b="1" dirty="0"/>
          </a:p>
          <a:p>
            <a:r>
              <a:rPr lang="en-CA" dirty="0"/>
              <a:t>Addressing burnout requires meaningful system-wide change. </a:t>
            </a:r>
          </a:p>
          <a:p>
            <a:r>
              <a:rPr lang="en-CA" dirty="0"/>
              <a:t>Efforts are needed on a large scale to promote conditions needed to promote and sustain health and wellness, i.e., in physicians (CMA, 2020)</a:t>
            </a:r>
          </a:p>
          <a:p>
            <a:endParaRPr lang="en-US" dirty="0"/>
          </a:p>
          <a:p>
            <a:r>
              <a:rPr lang="en-US" dirty="0"/>
              <a:t>Going beyond the symptoms and get a full understanding of the root causes, including the unique how cultural factors in organizations that can impeded progress in burnout (</a:t>
            </a:r>
            <a:r>
              <a:rPr lang="en-US" dirty="0" err="1"/>
              <a:t>Krusie</a:t>
            </a:r>
            <a:r>
              <a:rPr lang="en-US" dirty="0"/>
              <a:t>, 2018)</a:t>
            </a:r>
            <a:endParaRPr lang="en-CA" dirty="0"/>
          </a:p>
          <a:p>
            <a:endParaRPr lang="en-CA" dirty="0"/>
          </a:p>
          <a:p>
            <a:r>
              <a:rPr lang="en-CA" dirty="0"/>
              <a:t>Effective plans in place to safely return to work is important</a:t>
            </a:r>
          </a:p>
          <a:p>
            <a:endParaRPr lang="en-CA" dirty="0"/>
          </a:p>
        </p:txBody>
      </p:sp>
    </p:spTree>
    <p:extLst>
      <p:ext uri="{BB962C8B-B14F-4D97-AF65-F5344CB8AC3E}">
        <p14:creationId xmlns:p14="http://schemas.microsoft.com/office/powerpoint/2010/main" val="153809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with medium confidence"/>
          <p:cNvPicPr>
            <a:picLocks noGrp="1" noChangeAspect="1"/>
          </p:cNvPicPr>
          <p:nvPr>
            <p:ph idx="1"/>
          </p:nvPr>
        </p:nvPicPr>
        <p:blipFill rotWithShape="1">
          <a:blip r:embed="rId3"/>
          <a:srcRect r="3557" b="1"/>
          <a:stretch/>
        </p:blipFill>
        <p:spPr>
          <a:xfrm>
            <a:off x="-38080" y="0"/>
            <a:ext cx="12191980" cy="6857990"/>
          </a:xfrm>
          <a:prstGeom prst="rect">
            <a:avLst/>
          </a:prstGeom>
          <a:noFill/>
        </p:spPr>
      </p:pic>
    </p:spTree>
    <p:extLst>
      <p:ext uri="{BB962C8B-B14F-4D97-AF65-F5344CB8AC3E}">
        <p14:creationId xmlns:p14="http://schemas.microsoft.com/office/powerpoint/2010/main" val="3009068686"/>
      </p:ext>
    </p:extLst>
  </p:cSld>
  <p:clrMapOvr>
    <a:masterClrMapping/>
  </p:clrMapOvr>
</p:sld>
</file>

<file path=ppt/theme/theme1.xml><?xml version="1.0" encoding="utf-8"?>
<a:theme xmlns:a="http://schemas.openxmlformats.org/drawingml/2006/main" name="2_Office Theme">
  <a:themeElements>
    <a:clrScheme name="UHN">
      <a:dk1>
        <a:sysClr val="windowText" lastClr="000000"/>
      </a:dk1>
      <a:lt1>
        <a:sysClr val="window" lastClr="FFFFFF"/>
      </a:lt1>
      <a:dk2>
        <a:srgbClr val="44546A"/>
      </a:dk2>
      <a:lt2>
        <a:srgbClr val="E7E6E6"/>
      </a:lt2>
      <a:accent1>
        <a:srgbClr val="B7A66D"/>
      </a:accent1>
      <a:accent2>
        <a:srgbClr val="2A6EBB"/>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5CB35A3-5F55-4442-9E1D-7F86FE62DE83}" vid="{5DB9C381-51BD-417F-8F24-D193AECFA3A2}"/>
    </a:ext>
  </a:extLst>
</a:theme>
</file>

<file path=ppt/theme/theme2.xml><?xml version="1.0" encoding="utf-8"?>
<a:theme xmlns:a="http://schemas.openxmlformats.org/drawingml/2006/main" name="4_Office Theme">
  <a:themeElements>
    <a:clrScheme name="UHN">
      <a:dk1>
        <a:sysClr val="windowText" lastClr="000000"/>
      </a:dk1>
      <a:lt1>
        <a:sysClr val="window" lastClr="FFFFFF"/>
      </a:lt1>
      <a:dk2>
        <a:srgbClr val="44546A"/>
      </a:dk2>
      <a:lt2>
        <a:srgbClr val="E7E6E6"/>
      </a:lt2>
      <a:accent1>
        <a:srgbClr val="B7A66D"/>
      </a:accent1>
      <a:accent2>
        <a:srgbClr val="2A6EBB"/>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5CB35A3-5F55-4442-9E1D-7F86FE62DE83}" vid="{5DB9C381-51BD-417F-8F24-D193AECFA3A2}"/>
    </a:ext>
  </a:ext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9_Office Theme">
  <a:themeElements>
    <a:clrScheme name="UHN">
      <a:dk1>
        <a:sysClr val="windowText" lastClr="000000"/>
      </a:dk1>
      <a:lt1>
        <a:sysClr val="window" lastClr="FFFFFF"/>
      </a:lt1>
      <a:dk2>
        <a:srgbClr val="44546A"/>
      </a:dk2>
      <a:lt2>
        <a:srgbClr val="E7E6E6"/>
      </a:lt2>
      <a:accent1>
        <a:srgbClr val="B7A66D"/>
      </a:accent1>
      <a:accent2>
        <a:srgbClr val="2A6EBB"/>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5CB35A3-5F55-4442-9E1D-7F86FE62DE83}" vid="{5DB9C381-51BD-417F-8F24-D193AECFA3A2}"/>
    </a:ext>
  </a:extLst>
</a:theme>
</file>

<file path=ppt/theme/theme5.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6.xml><?xml version="1.0" encoding="utf-8"?>
<a:theme xmlns:a="http://schemas.openxmlformats.org/drawingml/2006/main" name="5_Office Theme">
  <a:themeElements>
    <a:clrScheme name="UHN">
      <a:dk1>
        <a:sysClr val="windowText" lastClr="000000"/>
      </a:dk1>
      <a:lt1>
        <a:sysClr val="window" lastClr="FFFFFF"/>
      </a:lt1>
      <a:dk2>
        <a:srgbClr val="44546A"/>
      </a:dk2>
      <a:lt2>
        <a:srgbClr val="E7E6E6"/>
      </a:lt2>
      <a:accent1>
        <a:srgbClr val="B7A66D"/>
      </a:accent1>
      <a:accent2>
        <a:srgbClr val="2A6EBB"/>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5CB35A3-5F55-4442-9E1D-7F86FE62DE83}" vid="{5DB9C381-51BD-417F-8F24-D193AECFA3A2}"/>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6059</TotalTime>
  <Words>1319</Words>
  <Application>Microsoft Macintosh PowerPoint</Application>
  <PresentationFormat>Widescreen</PresentationFormat>
  <Paragraphs>133</Paragraphs>
  <Slides>17</Slides>
  <Notes>17</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17</vt:i4>
      </vt:variant>
    </vt:vector>
  </HeadingPairs>
  <TitlesOfParts>
    <vt:vector size="32" baseType="lpstr">
      <vt:lpstr>Arial</vt:lpstr>
      <vt:lpstr>Calibri</vt:lpstr>
      <vt:lpstr>Lato Light</vt:lpstr>
      <vt:lpstr>Montserrat</vt:lpstr>
      <vt:lpstr>Roboto</vt:lpstr>
      <vt:lpstr>Segoe UI</vt:lpstr>
      <vt:lpstr>Tahoma</vt:lpstr>
      <vt:lpstr>Times</vt:lpstr>
      <vt:lpstr>Times New Roman</vt:lpstr>
      <vt:lpstr>2_Office Theme</vt:lpstr>
      <vt:lpstr>4_Office Theme</vt:lpstr>
      <vt:lpstr>8_Office Theme</vt:lpstr>
      <vt:lpstr>9_Office Theme</vt:lpstr>
      <vt:lpstr>12_Office Theme</vt:lpstr>
      <vt:lpstr>5_Office Theme</vt:lpstr>
      <vt:lpstr>Overcoming and Preventing Burnout</vt:lpstr>
      <vt:lpstr>Managing Burnout &amp; Preventing </vt:lpstr>
      <vt:lpstr> What is Burnout?</vt:lpstr>
      <vt:lpstr>Symptoms of burnout</vt:lpstr>
      <vt:lpstr>The 12 Stages of burnout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 Activity</vt:lpstr>
      <vt:lpstr>PowerPoint Presentation</vt:lpstr>
      <vt:lpstr>PowerPoint Presentation</vt:lpstr>
      <vt:lpstr>Tips for Preventing Burnout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Coaching for Residents, TWH</dc:title>
  <dc:creator>Heather Gordon</dc:creator>
  <cp:lastModifiedBy>Microsoft Office User</cp:lastModifiedBy>
  <cp:revision>244</cp:revision>
  <cp:lastPrinted>2021-06-07T03:47:01Z</cp:lastPrinted>
  <dcterms:created xsi:type="dcterms:W3CDTF">2020-12-06T01:06:28Z</dcterms:created>
  <dcterms:modified xsi:type="dcterms:W3CDTF">2021-06-07T21:07:58Z</dcterms:modified>
</cp:coreProperties>
</file>