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3"/>
  </p:notesMasterIdLst>
  <p:handoutMasterIdLst>
    <p:handoutMasterId r:id="rId14"/>
  </p:handoutMasterIdLst>
  <p:sldIdLst>
    <p:sldId id="266" r:id="rId5"/>
    <p:sldId id="281" r:id="rId6"/>
    <p:sldId id="280" r:id="rId7"/>
    <p:sldId id="282" r:id="rId8"/>
    <p:sldId id="283" r:id="rId9"/>
    <p:sldId id="285" r:id="rId10"/>
    <p:sldId id="284" r:id="rId11"/>
    <p:sldId id="286"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300701-7DE9-E24F-BBE4-7D454558314F}" v="181" dt="2021-04-04T04:37:35.122"/>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10" autoAdjust="0"/>
    <p:restoredTop sz="94274" autoAdjust="0"/>
  </p:normalViewPr>
  <p:slideViewPr>
    <p:cSldViewPr snapToGrid="0" showGuides="1">
      <p:cViewPr varScale="1">
        <p:scale>
          <a:sx n="108" d="100"/>
          <a:sy n="108" d="100"/>
        </p:scale>
        <p:origin x="872" y="192"/>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08F1CF-CF64-4AA8-864B-693584D583B9}"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E8A02E66-9362-4CC7-8502-40767DE8B96C}">
      <dgm:prSet/>
      <dgm:spPr>
        <a:solidFill>
          <a:schemeClr val="accent3"/>
        </a:solidFill>
      </dgm:spPr>
      <dgm:t>
        <a:bodyPr/>
        <a:lstStyle/>
        <a:p>
          <a:r>
            <a:rPr lang="en-US" dirty="0"/>
            <a:t>HO HO HA HA HA</a:t>
          </a:r>
        </a:p>
      </dgm:t>
    </dgm:pt>
    <dgm:pt modelId="{DA45565F-8FB5-450D-A228-5AD66262D850}" type="parTrans" cxnId="{C9392D07-D6C1-41C0-8D96-93E6B6BC39A6}">
      <dgm:prSet/>
      <dgm:spPr/>
      <dgm:t>
        <a:bodyPr/>
        <a:lstStyle/>
        <a:p>
          <a:endParaRPr lang="en-US"/>
        </a:p>
      </dgm:t>
    </dgm:pt>
    <dgm:pt modelId="{BD3C8B0C-5B38-4D9E-861B-85B22FD5E021}" type="sibTrans" cxnId="{C9392D07-D6C1-41C0-8D96-93E6B6BC39A6}">
      <dgm:prSet/>
      <dgm:spPr/>
      <dgm:t>
        <a:bodyPr/>
        <a:lstStyle/>
        <a:p>
          <a:endParaRPr lang="en-US"/>
        </a:p>
      </dgm:t>
    </dgm:pt>
    <dgm:pt modelId="{ED722A01-F9DA-40B9-980B-1C857A788FA1}">
      <dgm:prSet/>
      <dgm:spPr>
        <a:solidFill>
          <a:schemeClr val="accent3"/>
        </a:solidFill>
      </dgm:spPr>
      <dgm:t>
        <a:bodyPr/>
        <a:lstStyle/>
        <a:p>
          <a:r>
            <a:rPr lang="en-US" dirty="0"/>
            <a:t>HO HO HA HA HA</a:t>
          </a:r>
        </a:p>
      </dgm:t>
    </dgm:pt>
    <dgm:pt modelId="{B32CBE3D-75CF-4BA2-8723-F5E1A5963426}" type="parTrans" cxnId="{5753961A-2EFA-44BA-9D20-4F2C6F1BC8FC}">
      <dgm:prSet/>
      <dgm:spPr/>
      <dgm:t>
        <a:bodyPr/>
        <a:lstStyle/>
        <a:p>
          <a:endParaRPr lang="en-US"/>
        </a:p>
      </dgm:t>
    </dgm:pt>
    <dgm:pt modelId="{1E3BC176-0C2A-46CD-AB72-DD071DE12ECE}" type="sibTrans" cxnId="{5753961A-2EFA-44BA-9D20-4F2C6F1BC8FC}">
      <dgm:prSet/>
      <dgm:spPr/>
      <dgm:t>
        <a:bodyPr/>
        <a:lstStyle/>
        <a:p>
          <a:endParaRPr lang="en-US"/>
        </a:p>
      </dgm:t>
    </dgm:pt>
    <dgm:pt modelId="{58ECE388-4E5D-4B20-8408-61B0F6014BB8}">
      <dgm:prSet/>
      <dgm:spPr>
        <a:solidFill>
          <a:schemeClr val="accent3"/>
        </a:solidFill>
      </dgm:spPr>
      <dgm:t>
        <a:bodyPr/>
        <a:lstStyle/>
        <a:p>
          <a:r>
            <a:rPr lang="en-US" dirty="0"/>
            <a:t>HO HO HA HA HA</a:t>
          </a:r>
        </a:p>
      </dgm:t>
    </dgm:pt>
    <dgm:pt modelId="{FA6F9E4D-7DBF-4685-9FAD-28B765347E5C}" type="parTrans" cxnId="{90CE3575-A867-4A24-9B75-E0843BA083F6}">
      <dgm:prSet/>
      <dgm:spPr/>
      <dgm:t>
        <a:bodyPr/>
        <a:lstStyle/>
        <a:p>
          <a:endParaRPr lang="en-US"/>
        </a:p>
      </dgm:t>
    </dgm:pt>
    <dgm:pt modelId="{F0ACEF86-C980-4D98-9028-980CD685E1D2}" type="sibTrans" cxnId="{90CE3575-A867-4A24-9B75-E0843BA083F6}">
      <dgm:prSet/>
      <dgm:spPr/>
      <dgm:t>
        <a:bodyPr/>
        <a:lstStyle/>
        <a:p>
          <a:endParaRPr lang="en-US"/>
        </a:p>
      </dgm:t>
    </dgm:pt>
    <dgm:pt modelId="{E1776296-A0F2-4C91-90F9-95517E14B3EC}">
      <dgm:prSet/>
      <dgm:spPr>
        <a:solidFill>
          <a:schemeClr val="accent3"/>
        </a:solidFill>
      </dgm:spPr>
      <dgm:t>
        <a:bodyPr/>
        <a:lstStyle/>
        <a:p>
          <a:pPr algn="ctr"/>
          <a:r>
            <a:rPr lang="en-US" dirty="0"/>
            <a:t>He He He</a:t>
          </a:r>
        </a:p>
      </dgm:t>
    </dgm:pt>
    <dgm:pt modelId="{64CCEA88-8A7E-456C-9162-1A921191CC73}" type="parTrans" cxnId="{58BD21D5-80D9-478F-8A23-16409D792A89}">
      <dgm:prSet/>
      <dgm:spPr/>
      <dgm:t>
        <a:bodyPr/>
        <a:lstStyle/>
        <a:p>
          <a:endParaRPr lang="en-US"/>
        </a:p>
      </dgm:t>
    </dgm:pt>
    <dgm:pt modelId="{01C61380-B574-4A56-92D9-B70A1DB7612D}" type="sibTrans" cxnId="{58BD21D5-80D9-478F-8A23-16409D792A89}">
      <dgm:prSet/>
      <dgm:spPr/>
      <dgm:t>
        <a:bodyPr/>
        <a:lstStyle/>
        <a:p>
          <a:endParaRPr lang="en-US"/>
        </a:p>
      </dgm:t>
    </dgm:pt>
    <dgm:pt modelId="{C950FF9E-0D57-F24E-9653-A3E022A4D1DE}" type="pres">
      <dgm:prSet presAssocID="{7908F1CF-CF64-4AA8-864B-693584D583B9}" presName="linear" presStyleCnt="0">
        <dgm:presLayoutVars>
          <dgm:animLvl val="lvl"/>
          <dgm:resizeHandles val="exact"/>
        </dgm:presLayoutVars>
      </dgm:prSet>
      <dgm:spPr/>
    </dgm:pt>
    <dgm:pt modelId="{2E7B0EDA-8A6F-7642-9220-B424469A76BF}" type="pres">
      <dgm:prSet presAssocID="{E8A02E66-9362-4CC7-8502-40767DE8B96C}" presName="parentText" presStyleLbl="node1" presStyleIdx="0" presStyleCnt="4">
        <dgm:presLayoutVars>
          <dgm:chMax val="0"/>
          <dgm:bulletEnabled val="1"/>
        </dgm:presLayoutVars>
      </dgm:prSet>
      <dgm:spPr>
        <a:prstGeom prst="smileyFace">
          <a:avLst/>
        </a:prstGeom>
      </dgm:spPr>
    </dgm:pt>
    <dgm:pt modelId="{B15010E4-DFD4-FA47-A985-D3D4C10469EE}" type="pres">
      <dgm:prSet presAssocID="{BD3C8B0C-5B38-4D9E-861B-85B22FD5E021}" presName="spacer" presStyleCnt="0"/>
      <dgm:spPr/>
    </dgm:pt>
    <dgm:pt modelId="{37817DDC-DB91-514B-85C0-7A33BFFFAB17}" type="pres">
      <dgm:prSet presAssocID="{ED722A01-F9DA-40B9-980B-1C857A788FA1}" presName="parentText" presStyleLbl="node1" presStyleIdx="1" presStyleCnt="4">
        <dgm:presLayoutVars>
          <dgm:chMax val="0"/>
          <dgm:bulletEnabled val="1"/>
        </dgm:presLayoutVars>
      </dgm:prSet>
      <dgm:spPr>
        <a:prstGeom prst="smileyFace">
          <a:avLst/>
        </a:prstGeom>
      </dgm:spPr>
    </dgm:pt>
    <dgm:pt modelId="{62565AA9-0A06-0147-887B-19E1BFCD0D64}" type="pres">
      <dgm:prSet presAssocID="{1E3BC176-0C2A-46CD-AB72-DD071DE12ECE}" presName="spacer" presStyleCnt="0"/>
      <dgm:spPr/>
    </dgm:pt>
    <dgm:pt modelId="{A017E52A-C1E2-A54A-BD62-E4910A08B76D}" type="pres">
      <dgm:prSet presAssocID="{58ECE388-4E5D-4B20-8408-61B0F6014BB8}" presName="parentText" presStyleLbl="node1" presStyleIdx="2" presStyleCnt="4">
        <dgm:presLayoutVars>
          <dgm:chMax val="0"/>
          <dgm:bulletEnabled val="1"/>
        </dgm:presLayoutVars>
      </dgm:prSet>
      <dgm:spPr>
        <a:prstGeom prst="smileyFace">
          <a:avLst/>
        </a:prstGeom>
      </dgm:spPr>
    </dgm:pt>
    <dgm:pt modelId="{74F2DF96-B1B0-364E-B47B-2F5DCDF89A76}" type="pres">
      <dgm:prSet presAssocID="{F0ACEF86-C980-4D98-9028-980CD685E1D2}" presName="spacer" presStyleCnt="0"/>
      <dgm:spPr/>
    </dgm:pt>
    <dgm:pt modelId="{9E6C6590-416A-ED48-9F5B-80A5A7234A4D}" type="pres">
      <dgm:prSet presAssocID="{E1776296-A0F2-4C91-90F9-95517E14B3EC}" presName="parentText" presStyleLbl="node1" presStyleIdx="3" presStyleCnt="4">
        <dgm:presLayoutVars>
          <dgm:chMax val="0"/>
          <dgm:bulletEnabled val="1"/>
        </dgm:presLayoutVars>
      </dgm:prSet>
      <dgm:spPr>
        <a:prstGeom prst="smileyFace">
          <a:avLst/>
        </a:prstGeom>
      </dgm:spPr>
    </dgm:pt>
  </dgm:ptLst>
  <dgm:cxnLst>
    <dgm:cxn modelId="{C9392D07-D6C1-41C0-8D96-93E6B6BC39A6}" srcId="{7908F1CF-CF64-4AA8-864B-693584D583B9}" destId="{E8A02E66-9362-4CC7-8502-40767DE8B96C}" srcOrd="0" destOrd="0" parTransId="{DA45565F-8FB5-450D-A228-5AD66262D850}" sibTransId="{BD3C8B0C-5B38-4D9E-861B-85B22FD5E021}"/>
    <dgm:cxn modelId="{5753961A-2EFA-44BA-9D20-4F2C6F1BC8FC}" srcId="{7908F1CF-CF64-4AA8-864B-693584D583B9}" destId="{ED722A01-F9DA-40B9-980B-1C857A788FA1}" srcOrd="1" destOrd="0" parTransId="{B32CBE3D-75CF-4BA2-8723-F5E1A5963426}" sibTransId="{1E3BC176-0C2A-46CD-AB72-DD071DE12ECE}"/>
    <dgm:cxn modelId="{CC02972C-DB88-E242-9A40-7EEDE64B5461}" type="presOf" srcId="{E8A02E66-9362-4CC7-8502-40767DE8B96C}" destId="{2E7B0EDA-8A6F-7642-9220-B424469A76BF}" srcOrd="0" destOrd="0" presId="urn:microsoft.com/office/officeart/2005/8/layout/vList2"/>
    <dgm:cxn modelId="{45FB9A66-B5F7-6A4C-9A5E-16816489FD0F}" type="presOf" srcId="{ED722A01-F9DA-40B9-980B-1C857A788FA1}" destId="{37817DDC-DB91-514B-85C0-7A33BFFFAB17}" srcOrd="0" destOrd="0" presId="urn:microsoft.com/office/officeart/2005/8/layout/vList2"/>
    <dgm:cxn modelId="{173CAE70-C08E-C943-8090-2F6B5041913F}" type="presOf" srcId="{E1776296-A0F2-4C91-90F9-95517E14B3EC}" destId="{9E6C6590-416A-ED48-9F5B-80A5A7234A4D}" srcOrd="0" destOrd="0" presId="urn:microsoft.com/office/officeart/2005/8/layout/vList2"/>
    <dgm:cxn modelId="{90CE3575-A867-4A24-9B75-E0843BA083F6}" srcId="{7908F1CF-CF64-4AA8-864B-693584D583B9}" destId="{58ECE388-4E5D-4B20-8408-61B0F6014BB8}" srcOrd="2" destOrd="0" parTransId="{FA6F9E4D-7DBF-4685-9FAD-28B765347E5C}" sibTransId="{F0ACEF86-C980-4D98-9028-980CD685E1D2}"/>
    <dgm:cxn modelId="{E42EBE9B-FC1D-C94B-8708-2B1E60C616BE}" type="presOf" srcId="{58ECE388-4E5D-4B20-8408-61B0F6014BB8}" destId="{A017E52A-C1E2-A54A-BD62-E4910A08B76D}" srcOrd="0" destOrd="0" presId="urn:microsoft.com/office/officeart/2005/8/layout/vList2"/>
    <dgm:cxn modelId="{09A3AB9D-BAC2-3E43-98C1-9B582B16D28F}" type="presOf" srcId="{7908F1CF-CF64-4AA8-864B-693584D583B9}" destId="{C950FF9E-0D57-F24E-9653-A3E022A4D1DE}" srcOrd="0" destOrd="0" presId="urn:microsoft.com/office/officeart/2005/8/layout/vList2"/>
    <dgm:cxn modelId="{58BD21D5-80D9-478F-8A23-16409D792A89}" srcId="{7908F1CF-CF64-4AA8-864B-693584D583B9}" destId="{E1776296-A0F2-4C91-90F9-95517E14B3EC}" srcOrd="3" destOrd="0" parTransId="{64CCEA88-8A7E-456C-9162-1A921191CC73}" sibTransId="{01C61380-B574-4A56-92D9-B70A1DB7612D}"/>
    <dgm:cxn modelId="{49F3517D-731F-0141-8D3C-8A8B2709F033}" type="presParOf" srcId="{C950FF9E-0D57-F24E-9653-A3E022A4D1DE}" destId="{2E7B0EDA-8A6F-7642-9220-B424469A76BF}" srcOrd="0" destOrd="0" presId="urn:microsoft.com/office/officeart/2005/8/layout/vList2"/>
    <dgm:cxn modelId="{745025A7-7672-CB46-924B-80D69131CF87}" type="presParOf" srcId="{C950FF9E-0D57-F24E-9653-A3E022A4D1DE}" destId="{B15010E4-DFD4-FA47-A985-D3D4C10469EE}" srcOrd="1" destOrd="0" presId="urn:microsoft.com/office/officeart/2005/8/layout/vList2"/>
    <dgm:cxn modelId="{74177778-6F07-4E41-9DB7-C46D730FB89C}" type="presParOf" srcId="{C950FF9E-0D57-F24E-9653-A3E022A4D1DE}" destId="{37817DDC-DB91-514B-85C0-7A33BFFFAB17}" srcOrd="2" destOrd="0" presId="urn:microsoft.com/office/officeart/2005/8/layout/vList2"/>
    <dgm:cxn modelId="{BDE251BF-BFCC-CE4E-8C4D-7C35B8E266D5}" type="presParOf" srcId="{C950FF9E-0D57-F24E-9653-A3E022A4D1DE}" destId="{62565AA9-0A06-0147-887B-19E1BFCD0D64}" srcOrd="3" destOrd="0" presId="urn:microsoft.com/office/officeart/2005/8/layout/vList2"/>
    <dgm:cxn modelId="{C28DCE4C-A902-0646-BF02-08B48E6D1657}" type="presParOf" srcId="{C950FF9E-0D57-F24E-9653-A3E022A4D1DE}" destId="{A017E52A-C1E2-A54A-BD62-E4910A08B76D}" srcOrd="4" destOrd="0" presId="urn:microsoft.com/office/officeart/2005/8/layout/vList2"/>
    <dgm:cxn modelId="{0F6ECF26-2BF9-AF4A-AA24-0D843DE66B73}" type="presParOf" srcId="{C950FF9E-0D57-F24E-9653-A3E022A4D1DE}" destId="{74F2DF96-B1B0-364E-B47B-2F5DCDF89A76}" srcOrd="5" destOrd="0" presId="urn:microsoft.com/office/officeart/2005/8/layout/vList2"/>
    <dgm:cxn modelId="{CE675EA3-8E07-D34A-BCD1-D8CD583C7C15}" type="presParOf" srcId="{C950FF9E-0D57-F24E-9653-A3E022A4D1DE}" destId="{9E6C6590-416A-ED48-9F5B-80A5A7234A4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7B0EDA-8A6F-7642-9220-B424469A76BF}">
      <dsp:nvSpPr>
        <dsp:cNvPr id="0" name=""/>
        <dsp:cNvSpPr/>
      </dsp:nvSpPr>
      <dsp:spPr>
        <a:xfrm>
          <a:off x="0" y="60860"/>
          <a:ext cx="4956235" cy="895050"/>
        </a:xfrm>
        <a:prstGeom prst="smileyFace">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HO HO HA HA HA</a:t>
          </a:r>
        </a:p>
      </dsp:txBody>
      <dsp:txXfrm>
        <a:off x="725824" y="191937"/>
        <a:ext cx="3504587" cy="632896"/>
      </dsp:txXfrm>
    </dsp:sp>
    <dsp:sp modelId="{37817DDC-DB91-514B-85C0-7A33BFFFAB17}">
      <dsp:nvSpPr>
        <dsp:cNvPr id="0" name=""/>
        <dsp:cNvSpPr/>
      </dsp:nvSpPr>
      <dsp:spPr>
        <a:xfrm>
          <a:off x="0" y="1042310"/>
          <a:ext cx="4956235" cy="895050"/>
        </a:xfrm>
        <a:prstGeom prst="smileyFace">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HO HO HA HA HA</a:t>
          </a:r>
        </a:p>
      </dsp:txBody>
      <dsp:txXfrm>
        <a:off x="725824" y="1173387"/>
        <a:ext cx="3504587" cy="632896"/>
      </dsp:txXfrm>
    </dsp:sp>
    <dsp:sp modelId="{A017E52A-C1E2-A54A-BD62-E4910A08B76D}">
      <dsp:nvSpPr>
        <dsp:cNvPr id="0" name=""/>
        <dsp:cNvSpPr/>
      </dsp:nvSpPr>
      <dsp:spPr>
        <a:xfrm>
          <a:off x="0" y="2023760"/>
          <a:ext cx="4956235" cy="895050"/>
        </a:xfrm>
        <a:prstGeom prst="smileyFace">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HO HO HA HA HA</a:t>
          </a:r>
        </a:p>
      </dsp:txBody>
      <dsp:txXfrm>
        <a:off x="725824" y="2154837"/>
        <a:ext cx="3504587" cy="632896"/>
      </dsp:txXfrm>
    </dsp:sp>
    <dsp:sp modelId="{9E6C6590-416A-ED48-9F5B-80A5A7234A4D}">
      <dsp:nvSpPr>
        <dsp:cNvPr id="0" name=""/>
        <dsp:cNvSpPr/>
      </dsp:nvSpPr>
      <dsp:spPr>
        <a:xfrm>
          <a:off x="0" y="3005210"/>
          <a:ext cx="4956235" cy="895050"/>
        </a:xfrm>
        <a:prstGeom prst="smileyFace">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He He He</a:t>
          </a:r>
        </a:p>
      </dsp:txBody>
      <dsp:txXfrm>
        <a:off x="725824" y="3136287"/>
        <a:ext cx="3504587" cy="63289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01.04.2021</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01.04.2021</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jpeg"/><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6910023" y="908050"/>
            <a:ext cx="4503295" cy="782638"/>
          </a:xfrm>
        </p:spPr>
        <p:txBody>
          <a:bodyPr anchor="ctr">
            <a:normAutofit fontScale="90000"/>
          </a:bodyPr>
          <a:lstStyle/>
          <a:p>
            <a:br>
              <a:rPr lang="en-US" sz="2800" dirty="0"/>
            </a:br>
            <a:br>
              <a:rPr lang="en-US" sz="2800" dirty="0"/>
            </a:br>
            <a:br>
              <a:rPr lang="en-US" sz="2800" dirty="0"/>
            </a:br>
            <a:br>
              <a:rPr lang="en-US" sz="2800" dirty="0"/>
            </a:br>
            <a:br>
              <a:rPr lang="en-US" sz="2800" dirty="0"/>
            </a:br>
            <a:br>
              <a:rPr lang="en-US" sz="2800" dirty="0"/>
            </a:br>
            <a:br>
              <a:rPr lang="en-US" sz="2800" dirty="0"/>
            </a:br>
            <a:r>
              <a:rPr lang="en-US" sz="3600" dirty="0"/>
              <a:t>What is Laughter Yoga?</a:t>
            </a:r>
            <a:br>
              <a:rPr lang="en-US" sz="3600" dirty="0"/>
            </a:br>
            <a:endParaRPr lang="ru-RU" sz="3600" dirty="0"/>
          </a:p>
        </p:txBody>
      </p:sp>
      <p:sp>
        <p:nvSpPr>
          <p:cNvPr id="17" name="Footer Placeholder 3">
            <a:extLst>
              <a:ext uri="{FF2B5EF4-FFF2-40B4-BE49-F238E27FC236}">
                <a16:creationId xmlns:a16="http://schemas.microsoft.com/office/drawing/2014/main" id="{3452BD3C-618D-45DF-8F35-B8EC26FA0F29}"/>
              </a:ext>
            </a:extLst>
          </p:cNvPr>
          <p:cNvSpPr>
            <a:spLocks noGrp="1"/>
          </p:cNvSpPr>
          <p:nvPr>
            <p:ph type="ftr" sz="quarter" idx="11"/>
          </p:nvPr>
        </p:nvSpPr>
        <p:spPr>
          <a:xfrm>
            <a:off x="833252" y="5570797"/>
            <a:ext cx="3908793" cy="365125"/>
          </a:xfrm>
        </p:spPr>
        <p:txBody>
          <a:bodyPr/>
          <a:lstStyle/>
          <a:p>
            <a:pPr>
              <a:spcAft>
                <a:spcPts val="600"/>
              </a:spcAft>
            </a:pPr>
            <a:endParaRPr lang="en-US" sz="1600" b="1" dirty="0">
              <a:solidFill>
                <a:schemeClr val="tx1">
                  <a:lumMod val="65000"/>
                  <a:lumOff val="35000"/>
                </a:schemeClr>
              </a:solidFill>
            </a:endParaRPr>
          </a:p>
          <a:p>
            <a:pPr>
              <a:spcAft>
                <a:spcPts val="600"/>
              </a:spcAft>
            </a:pPr>
            <a:endParaRPr lang="en-US" sz="1600" b="1" dirty="0">
              <a:solidFill>
                <a:schemeClr val="tx1">
                  <a:lumMod val="65000"/>
                  <a:lumOff val="35000"/>
                </a:schemeClr>
              </a:solidFill>
            </a:endParaRPr>
          </a:p>
          <a:p>
            <a:pPr>
              <a:spcAft>
                <a:spcPts val="600"/>
              </a:spcAft>
            </a:pPr>
            <a:endParaRPr lang="en-US" sz="1600" b="1" dirty="0">
              <a:solidFill>
                <a:schemeClr val="tx1">
                  <a:lumMod val="65000"/>
                  <a:lumOff val="35000"/>
                </a:schemeClr>
              </a:solidFill>
            </a:endParaRPr>
          </a:p>
          <a:p>
            <a:pPr>
              <a:spcAft>
                <a:spcPts val="600"/>
              </a:spcAft>
            </a:pPr>
            <a:r>
              <a:rPr lang="en-US" sz="1600" b="1" dirty="0">
                <a:solidFill>
                  <a:schemeClr val="tx1">
                    <a:lumMod val="65000"/>
                    <a:lumOff val="35000"/>
                  </a:schemeClr>
                </a:solidFill>
              </a:rPr>
              <a:t>Laughter yoga was developed by a doctor in India, Dr. Madan </a:t>
            </a:r>
            <a:r>
              <a:rPr lang="en-US" sz="1600" b="1" dirty="0" err="1">
                <a:solidFill>
                  <a:schemeClr val="tx1">
                    <a:lumMod val="65000"/>
                    <a:lumOff val="35000"/>
                  </a:schemeClr>
                </a:solidFill>
              </a:rPr>
              <a:t>Kataria</a:t>
            </a:r>
            <a:endParaRPr lang="en-US" sz="1600" b="1" dirty="0">
              <a:solidFill>
                <a:schemeClr val="tx1">
                  <a:lumMod val="65000"/>
                  <a:lumOff val="35000"/>
                </a:schemeClr>
              </a:solidFill>
            </a:endParaRPr>
          </a:p>
          <a:p>
            <a:pPr>
              <a:spcAft>
                <a:spcPts val="600"/>
              </a:spcAft>
            </a:pPr>
            <a:r>
              <a:rPr lang="en-US" sz="1600" dirty="0">
                <a:solidFill>
                  <a:schemeClr val="tx1">
                    <a:lumMod val="65000"/>
                    <a:lumOff val="35000"/>
                  </a:schemeClr>
                </a:solidFill>
              </a:rPr>
              <a:t>Laughter Yoga has spread to 100+ countries with 20, 000 free social laughter clubs in 110 Country</a:t>
            </a:r>
          </a:p>
          <a:p>
            <a:pPr>
              <a:spcAft>
                <a:spcPts val="600"/>
              </a:spcAft>
            </a:pPr>
            <a:endParaRPr lang="ru-RU" dirty="0"/>
          </a:p>
        </p:txBody>
      </p:sp>
      <p:sp>
        <p:nvSpPr>
          <p:cNvPr id="19" name="Slide Number Placeholder 4">
            <a:extLst>
              <a:ext uri="{FF2B5EF4-FFF2-40B4-BE49-F238E27FC236}">
                <a16:creationId xmlns:a16="http://schemas.microsoft.com/office/drawing/2014/main" id="{0EDB1F5B-A2D3-45DC-9C52-920BE8879410}"/>
              </a:ext>
            </a:extLst>
          </p:cNvPr>
          <p:cNvSpPr>
            <a:spLocks noGrp="1"/>
          </p:cNvSpPr>
          <p:nvPr>
            <p:ph type="sldNum" sz="quarter" idx="12"/>
          </p:nvPr>
        </p:nvSpPr>
        <p:spPr>
          <a:xfrm>
            <a:off x="10804358" y="5816819"/>
            <a:ext cx="549442" cy="365125"/>
          </a:xfrm>
        </p:spPr>
        <p:txBody>
          <a:bodyPr/>
          <a:lstStyle/>
          <a:p>
            <a:pPr>
              <a:spcAft>
                <a:spcPts val="600"/>
              </a:spcAft>
            </a:pPr>
            <a:fld id="{D495E168-DA5E-4888-8D8A-92B118324C14}" type="slidenum">
              <a:rPr lang="ru-RU" smtClean="0"/>
              <a:pPr>
                <a:spcAft>
                  <a:spcPts val="600"/>
                </a:spcAft>
              </a:pPr>
              <a:t>1</a:t>
            </a:fld>
            <a:endParaRPr lang="ru-RU"/>
          </a:p>
        </p:txBody>
      </p:sp>
      <p:sp>
        <p:nvSpPr>
          <p:cNvPr id="6" name="Text Placeholder 5">
            <a:extLst>
              <a:ext uri="{FF2B5EF4-FFF2-40B4-BE49-F238E27FC236}">
                <a16:creationId xmlns:a16="http://schemas.microsoft.com/office/drawing/2014/main" id="{CDD6760C-D868-43F4-99FB-1B78C91F8FE1}"/>
              </a:ext>
            </a:extLst>
          </p:cNvPr>
          <p:cNvSpPr>
            <a:spLocks noGrp="1"/>
          </p:cNvSpPr>
          <p:nvPr>
            <p:ph type="body" sz="quarter" idx="13"/>
          </p:nvPr>
        </p:nvSpPr>
        <p:spPr>
          <a:xfrm>
            <a:off x="6954916" y="1793175"/>
            <a:ext cx="4219766" cy="434366"/>
          </a:xfrm>
        </p:spPr>
        <p:txBody>
          <a:bodyPr>
            <a:normAutofit/>
          </a:bodyPr>
          <a:lstStyle/>
          <a:p>
            <a:pPr>
              <a:spcBef>
                <a:spcPts val="0"/>
              </a:spcBef>
              <a:spcAft>
                <a:spcPts val="600"/>
              </a:spcAft>
            </a:pPr>
            <a:endParaRPr lang="en-US" sz="1500" dirty="0"/>
          </a:p>
          <a:p>
            <a:pPr>
              <a:spcBef>
                <a:spcPts val="0"/>
              </a:spcBef>
              <a:spcAft>
                <a:spcPts val="600"/>
              </a:spcAft>
            </a:pPr>
            <a:endParaRPr lang="en-US" sz="1500" dirty="0"/>
          </a:p>
          <a:p>
            <a:pPr>
              <a:spcBef>
                <a:spcPts val="0"/>
              </a:spcBef>
              <a:spcAft>
                <a:spcPts val="600"/>
              </a:spcAft>
            </a:pPr>
            <a:endParaRPr lang="en-US" sz="1500" dirty="0"/>
          </a:p>
          <a:p>
            <a:pPr>
              <a:spcBef>
                <a:spcPts val="0"/>
              </a:spcBef>
              <a:spcAft>
                <a:spcPts val="600"/>
              </a:spcAft>
            </a:pPr>
            <a:endParaRPr lang="en-US" sz="1500" dirty="0"/>
          </a:p>
          <a:p>
            <a:pPr>
              <a:spcBef>
                <a:spcPts val="0"/>
              </a:spcBef>
              <a:spcAft>
                <a:spcPts val="600"/>
              </a:spcAft>
            </a:pPr>
            <a:endParaRPr lang="en-CA" sz="1500" b="0" dirty="0"/>
          </a:p>
        </p:txBody>
      </p:sp>
      <p:sp>
        <p:nvSpPr>
          <p:cNvPr id="3" name="Text Placeholder 2">
            <a:extLst>
              <a:ext uri="{FF2B5EF4-FFF2-40B4-BE49-F238E27FC236}">
                <a16:creationId xmlns:a16="http://schemas.microsoft.com/office/drawing/2014/main" id="{5ECCBAE3-CEA3-4EE0-83F6-41CFC54D2B4A}"/>
              </a:ext>
            </a:extLst>
          </p:cNvPr>
          <p:cNvSpPr>
            <a:spLocks noGrp="1"/>
          </p:cNvSpPr>
          <p:nvPr>
            <p:ph type="body" sz="quarter" idx="14"/>
          </p:nvPr>
        </p:nvSpPr>
        <p:spPr>
          <a:xfrm>
            <a:off x="5021847" y="3550722"/>
            <a:ext cx="4548187" cy="1920936"/>
          </a:xfrm>
        </p:spPr>
        <p:txBody>
          <a:bodyPr>
            <a:normAutofit/>
          </a:bodyPr>
          <a:lstStyle/>
          <a:p>
            <a:pPr marL="0" lvl="0" indent="0">
              <a:spcBef>
                <a:spcPts val="0"/>
              </a:spcBef>
              <a:spcAft>
                <a:spcPts val="600"/>
              </a:spcAft>
              <a:buNone/>
            </a:pPr>
            <a:endParaRPr lang="en-US" sz="2000" b="1" dirty="0">
              <a:solidFill>
                <a:schemeClr val="accent1"/>
              </a:solidFill>
            </a:endParaRPr>
          </a:p>
          <a:p>
            <a:pPr marL="0" lvl="0" indent="0">
              <a:spcBef>
                <a:spcPts val="0"/>
              </a:spcBef>
              <a:spcAft>
                <a:spcPts val="600"/>
              </a:spcAft>
              <a:buNone/>
            </a:pPr>
            <a:endParaRPr lang="en-US" sz="2000" b="1" dirty="0">
              <a:solidFill>
                <a:schemeClr val="accent1"/>
              </a:solidFill>
            </a:endParaRPr>
          </a:p>
          <a:p>
            <a:pPr marL="0" lvl="0" indent="0">
              <a:spcBef>
                <a:spcPts val="0"/>
              </a:spcBef>
              <a:spcAft>
                <a:spcPts val="600"/>
              </a:spcAft>
              <a:buNone/>
            </a:pPr>
            <a:endParaRPr lang="en-US" sz="2000" b="1" dirty="0">
              <a:solidFill>
                <a:schemeClr val="accent1"/>
              </a:solidFill>
            </a:endParaRPr>
          </a:p>
          <a:p>
            <a:pPr marL="0" lvl="0" indent="0">
              <a:spcBef>
                <a:spcPts val="0"/>
              </a:spcBef>
              <a:spcAft>
                <a:spcPts val="600"/>
              </a:spcAft>
              <a:buNone/>
            </a:pPr>
            <a:endParaRPr lang="en-US" sz="2000" b="1" dirty="0">
              <a:solidFill>
                <a:schemeClr val="accent1"/>
              </a:solidFill>
            </a:endParaRPr>
          </a:p>
          <a:p>
            <a:pPr marL="0" lvl="0" indent="0">
              <a:spcBef>
                <a:spcPts val="0"/>
              </a:spcBef>
              <a:spcAft>
                <a:spcPts val="600"/>
              </a:spcAft>
              <a:buNone/>
            </a:pPr>
            <a:endParaRPr lang="en-US" sz="2000" b="1" dirty="0">
              <a:solidFill>
                <a:schemeClr val="accent1"/>
              </a:solidFill>
            </a:endParaRPr>
          </a:p>
        </p:txBody>
      </p:sp>
      <p:sp>
        <p:nvSpPr>
          <p:cNvPr id="8" name="Rectangle 7">
            <a:extLst>
              <a:ext uri="{FF2B5EF4-FFF2-40B4-BE49-F238E27FC236}">
                <a16:creationId xmlns:a16="http://schemas.microsoft.com/office/drawing/2014/main" id="{36436E49-3806-A04C-A6EA-4AB8FDE7EDC1}"/>
              </a:ext>
            </a:extLst>
          </p:cNvPr>
          <p:cNvSpPr/>
          <p:nvPr/>
        </p:nvSpPr>
        <p:spPr>
          <a:xfrm>
            <a:off x="6954915" y="3041134"/>
            <a:ext cx="4120739" cy="3647152"/>
          </a:xfrm>
          <a:prstGeom prst="rect">
            <a:avLst/>
          </a:prstGeom>
        </p:spPr>
        <p:txBody>
          <a:bodyPr wrap="square">
            <a:spAutoFit/>
          </a:bodyPr>
          <a:lstStyle/>
          <a:p>
            <a:pPr>
              <a:spcAft>
                <a:spcPts val="600"/>
              </a:spcAft>
            </a:pPr>
            <a:endParaRPr lang="en-US" sz="2000" dirty="0">
              <a:solidFill>
                <a:schemeClr val="accent1"/>
              </a:solidFill>
            </a:endParaRPr>
          </a:p>
          <a:p>
            <a:pPr>
              <a:spcAft>
                <a:spcPts val="600"/>
              </a:spcAft>
            </a:pPr>
            <a:r>
              <a:rPr lang="en-US" sz="2000" dirty="0">
                <a:solidFill>
                  <a:schemeClr val="accent1"/>
                </a:solidFill>
              </a:rPr>
              <a:t>A concept where anyone can laugh for no reason, without relying on humor, jokes or comedy.</a:t>
            </a:r>
          </a:p>
          <a:p>
            <a:pPr lvl="0">
              <a:spcAft>
                <a:spcPts val="600"/>
              </a:spcAft>
            </a:pPr>
            <a:endParaRPr lang="en-US" sz="2000" b="1" dirty="0">
              <a:solidFill>
                <a:schemeClr val="accent1"/>
              </a:solidFill>
            </a:endParaRPr>
          </a:p>
          <a:p>
            <a:pPr lvl="0">
              <a:spcAft>
                <a:spcPts val="600"/>
              </a:spcAft>
            </a:pPr>
            <a:endParaRPr lang="en-US" sz="2000" b="1" dirty="0">
              <a:solidFill>
                <a:schemeClr val="accent1"/>
              </a:solidFill>
            </a:endParaRPr>
          </a:p>
          <a:p>
            <a:pPr lvl="0">
              <a:spcAft>
                <a:spcPts val="600"/>
              </a:spcAft>
            </a:pPr>
            <a:r>
              <a:rPr lang="en-US" sz="2000" dirty="0">
                <a:solidFill>
                  <a:schemeClr val="accent1"/>
                </a:solidFill>
              </a:rPr>
              <a:t>Combines laughter exercise and deep breathing</a:t>
            </a:r>
            <a:r>
              <a:rPr lang="en-US" sz="1200" dirty="0">
                <a:solidFill>
                  <a:schemeClr val="accent1"/>
                </a:solidFill>
              </a:rPr>
              <a:t>. </a:t>
            </a:r>
          </a:p>
          <a:p>
            <a:pPr lvl="0">
              <a:spcAft>
                <a:spcPts val="600"/>
              </a:spcAft>
            </a:pPr>
            <a:endParaRPr lang="en-US" sz="1200" b="1" dirty="0">
              <a:solidFill>
                <a:schemeClr val="accent1"/>
              </a:solidFill>
            </a:endParaRPr>
          </a:p>
          <a:p>
            <a:pPr lvl="0">
              <a:spcAft>
                <a:spcPts val="600"/>
              </a:spcAft>
            </a:pPr>
            <a:endParaRPr lang="en-US" sz="1200" b="1" dirty="0">
              <a:solidFill>
                <a:schemeClr val="accent1"/>
              </a:solidFill>
            </a:endParaRPr>
          </a:p>
          <a:p>
            <a:pPr lvl="0">
              <a:spcAft>
                <a:spcPts val="600"/>
              </a:spcAft>
            </a:pPr>
            <a:endParaRPr lang="ru-RU" sz="1200" dirty="0">
              <a:solidFill>
                <a:schemeClr val="accent1"/>
              </a:solidFill>
            </a:endParaRPr>
          </a:p>
        </p:txBody>
      </p:sp>
      <p:pic>
        <p:nvPicPr>
          <p:cNvPr id="4098" name="Picture 2" descr="Why You Need a Good Laugh">
            <a:extLst>
              <a:ext uri="{FF2B5EF4-FFF2-40B4-BE49-F238E27FC236}">
                <a16:creationId xmlns:a16="http://schemas.microsoft.com/office/drawing/2014/main" id="{B3EBD0BF-3BDC-7047-BA1B-86929268507D}"/>
              </a:ext>
            </a:extLst>
          </p:cNvPr>
          <p:cNvPicPr>
            <a:picLocks noGrp="1" noChangeAspect="1" noChangeArrowheads="1"/>
          </p:cNvPicPr>
          <p:nvPr>
            <p:ph type="pic" sz="quarter" idx="15"/>
          </p:nvPr>
        </p:nvPicPr>
        <p:blipFill>
          <a:blip r:embed="rId2">
            <a:extLst>
              <a:ext uri="{28A0092B-C50C-407E-A947-70E740481C1C}">
                <a14:useLocalDpi xmlns:a14="http://schemas.microsoft.com/office/drawing/2010/main" val="0"/>
              </a:ext>
            </a:extLst>
          </a:blip>
          <a:srcRect l="32788" r="32788"/>
          <a:stretch>
            <a:fillRect/>
          </a:stretch>
        </p:blipFill>
        <p:spPr bwMode="auto">
          <a:xfrm>
            <a:off x="2113807" y="44120"/>
            <a:ext cx="2908039" cy="327101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orgetting How to Laugh: An Overlooked Sign of Burnout – A New Way to Work">
            <a:extLst>
              <a:ext uri="{FF2B5EF4-FFF2-40B4-BE49-F238E27FC236}">
                <a16:creationId xmlns:a16="http://schemas.microsoft.com/office/drawing/2014/main" id="{0A73C6DD-FA4B-8140-98AB-4D8C0FBC53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8593" y="3280661"/>
            <a:ext cx="3048493" cy="2059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01262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ould laughter be the root of good culture? – Eat Sleep Work Repeat">
            <a:extLst>
              <a:ext uri="{FF2B5EF4-FFF2-40B4-BE49-F238E27FC236}">
                <a16:creationId xmlns:a16="http://schemas.microsoft.com/office/drawing/2014/main" id="{6E85073B-926E-6A41-AA43-FF72D1D7AD4E}"/>
              </a:ext>
            </a:extLst>
          </p:cNvPr>
          <p:cNvPicPr>
            <a:picLocks noGrp="1" noChangeAspect="1" noChangeArrowheads="1"/>
          </p:cNvPicPr>
          <p:nvPr>
            <p:ph type="pic" sz="quarter" idx="18"/>
          </p:nvPr>
        </p:nvPicPr>
        <p:blipFill rotWithShape="1">
          <a:blip r:embed="rId2">
            <a:extLst>
              <a:ext uri="{28A0092B-C50C-407E-A947-70E740481C1C}">
                <a14:useLocalDpi xmlns:a14="http://schemas.microsoft.com/office/drawing/2010/main" val="0"/>
              </a:ext>
            </a:extLst>
          </a:blip>
          <a:srcRect r="3" b="4809"/>
          <a:stretch/>
        </p:blipFill>
        <p:spPr bwMode="auto">
          <a:xfrm>
            <a:off x="6227180" y="2290486"/>
            <a:ext cx="5964820" cy="312867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678656E4-B732-244A-BCA7-2D3BF42B836E}"/>
              </a:ext>
            </a:extLst>
          </p:cNvPr>
          <p:cNvSpPr>
            <a:spLocks noGrp="1"/>
          </p:cNvSpPr>
          <p:nvPr>
            <p:ph type="title"/>
          </p:nvPr>
        </p:nvSpPr>
        <p:spPr>
          <a:xfrm>
            <a:off x="815853" y="1231900"/>
            <a:ext cx="4832593" cy="782638"/>
          </a:xfrm>
        </p:spPr>
        <p:txBody>
          <a:bodyPr vert="horz" lIns="91440" tIns="45720" rIns="91440" bIns="45720" rtlCol="0" anchor="ctr">
            <a:noAutofit/>
          </a:bodyPr>
          <a:lstStyle/>
          <a:p>
            <a:r>
              <a:rPr lang="en-US" sz="2000" dirty="0">
                <a:latin typeface="+mn-lt"/>
              </a:rPr>
              <a:t>Laughter Yoga:  </a:t>
            </a:r>
            <a:br>
              <a:rPr lang="en-US" sz="2000" dirty="0">
                <a:latin typeface="+mn-lt"/>
              </a:rPr>
            </a:br>
            <a:r>
              <a:rPr lang="en-US" sz="2000" dirty="0">
                <a:latin typeface="+mn-lt"/>
              </a:rPr>
              <a:t>Combines Laughter and Deep Breathing</a:t>
            </a:r>
          </a:p>
        </p:txBody>
      </p:sp>
      <p:sp>
        <p:nvSpPr>
          <p:cNvPr id="5" name="Footer Placeholder 4">
            <a:extLst>
              <a:ext uri="{FF2B5EF4-FFF2-40B4-BE49-F238E27FC236}">
                <a16:creationId xmlns:a16="http://schemas.microsoft.com/office/drawing/2014/main" id="{B02E750D-D6DD-434F-833B-FCBB397371AE}"/>
              </a:ext>
            </a:extLst>
          </p:cNvPr>
          <p:cNvSpPr>
            <a:spLocks noGrp="1"/>
          </p:cNvSpPr>
          <p:nvPr>
            <p:ph type="ftr" sz="quarter" idx="11"/>
          </p:nvPr>
        </p:nvSpPr>
        <p:spPr>
          <a:xfrm>
            <a:off x="812290" y="5797769"/>
            <a:ext cx="4211123" cy="365125"/>
          </a:xfrm>
        </p:spPr>
        <p:txBody>
          <a:bodyPr vert="horz" lIns="91440" tIns="45720" rIns="91440" bIns="45720" rtlCol="0" anchor="ctr">
            <a:normAutofit/>
          </a:bodyPr>
          <a:lstStyle/>
          <a:p>
            <a:pPr>
              <a:spcAft>
                <a:spcPts val="600"/>
              </a:spcAft>
            </a:pPr>
            <a:r>
              <a:rPr lang="en-US" dirty="0"/>
              <a:t> </a:t>
            </a:r>
            <a:endParaRPr lang="ru-RU" dirty="0"/>
          </a:p>
        </p:txBody>
      </p:sp>
      <p:sp>
        <p:nvSpPr>
          <p:cNvPr id="6" name="Slide Number Placeholder 5">
            <a:extLst>
              <a:ext uri="{FF2B5EF4-FFF2-40B4-BE49-F238E27FC236}">
                <a16:creationId xmlns:a16="http://schemas.microsoft.com/office/drawing/2014/main" id="{5353177B-0535-0F4A-A9AD-8179C79A097D}"/>
              </a:ext>
            </a:extLst>
          </p:cNvPr>
          <p:cNvSpPr>
            <a:spLocks noGrp="1"/>
          </p:cNvSpPr>
          <p:nvPr>
            <p:ph type="sldNum" sz="quarter" idx="12"/>
          </p:nvPr>
        </p:nvSpPr>
        <p:spPr>
          <a:xfrm>
            <a:off x="10804358" y="5816819"/>
            <a:ext cx="549442" cy="365125"/>
          </a:xfrm>
        </p:spPr>
        <p:txBody>
          <a:bodyPr vert="horz" lIns="91440" tIns="45720" rIns="91440" bIns="45720" rtlCol="0" anchor="ctr">
            <a:normAutofit/>
          </a:bodyPr>
          <a:lstStyle/>
          <a:p>
            <a:pPr>
              <a:spcAft>
                <a:spcPts val="600"/>
              </a:spcAft>
            </a:pPr>
            <a:fld id="{D495E168-DA5E-4888-8D8A-92B118324C14}" type="slidenum">
              <a:rPr lang="ru-RU" smtClean="0"/>
              <a:pPr>
                <a:spcAft>
                  <a:spcPts val="600"/>
                </a:spcAft>
              </a:pPr>
              <a:t>2</a:t>
            </a:fld>
            <a:endParaRPr lang="ru-RU"/>
          </a:p>
        </p:txBody>
      </p:sp>
      <p:sp>
        <p:nvSpPr>
          <p:cNvPr id="8" name="TextBox 7">
            <a:extLst>
              <a:ext uri="{FF2B5EF4-FFF2-40B4-BE49-F238E27FC236}">
                <a16:creationId xmlns:a16="http://schemas.microsoft.com/office/drawing/2014/main" id="{8A386E26-1444-9848-8990-CAAE4976C2FD}"/>
              </a:ext>
            </a:extLst>
          </p:cNvPr>
          <p:cNvSpPr txBox="1"/>
          <p:nvPr/>
        </p:nvSpPr>
        <p:spPr>
          <a:xfrm>
            <a:off x="767207" y="4215628"/>
            <a:ext cx="4425903" cy="1203537"/>
          </a:xfrm>
          <a:prstGeom prst="rect">
            <a:avLst/>
          </a:prstGeom>
        </p:spPr>
        <p:txBody>
          <a:bodyPr vert="horz" lIns="91440" tIns="45720" rIns="91440" bIns="45720" rtlCol="0">
            <a:noAutofit/>
          </a:bodyPr>
          <a:lstStyle/>
          <a:p>
            <a:pPr marL="180000" indent="-180000">
              <a:lnSpc>
                <a:spcPct val="90000"/>
              </a:lnSpc>
              <a:spcBef>
                <a:spcPts val="600"/>
              </a:spcBef>
              <a:spcAft>
                <a:spcPts val="600"/>
              </a:spcAft>
              <a:buClr>
                <a:schemeClr val="accent3"/>
              </a:buClr>
              <a:buFont typeface="Arial" panose="020B0604020202020204" pitchFamily="34" charset="0"/>
              <a:buChar char="•"/>
            </a:pPr>
            <a:r>
              <a:rPr lang="en-US" sz="1400" b="0" i="0" kern="1200" dirty="0" err="1">
                <a:solidFill>
                  <a:schemeClr val="accent1"/>
                </a:solidFill>
                <a:latin typeface="+mn-lt"/>
                <a:ea typeface="+mn-ea"/>
                <a:cs typeface="+mn-cs"/>
              </a:rPr>
              <a:t>Mimick</a:t>
            </a:r>
            <a:r>
              <a:rPr lang="en-US" sz="1400" b="0" i="0" kern="1200" dirty="0">
                <a:solidFill>
                  <a:schemeClr val="accent1"/>
                </a:solidFill>
                <a:latin typeface="+mn-lt"/>
                <a:ea typeface="+mn-ea"/>
                <a:cs typeface="+mn-cs"/>
              </a:rPr>
              <a:t> </a:t>
            </a:r>
            <a:r>
              <a:rPr lang="en-US" sz="1400" dirty="0">
                <a:solidFill>
                  <a:schemeClr val="accent1"/>
                </a:solidFill>
              </a:rPr>
              <a:t>sounds to stimulate laughter</a:t>
            </a:r>
            <a:endParaRPr lang="en-US" sz="1400" b="0" i="0" kern="1200" dirty="0">
              <a:solidFill>
                <a:schemeClr val="accent1"/>
              </a:solidFill>
              <a:latin typeface="+mn-lt"/>
              <a:ea typeface="+mn-ea"/>
              <a:cs typeface="+mn-cs"/>
            </a:endParaRPr>
          </a:p>
          <a:p>
            <a:pPr marL="180000" indent="-180000">
              <a:lnSpc>
                <a:spcPct val="90000"/>
              </a:lnSpc>
              <a:spcBef>
                <a:spcPts val="600"/>
              </a:spcBef>
              <a:spcAft>
                <a:spcPts val="600"/>
              </a:spcAft>
              <a:buClr>
                <a:schemeClr val="accent3"/>
              </a:buClr>
              <a:buFont typeface="Arial" panose="020B0604020202020204" pitchFamily="34" charset="0"/>
              <a:buChar char="•"/>
            </a:pPr>
            <a:r>
              <a:rPr lang="en-US" sz="1400" b="0" i="0" kern="1200" dirty="0">
                <a:solidFill>
                  <a:schemeClr val="accent1"/>
                </a:solidFill>
                <a:latin typeface="+mn-lt"/>
                <a:ea typeface="+mn-ea"/>
                <a:cs typeface="+mn-cs"/>
              </a:rPr>
              <a:t>Engage in Rhythmic Clapping and Chanting</a:t>
            </a:r>
          </a:p>
          <a:p>
            <a:pPr marL="180000" indent="-180000">
              <a:lnSpc>
                <a:spcPct val="90000"/>
              </a:lnSpc>
              <a:spcBef>
                <a:spcPts val="600"/>
              </a:spcBef>
              <a:spcAft>
                <a:spcPts val="600"/>
              </a:spcAft>
              <a:buClr>
                <a:schemeClr val="accent3"/>
              </a:buClr>
              <a:buFont typeface="Arial" panose="020B0604020202020204" pitchFamily="34" charset="0"/>
              <a:buChar char="•"/>
            </a:pPr>
            <a:r>
              <a:rPr lang="en-US" sz="1400" dirty="0">
                <a:solidFill>
                  <a:schemeClr val="accent1"/>
                </a:solidFill>
              </a:rPr>
              <a:t>Participate </a:t>
            </a:r>
            <a:r>
              <a:rPr lang="en-US" sz="1400" b="0" i="0" kern="1200" dirty="0">
                <a:solidFill>
                  <a:schemeClr val="accent1"/>
                </a:solidFill>
                <a:latin typeface="+mn-lt"/>
                <a:ea typeface="+mn-ea"/>
                <a:cs typeface="+mn-cs"/>
              </a:rPr>
              <a:t>in a deep breathing exercise</a:t>
            </a:r>
          </a:p>
          <a:p>
            <a:pPr marL="180000" indent="-180000">
              <a:lnSpc>
                <a:spcPct val="90000"/>
              </a:lnSpc>
              <a:spcBef>
                <a:spcPts val="600"/>
              </a:spcBef>
              <a:spcAft>
                <a:spcPts val="600"/>
              </a:spcAft>
              <a:buClr>
                <a:schemeClr val="accent3"/>
              </a:buClr>
              <a:buFont typeface="Arial" panose="020B0604020202020204" pitchFamily="34" charset="0"/>
              <a:buChar char="•"/>
            </a:pPr>
            <a:r>
              <a:rPr lang="en-US" sz="1400" dirty="0">
                <a:solidFill>
                  <a:schemeClr val="accent1"/>
                </a:solidFill>
              </a:rPr>
              <a:t>Do Self-affirmation and Affirm loved ones</a:t>
            </a:r>
          </a:p>
          <a:p>
            <a:pPr marL="180000" indent="-180000">
              <a:lnSpc>
                <a:spcPct val="90000"/>
              </a:lnSpc>
              <a:spcBef>
                <a:spcPts val="600"/>
              </a:spcBef>
              <a:spcAft>
                <a:spcPts val="600"/>
              </a:spcAft>
              <a:buClr>
                <a:schemeClr val="accent3"/>
              </a:buClr>
              <a:buFont typeface="Arial" panose="020B0604020202020204" pitchFamily="34" charset="0"/>
              <a:buChar char="•"/>
            </a:pPr>
            <a:r>
              <a:rPr lang="en-US" sz="1400" b="0" i="0" kern="1200" dirty="0">
                <a:solidFill>
                  <a:schemeClr val="accent1"/>
                </a:solidFill>
                <a:latin typeface="+mn-lt"/>
                <a:ea typeface="+mn-ea"/>
                <a:cs typeface="+mn-cs"/>
              </a:rPr>
              <a:t>Ends with Rhythmic Clapping and Chanting</a:t>
            </a:r>
          </a:p>
          <a:p>
            <a:pPr marL="180000" indent="-180000">
              <a:lnSpc>
                <a:spcPct val="90000"/>
              </a:lnSpc>
              <a:spcBef>
                <a:spcPts val="600"/>
              </a:spcBef>
              <a:spcAft>
                <a:spcPts val="600"/>
              </a:spcAft>
              <a:buClr>
                <a:schemeClr val="accent3"/>
              </a:buClr>
              <a:buFont typeface="Arial" panose="020B0604020202020204" pitchFamily="34" charset="0"/>
              <a:buChar char="•"/>
            </a:pPr>
            <a:endParaRPr lang="en-US" sz="1400" b="0" i="0" kern="1200" dirty="0">
              <a:solidFill>
                <a:schemeClr val="accent1"/>
              </a:solidFill>
              <a:latin typeface="+mn-lt"/>
              <a:ea typeface="+mn-ea"/>
              <a:cs typeface="+mn-cs"/>
            </a:endParaRPr>
          </a:p>
        </p:txBody>
      </p:sp>
      <p:sp>
        <p:nvSpPr>
          <p:cNvPr id="75" name="Text Placeholder 6">
            <a:extLst>
              <a:ext uri="{FF2B5EF4-FFF2-40B4-BE49-F238E27FC236}">
                <a16:creationId xmlns:a16="http://schemas.microsoft.com/office/drawing/2014/main" id="{2C5A74CA-C4BD-494A-B939-F6E43F6D271C}"/>
              </a:ext>
            </a:extLst>
          </p:cNvPr>
          <p:cNvSpPr>
            <a:spLocks noGrp="1"/>
          </p:cNvSpPr>
          <p:nvPr>
            <p:ph type="body" sz="quarter" idx="16"/>
          </p:nvPr>
        </p:nvSpPr>
        <p:spPr>
          <a:xfrm>
            <a:off x="811115" y="2463626"/>
            <a:ext cx="5284885" cy="782638"/>
          </a:xfrm>
        </p:spPr>
        <p:txBody>
          <a:bodyPr vert="horz" lIns="91440" tIns="45720" rIns="91440" bIns="45720" rtlCol="0">
            <a:noAutofit/>
          </a:bodyPr>
          <a:lstStyle/>
          <a:p>
            <a:pPr marL="285750" indent="-285750">
              <a:buFont typeface="Arial" panose="020B0604020202020204" pitchFamily="34" charset="0"/>
              <a:buChar char="•"/>
            </a:pPr>
            <a:r>
              <a:rPr lang="en-US" sz="1400" b="1" i="0" kern="1200" dirty="0">
                <a:latin typeface="+mn-lt"/>
                <a:ea typeface="+mn-ea"/>
                <a:cs typeface="+mn-cs"/>
              </a:rPr>
              <a:t>Laughter ties to the essence of who we are – its built in.</a:t>
            </a:r>
          </a:p>
          <a:p>
            <a:pPr marL="285750" indent="-285750">
              <a:buFont typeface="Arial" panose="020B0604020202020204" pitchFamily="34" charset="0"/>
              <a:buChar char="•"/>
            </a:pPr>
            <a:r>
              <a:rPr lang="en-US" sz="1400" dirty="0"/>
              <a:t>Laughter activities are based off childlike fun, we resort to those childhood times where we laugh silly while having fun</a:t>
            </a:r>
          </a:p>
        </p:txBody>
      </p:sp>
      <p:sp>
        <p:nvSpPr>
          <p:cNvPr id="4" name="Subtitle 3">
            <a:extLst>
              <a:ext uri="{FF2B5EF4-FFF2-40B4-BE49-F238E27FC236}">
                <a16:creationId xmlns:a16="http://schemas.microsoft.com/office/drawing/2014/main" id="{3D393D97-CBF9-0C48-9091-7A9F522C3871}"/>
              </a:ext>
            </a:extLst>
          </p:cNvPr>
          <p:cNvSpPr>
            <a:spLocks noGrp="1"/>
          </p:cNvSpPr>
          <p:nvPr>
            <p:ph type="body" sz="quarter" idx="17"/>
          </p:nvPr>
        </p:nvSpPr>
        <p:spPr>
          <a:xfrm>
            <a:off x="811115" y="3429000"/>
            <a:ext cx="4583113" cy="243089"/>
          </a:xfrm>
        </p:spPr>
        <p:txBody>
          <a:bodyPr vert="horz" lIns="91440" tIns="45720" rIns="91440" bIns="45720" rtlCol="0">
            <a:noAutofit/>
          </a:bodyPr>
          <a:lstStyle/>
          <a:p>
            <a:endParaRPr lang="en-US" sz="1600" b="1" kern="1200" dirty="0">
              <a:latin typeface="+mn-lt"/>
              <a:ea typeface="+mn-ea"/>
              <a:cs typeface="+mn-cs"/>
            </a:endParaRPr>
          </a:p>
          <a:p>
            <a:r>
              <a:rPr lang="en-US" sz="1600" b="1" kern="1200" dirty="0">
                <a:latin typeface="+mn-lt"/>
                <a:ea typeface="+mn-ea"/>
                <a:cs typeface="+mn-cs"/>
              </a:rPr>
              <a:t>Objectives</a:t>
            </a:r>
            <a:endParaRPr lang="en-US" sz="1600" b="1" dirty="0">
              <a:solidFill>
                <a:schemeClr val="accent1"/>
              </a:solidFill>
            </a:endParaRPr>
          </a:p>
          <a:p>
            <a:endParaRPr lang="en-US" sz="1600" b="1" kern="1200" dirty="0">
              <a:latin typeface="+mn-lt"/>
              <a:ea typeface="+mn-ea"/>
              <a:cs typeface="+mn-cs"/>
            </a:endParaRPr>
          </a:p>
        </p:txBody>
      </p:sp>
      <p:sp>
        <p:nvSpPr>
          <p:cNvPr id="11" name="Rectangle 10">
            <a:extLst>
              <a:ext uri="{FF2B5EF4-FFF2-40B4-BE49-F238E27FC236}">
                <a16:creationId xmlns:a16="http://schemas.microsoft.com/office/drawing/2014/main" id="{55D41B80-AA27-B142-B889-9B316708ECA7}"/>
              </a:ext>
            </a:extLst>
          </p:cNvPr>
          <p:cNvSpPr/>
          <p:nvPr/>
        </p:nvSpPr>
        <p:spPr>
          <a:xfrm>
            <a:off x="6211206" y="5419165"/>
            <a:ext cx="4593152" cy="1107996"/>
          </a:xfrm>
          <a:prstGeom prst="rect">
            <a:avLst/>
          </a:prstGeom>
        </p:spPr>
        <p:txBody>
          <a:bodyPr wrap="square">
            <a:spAutoFit/>
          </a:bodyPr>
          <a:lstStyle/>
          <a:p>
            <a:endParaRPr lang="en-US" dirty="0">
              <a:solidFill>
                <a:srgbClr val="000000"/>
              </a:solidFill>
              <a:latin typeface="Times New Roman" panose="02020603050405020304" pitchFamily="18" charset="0"/>
              <a:ea typeface="Times New Roman" panose="02020603050405020304" pitchFamily="18" charset="0"/>
            </a:endParaRPr>
          </a:p>
          <a:p>
            <a:r>
              <a:rPr lang="en-US" sz="1600" i="1" dirty="0">
                <a:solidFill>
                  <a:srgbClr val="000000"/>
                </a:solidFill>
                <a:latin typeface="Times New Roman" panose="02020603050405020304" pitchFamily="18" charset="0"/>
                <a:ea typeface="Times New Roman" panose="02020603050405020304" pitchFamily="18" charset="0"/>
              </a:rPr>
              <a:t>Laughter releases stress, fear and worry using simple, playful, and fun Laughter, Breathing, and movement Exercises</a:t>
            </a:r>
            <a:r>
              <a:rPr lang="en-CA" sz="1600" i="1" dirty="0"/>
              <a:t> </a:t>
            </a:r>
            <a:endParaRPr lang="en-US" sz="1600" i="1" dirty="0"/>
          </a:p>
        </p:txBody>
      </p:sp>
    </p:spTree>
    <p:extLst>
      <p:ext uri="{BB962C8B-B14F-4D97-AF65-F5344CB8AC3E}">
        <p14:creationId xmlns:p14="http://schemas.microsoft.com/office/powerpoint/2010/main" val="3439370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a:xfrm>
            <a:off x="680388" y="6253019"/>
            <a:ext cx="11402076" cy="2659944"/>
          </a:xfrm>
        </p:spPr>
      </p:sp>
      <p:sp>
        <p:nvSpPr>
          <p:cNvPr id="3" name="Title 2"/>
          <p:cNvSpPr>
            <a:spLocks noGrp="1"/>
          </p:cNvSpPr>
          <p:nvPr>
            <p:ph type="ctrTitle"/>
          </p:nvPr>
        </p:nvSpPr>
        <p:spPr>
          <a:xfrm>
            <a:off x="1020364" y="39212"/>
            <a:ext cx="9144000" cy="655621"/>
          </a:xfrm>
        </p:spPr>
        <p:txBody>
          <a:bodyPr/>
          <a:lstStyle/>
          <a:p>
            <a:r>
              <a:rPr lang="en-US" dirty="0"/>
              <a:t>Benefits of Laughter</a:t>
            </a:r>
            <a:endParaRPr lang="en-CA" dirty="0"/>
          </a:p>
        </p:txBody>
      </p:sp>
      <p:sp>
        <p:nvSpPr>
          <p:cNvPr id="4" name="Subtitle 3"/>
          <p:cNvSpPr>
            <a:spLocks noGrp="1"/>
          </p:cNvSpPr>
          <p:nvPr>
            <p:ph type="subTitle" idx="1"/>
          </p:nvPr>
        </p:nvSpPr>
        <p:spPr>
          <a:xfrm>
            <a:off x="911225" y="1446910"/>
            <a:ext cx="6960752" cy="271905"/>
          </a:xfrm>
        </p:spPr>
        <p:txBody>
          <a:bodyPr>
            <a:noAutofit/>
          </a:bodyPr>
          <a:lstStyle/>
          <a:p>
            <a:endParaRPr lang="en-US" sz="2000" dirty="0">
              <a:ea typeface="Times New Roman" panose="02020603050405020304" pitchFamily="18" charset="0"/>
              <a:cs typeface="Calibri" panose="020F0502020204030204" pitchFamily="34" charset="0"/>
            </a:endParaRPr>
          </a:p>
          <a:p>
            <a:pPr marL="285750" indent="-285750">
              <a:buFont typeface="Arial" panose="020B0604020202020204" pitchFamily="34" charset="0"/>
              <a:buChar char="•"/>
            </a:pPr>
            <a:r>
              <a:rPr lang="en-US" sz="2000" b="0" dirty="0">
                <a:ea typeface="Times New Roman" panose="02020603050405020304" pitchFamily="18" charset="0"/>
                <a:cs typeface="Calibri" panose="020F0502020204030204" pitchFamily="34" charset="0"/>
              </a:rPr>
              <a:t>One gets the same physiological and psychological benefits whether laugher is real or stimulated. </a:t>
            </a:r>
          </a:p>
          <a:p>
            <a:pPr marL="285750" indent="-285750">
              <a:buFont typeface="Arial" panose="020B0604020202020204" pitchFamily="34" charset="0"/>
              <a:buChar char="•"/>
            </a:pPr>
            <a:r>
              <a:rPr lang="en-CA" sz="2000" b="0" dirty="0"/>
              <a:t>Clinical research done in the US and India has shown that laughter lowers the level of stress hormones in the blood.</a:t>
            </a:r>
            <a:endParaRPr lang="en-US" sz="2000" b="0" dirty="0">
              <a:ea typeface="Times New Roman" panose="02020603050405020304" pitchFamily="18" charset="0"/>
              <a:cs typeface="Calibri" panose="020F0502020204030204" pitchFamily="34" charset="0"/>
            </a:endParaRPr>
          </a:p>
          <a:p>
            <a:pPr marL="285750" indent="-285750">
              <a:buFont typeface="Arial" panose="020B0604020202020204" pitchFamily="34" charset="0"/>
              <a:buChar char="•"/>
            </a:pPr>
            <a:r>
              <a:rPr lang="en-US" sz="2000" b="0" dirty="0"/>
              <a:t>Norman Cousin's wrote in his book "Anatomy of an Illness" that 10 minutes of genuine belly laughter had an anesthetic effect and would give him at least two hours of pain-free sleep</a:t>
            </a:r>
            <a:r>
              <a:rPr lang="en-CA" sz="2000" b="0" dirty="0"/>
              <a:t> </a:t>
            </a:r>
            <a:endParaRPr lang="en-US" sz="2000" b="0" dirty="0">
              <a:ea typeface="Times New Roman" panose="02020603050405020304" pitchFamily="18" charset="0"/>
              <a:cs typeface="Calibri" panose="020F0502020204030204" pitchFamily="34" charset="0"/>
            </a:endParaRPr>
          </a:p>
          <a:p>
            <a:endParaRPr lang="en-US" sz="2000" dirty="0">
              <a:latin typeface="Times New Roman" panose="02020603050405020304" pitchFamily="18" charset="0"/>
              <a:ea typeface="Times New Roman" panose="02020603050405020304" pitchFamily="18" charset="0"/>
              <a:cs typeface="Calibri" panose="020F0502020204030204" pitchFamily="34" charset="0"/>
            </a:endParaRPr>
          </a:p>
          <a:p>
            <a:r>
              <a:rPr lang="en-US" sz="2000" dirty="0">
                <a:latin typeface="Times New Roman" panose="02020603050405020304" pitchFamily="18" charset="0"/>
                <a:ea typeface="Times New Roman" panose="02020603050405020304" pitchFamily="18" charset="0"/>
                <a:cs typeface="Calibri" panose="020F0502020204030204" pitchFamily="34" charset="0"/>
              </a:rPr>
              <a:t> </a:t>
            </a:r>
            <a:endParaRPr lang="en-CA" sz="2000" dirty="0"/>
          </a:p>
        </p:txBody>
      </p:sp>
      <p:sp>
        <p:nvSpPr>
          <p:cNvPr id="5" name="Footer Placeholder 4"/>
          <p:cNvSpPr>
            <a:spLocks noGrp="1"/>
          </p:cNvSpPr>
          <p:nvPr>
            <p:ph type="ftr" sz="quarter" idx="11"/>
          </p:nvPr>
        </p:nvSpPr>
        <p:spPr>
          <a:xfrm>
            <a:off x="2921331" y="5438856"/>
            <a:ext cx="8155642" cy="1015663"/>
          </a:xfrm>
        </p:spPr>
        <p:txBody>
          <a:bodyPr/>
          <a:lstStyle/>
          <a:p>
            <a:pPr algn="ctr"/>
            <a:endParaRPr lang="en-US" sz="1600" b="1" dirty="0">
              <a:ea typeface="Times New Roman" panose="02020603050405020304" pitchFamily="18" charset="0"/>
              <a:cs typeface="Times New Roman" panose="02020603050405020304" pitchFamily="18" charset="0"/>
            </a:endParaRPr>
          </a:p>
          <a:p>
            <a:pPr algn="ctr"/>
            <a:endParaRPr lang="en-US" sz="2000" b="1" dirty="0">
              <a:ea typeface="Times New Roman" panose="02020603050405020304" pitchFamily="18" charset="0"/>
              <a:cs typeface="Times New Roman" panose="02020603050405020304" pitchFamily="18" charset="0"/>
            </a:endParaRPr>
          </a:p>
          <a:p>
            <a:pPr algn="ctr"/>
            <a:r>
              <a:rPr lang="en-US" sz="1800" b="1" dirty="0">
                <a:ea typeface="Times New Roman" panose="02020603050405020304" pitchFamily="18" charset="0"/>
                <a:cs typeface="Times New Roman" panose="02020603050405020304" pitchFamily="18" charset="0"/>
              </a:rPr>
              <a:t>Clapping (ensuring palm of hands come together). Stimulates internal organ as the reflexology points &amp; meridian pathways exist in our hands </a:t>
            </a:r>
          </a:p>
          <a:p>
            <a:pPr algn="ctr"/>
            <a:r>
              <a:rPr lang="en-US" sz="2000" b="1" dirty="0">
                <a:ea typeface="Times New Roman" panose="02020603050405020304" pitchFamily="18" charset="0"/>
                <a:cs typeface="Times New Roman" panose="02020603050405020304" pitchFamily="18" charset="0"/>
              </a:rPr>
              <a:t> </a:t>
            </a:r>
            <a:endParaRPr lang="en-CA" sz="2000" b="1" dirty="0">
              <a:ea typeface="Times New Roman" panose="02020603050405020304" pitchFamily="18" charset="0"/>
              <a:cs typeface="Calibri" panose="020F0502020204030204" pitchFamily="34" charset="0"/>
            </a:endParaRPr>
          </a:p>
          <a:p>
            <a:endParaRPr lang="ru-RU" sz="1600" dirty="0"/>
          </a:p>
        </p:txBody>
      </p:sp>
      <p:sp>
        <p:nvSpPr>
          <p:cNvPr id="6" name="Slide Number Placeholder 5"/>
          <p:cNvSpPr>
            <a:spLocks noGrp="1"/>
          </p:cNvSpPr>
          <p:nvPr>
            <p:ph type="sldNum" sz="quarter" idx="12"/>
          </p:nvPr>
        </p:nvSpPr>
        <p:spPr/>
        <p:txBody>
          <a:bodyPr/>
          <a:lstStyle/>
          <a:p>
            <a:r>
              <a:rPr lang="en-CA" dirty="0"/>
              <a:t>3</a:t>
            </a:r>
            <a:endParaRPr lang="ru-RU" dirty="0"/>
          </a:p>
        </p:txBody>
      </p:sp>
      <p:sp>
        <p:nvSpPr>
          <p:cNvPr id="7" name="Rectangle 6"/>
          <p:cNvSpPr/>
          <p:nvPr/>
        </p:nvSpPr>
        <p:spPr>
          <a:xfrm>
            <a:off x="911225" y="2835564"/>
            <a:ext cx="9461212" cy="1791452"/>
          </a:xfrm>
          <a:prstGeom prst="rect">
            <a:avLst/>
          </a:prstGeom>
        </p:spPr>
        <p:txBody>
          <a:bodyPr wrap="square">
            <a:spAutoFit/>
          </a:bodyPr>
          <a:lstStyle/>
          <a:p>
            <a:pPr marL="285750" lvl="0" indent="-285750">
              <a:spcAft>
                <a:spcPts val="0"/>
              </a:spcAft>
              <a:buFont typeface="Arial" panose="020B0604020202020204" pitchFamily="34" charset="0"/>
              <a:buChar char="•"/>
            </a:pPr>
            <a:endParaRPr lang="en-US" sz="2000" b="1" dirty="0">
              <a:solidFill>
                <a:schemeClr val="accent1"/>
              </a:solidFill>
              <a:ea typeface="Times New Roman" panose="02020603050405020304" pitchFamily="18" charset="0"/>
              <a:cs typeface="Times New Roman" panose="02020603050405020304" pitchFamily="18" charset="0"/>
            </a:endParaRPr>
          </a:p>
          <a:p>
            <a:pPr lvl="0">
              <a:spcAft>
                <a:spcPts val="0"/>
              </a:spcAft>
            </a:pPr>
            <a:endParaRPr lang="en-US" sz="2000" b="1" dirty="0">
              <a:solidFill>
                <a:schemeClr val="accent1"/>
              </a:solidFill>
              <a:ea typeface="Times New Roman" panose="02020603050405020304" pitchFamily="18" charset="0"/>
              <a:cs typeface="Times New Roman" panose="02020603050405020304" pitchFamily="18" charset="0"/>
            </a:endParaRPr>
          </a:p>
          <a:p>
            <a:pPr marL="285750" lvl="0" indent="-285750">
              <a:spcAft>
                <a:spcPts val="0"/>
              </a:spcAft>
              <a:buFont typeface="Arial" panose="020B0604020202020204" pitchFamily="34" charset="0"/>
              <a:buChar char="•"/>
            </a:pPr>
            <a:endParaRPr lang="en-US" sz="2000" b="1" dirty="0">
              <a:solidFill>
                <a:schemeClr val="accent1"/>
              </a:solidFill>
              <a:ea typeface="Times New Roman" panose="02020603050405020304" pitchFamily="18" charset="0"/>
              <a:cs typeface="Times New Roman" panose="02020603050405020304" pitchFamily="18" charset="0"/>
            </a:endParaRPr>
          </a:p>
          <a:p>
            <a:pPr marL="285750" lvl="0" indent="-285750">
              <a:spcAft>
                <a:spcPts val="0"/>
              </a:spcAft>
              <a:buFont typeface="Arial" panose="020B0604020202020204" pitchFamily="34" charset="0"/>
              <a:buChar char="•"/>
            </a:pPr>
            <a:endParaRPr lang="en-US" sz="2000" b="1" dirty="0">
              <a:solidFill>
                <a:schemeClr val="accent1"/>
              </a:solidFill>
              <a:ea typeface="Times New Roman" panose="02020603050405020304" pitchFamily="18" charset="0"/>
              <a:cs typeface="Times New Roman" panose="02020603050405020304" pitchFamily="18" charset="0"/>
            </a:endParaRPr>
          </a:p>
          <a:p>
            <a:pPr marL="228600">
              <a:lnSpc>
                <a:spcPct val="200000"/>
              </a:lnSpc>
              <a:spcAft>
                <a:spcPts val="0"/>
              </a:spcAft>
            </a:pPr>
            <a:r>
              <a:rPr lang="en-US" dirty="0">
                <a:solidFill>
                  <a:schemeClr val="accent1"/>
                </a:solidFill>
                <a:ea typeface="Times New Roman" panose="02020603050405020304" pitchFamily="18" charset="0"/>
                <a:cs typeface="Times New Roman" panose="02020603050405020304" pitchFamily="18" charset="0"/>
              </a:rPr>
              <a:t> </a:t>
            </a:r>
            <a:endParaRPr lang="en-CA" sz="1600" dirty="0">
              <a:solidFill>
                <a:schemeClr val="accent1"/>
              </a:solidFill>
              <a:ea typeface="Times New Roman" panose="02020603050405020304" pitchFamily="18" charset="0"/>
              <a:cs typeface="Calibri" panose="020F0502020204030204" pitchFamily="34" charset="0"/>
            </a:endParaRPr>
          </a:p>
        </p:txBody>
      </p:sp>
      <p:sp>
        <p:nvSpPr>
          <p:cNvPr id="8" name="Rectangle 7"/>
          <p:cNvSpPr/>
          <p:nvPr/>
        </p:nvSpPr>
        <p:spPr>
          <a:xfrm>
            <a:off x="777566" y="839439"/>
            <a:ext cx="8331710" cy="707886"/>
          </a:xfrm>
          <a:prstGeom prst="rect">
            <a:avLst/>
          </a:prstGeom>
        </p:spPr>
        <p:txBody>
          <a:bodyPr wrap="square">
            <a:spAutoFit/>
          </a:bodyPr>
          <a:lstStyle/>
          <a:p>
            <a:pPr marL="285750" lvl="0" indent="-285750">
              <a:spcAft>
                <a:spcPts val="0"/>
              </a:spcAft>
              <a:buFont typeface="Arial" panose="020B0604020202020204" pitchFamily="34" charset="0"/>
              <a:buChar char="•"/>
            </a:pPr>
            <a:r>
              <a:rPr lang="en-US" sz="2000" b="1" dirty="0">
                <a:solidFill>
                  <a:schemeClr val="accent1"/>
                </a:solidFill>
                <a:ea typeface="Times New Roman" panose="02020603050405020304" pitchFamily="18" charset="0"/>
                <a:cs typeface="Times New Roman" panose="02020603050405020304" pitchFamily="18" charset="0"/>
              </a:rPr>
              <a:t>Scientific studies show that the body cannot differentiate between real laughter and voluntary laughter if done willingly</a:t>
            </a:r>
          </a:p>
        </p:txBody>
      </p:sp>
      <p:sp>
        <p:nvSpPr>
          <p:cNvPr id="10" name="Rectangle 9">
            <a:extLst>
              <a:ext uri="{FF2B5EF4-FFF2-40B4-BE49-F238E27FC236}">
                <a16:creationId xmlns:a16="http://schemas.microsoft.com/office/drawing/2014/main" id="{DF4D0976-6858-A84B-A6A4-D83601FD061F}"/>
              </a:ext>
            </a:extLst>
          </p:cNvPr>
          <p:cNvSpPr/>
          <p:nvPr/>
        </p:nvSpPr>
        <p:spPr>
          <a:xfrm>
            <a:off x="8403220" y="1618400"/>
            <a:ext cx="3788779" cy="1015663"/>
          </a:xfrm>
          <a:prstGeom prst="rect">
            <a:avLst/>
          </a:prstGeom>
        </p:spPr>
        <p:txBody>
          <a:bodyPr wrap="square">
            <a:spAutoFit/>
          </a:bodyPr>
          <a:lstStyle/>
          <a:p>
            <a:pPr algn="ctr"/>
            <a:r>
              <a:rPr lang="en-US" sz="2000" b="1" dirty="0">
                <a:ea typeface="Times New Roman" panose="02020603050405020304" pitchFamily="18" charset="0"/>
                <a:cs typeface="Times New Roman" panose="02020603050405020304" pitchFamily="18" charset="0"/>
              </a:rPr>
              <a:t>Brings more oxygen to the brain - makes one feel more energetic and healthier</a:t>
            </a:r>
            <a:r>
              <a:rPr lang="en-US" sz="1400" dirty="0">
                <a:ea typeface="Times New Roman" panose="02020603050405020304" pitchFamily="18" charset="0"/>
                <a:cs typeface="Times New Roman" panose="02020603050405020304" pitchFamily="18" charset="0"/>
              </a:rPr>
              <a:t>.</a:t>
            </a:r>
            <a:r>
              <a:rPr lang="en-US" sz="1400" b="1" dirty="0">
                <a:ea typeface="Times New Roman" panose="02020603050405020304" pitchFamily="18" charset="0"/>
                <a:cs typeface="Times New Roman" panose="02020603050405020304" pitchFamily="18" charset="0"/>
              </a:rPr>
              <a:t> </a:t>
            </a:r>
            <a:endParaRPr lang="en-CA" sz="1400" dirty="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71582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CA4EA8C-5E73-0644-9229-47BFC4EBC317}"/>
              </a:ext>
            </a:extLst>
          </p:cNvPr>
          <p:cNvSpPr>
            <a:spLocks noGrp="1"/>
          </p:cNvSpPr>
          <p:nvPr>
            <p:ph type="ftr" sz="quarter" idx="11"/>
          </p:nvPr>
        </p:nvSpPr>
        <p:spPr>
          <a:xfrm>
            <a:off x="1092531" y="5706504"/>
            <a:ext cx="4402454" cy="541674"/>
          </a:xfrm>
        </p:spPr>
        <p:txBody>
          <a:bodyPr vert="horz" lIns="91440" tIns="45720" rIns="91440" bIns="45720" rtlCol="0" anchor="ctr">
            <a:noAutofit/>
          </a:bodyPr>
          <a:lstStyle/>
          <a:p>
            <a:pPr>
              <a:lnSpc>
                <a:spcPct val="90000"/>
              </a:lnSpc>
              <a:spcAft>
                <a:spcPts val="600"/>
              </a:spcAft>
            </a:pPr>
            <a:r>
              <a:rPr lang="en-US" sz="1200" dirty="0"/>
              <a:t> </a:t>
            </a:r>
          </a:p>
          <a:p>
            <a:pPr>
              <a:lnSpc>
                <a:spcPct val="90000"/>
              </a:lnSpc>
              <a:spcAft>
                <a:spcPts val="600"/>
              </a:spcAft>
            </a:pPr>
            <a:endParaRPr lang="en-US" sz="1400" b="1" i="1" dirty="0"/>
          </a:p>
          <a:p>
            <a:pPr>
              <a:lnSpc>
                <a:spcPct val="90000"/>
              </a:lnSpc>
              <a:spcAft>
                <a:spcPts val="600"/>
              </a:spcAft>
            </a:pPr>
            <a:r>
              <a:rPr lang="en-US" sz="1400" b="1" i="1" dirty="0"/>
              <a:t>Bring palm of hands together (Clap like children)– ensure hands line up. it stimulates the internal organ as the reflexology points and Meridian pathways exist in our hands </a:t>
            </a:r>
          </a:p>
          <a:p>
            <a:pPr>
              <a:lnSpc>
                <a:spcPct val="90000"/>
              </a:lnSpc>
              <a:spcAft>
                <a:spcPts val="600"/>
              </a:spcAft>
            </a:pPr>
            <a:r>
              <a:rPr lang="en-US" sz="1400" b="1" i="1" dirty="0"/>
              <a:t> </a:t>
            </a:r>
            <a:endParaRPr lang="en-CA" sz="1400" b="1" i="1" dirty="0"/>
          </a:p>
          <a:p>
            <a:pPr>
              <a:lnSpc>
                <a:spcPct val="90000"/>
              </a:lnSpc>
              <a:spcAft>
                <a:spcPts val="600"/>
              </a:spcAft>
            </a:pPr>
            <a:endParaRPr lang="ru-RU" sz="1200" dirty="0"/>
          </a:p>
        </p:txBody>
      </p:sp>
      <p:sp>
        <p:nvSpPr>
          <p:cNvPr id="6" name="Slide Number Placeholder 5">
            <a:extLst>
              <a:ext uri="{FF2B5EF4-FFF2-40B4-BE49-F238E27FC236}">
                <a16:creationId xmlns:a16="http://schemas.microsoft.com/office/drawing/2014/main" id="{4DAEA0EB-C981-C245-BE11-680775758AC3}"/>
              </a:ext>
            </a:extLst>
          </p:cNvPr>
          <p:cNvSpPr>
            <a:spLocks noGrp="1"/>
          </p:cNvSpPr>
          <p:nvPr>
            <p:ph type="sldNum" sz="quarter" idx="12"/>
          </p:nvPr>
        </p:nvSpPr>
        <p:spPr/>
        <p:txBody>
          <a:bodyPr vert="horz" lIns="91440" tIns="45720" rIns="91440" bIns="45720" rtlCol="0" anchor="ctr">
            <a:normAutofit/>
          </a:bodyPr>
          <a:lstStyle/>
          <a:p>
            <a:pPr>
              <a:spcAft>
                <a:spcPts val="600"/>
              </a:spcAft>
            </a:pPr>
            <a:fld id="{D495E168-DA5E-4888-8D8A-92B118324C14}" type="slidenum">
              <a:rPr lang="ru-RU" smtClean="0"/>
              <a:pPr>
                <a:spcAft>
                  <a:spcPts val="600"/>
                </a:spcAft>
              </a:pPr>
              <a:t>4</a:t>
            </a:fld>
            <a:endParaRPr lang="ru-RU"/>
          </a:p>
        </p:txBody>
      </p:sp>
      <p:sp>
        <p:nvSpPr>
          <p:cNvPr id="15" name="Title 14">
            <a:extLst>
              <a:ext uri="{FF2B5EF4-FFF2-40B4-BE49-F238E27FC236}">
                <a16:creationId xmlns:a16="http://schemas.microsoft.com/office/drawing/2014/main" id="{BA8C7FC8-2F15-0745-BDC4-A3D528CB64C9}"/>
              </a:ext>
            </a:extLst>
          </p:cNvPr>
          <p:cNvSpPr>
            <a:spLocks noGrp="1"/>
          </p:cNvSpPr>
          <p:nvPr>
            <p:ph type="title"/>
          </p:nvPr>
        </p:nvSpPr>
        <p:spPr/>
        <p:txBody>
          <a:bodyPr/>
          <a:lstStyle/>
          <a:p>
            <a:r>
              <a:rPr lang="en-US" dirty="0"/>
              <a:t>Mimic sounds to stimulate laughter</a:t>
            </a:r>
          </a:p>
        </p:txBody>
      </p:sp>
      <p:sp>
        <p:nvSpPr>
          <p:cNvPr id="19" name="Text Placeholder 18">
            <a:extLst>
              <a:ext uri="{FF2B5EF4-FFF2-40B4-BE49-F238E27FC236}">
                <a16:creationId xmlns:a16="http://schemas.microsoft.com/office/drawing/2014/main" id="{15C64073-3204-1A44-A7ED-BA37C90284C5}"/>
              </a:ext>
            </a:extLst>
          </p:cNvPr>
          <p:cNvSpPr>
            <a:spLocks noGrp="1"/>
          </p:cNvSpPr>
          <p:nvPr>
            <p:ph type="body" sz="half" idx="2"/>
          </p:nvPr>
        </p:nvSpPr>
        <p:spPr>
          <a:xfrm>
            <a:off x="695269" y="4490976"/>
            <a:ext cx="763142" cy="479885"/>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p:txBody>
      </p:sp>
      <p:sp>
        <p:nvSpPr>
          <p:cNvPr id="17" name="Content Placeholder 16">
            <a:extLst>
              <a:ext uri="{FF2B5EF4-FFF2-40B4-BE49-F238E27FC236}">
                <a16:creationId xmlns:a16="http://schemas.microsoft.com/office/drawing/2014/main" id="{E0D0FA15-55B6-8E44-B479-A4F978BB7717}"/>
              </a:ext>
            </a:extLst>
          </p:cNvPr>
          <p:cNvSpPr>
            <a:spLocks noGrp="1"/>
          </p:cNvSpPr>
          <p:nvPr>
            <p:ph idx="1"/>
          </p:nvPr>
        </p:nvSpPr>
        <p:spPr>
          <a:xfrm>
            <a:off x="4964100" y="609822"/>
            <a:ext cx="5711818" cy="5270554"/>
          </a:xfrm>
        </p:spPr>
        <p:txBody>
          <a:bodyPr/>
          <a:lstStyle/>
          <a:p>
            <a:pPr marL="0" indent="0">
              <a:buNone/>
            </a:pPr>
            <a:r>
              <a:rPr lang="en-US" dirty="0"/>
              <a:t>Repeat below  3 x</a:t>
            </a:r>
          </a:p>
          <a:p>
            <a:pPr marL="0" indent="0">
              <a:buNone/>
            </a:pPr>
            <a:r>
              <a:rPr lang="en-US" dirty="0"/>
              <a:t>Throw hands in air for he he he</a:t>
            </a:r>
          </a:p>
        </p:txBody>
      </p:sp>
      <p:graphicFrame>
        <p:nvGraphicFramePr>
          <p:cNvPr id="12" name="TextBox 6">
            <a:extLst>
              <a:ext uri="{FF2B5EF4-FFF2-40B4-BE49-F238E27FC236}">
                <a16:creationId xmlns:a16="http://schemas.microsoft.com/office/drawing/2014/main" id="{D47137C2-60C0-4432-9B6A-E9DD9B7DE708}"/>
              </a:ext>
            </a:extLst>
          </p:cNvPr>
          <p:cNvGraphicFramePr/>
          <p:nvPr>
            <p:extLst>
              <p:ext uri="{D42A27DB-BD31-4B8C-83A1-F6EECF244321}">
                <p14:modId xmlns:p14="http://schemas.microsoft.com/office/powerpoint/2010/main" val="2545928365"/>
              </p:ext>
            </p:extLst>
          </p:nvPr>
        </p:nvGraphicFramePr>
        <p:xfrm>
          <a:off x="5183188" y="1899929"/>
          <a:ext cx="4956235" cy="39611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Now throw your hands in the air...” It's the last week of school for this  year and we are waving our hands from excitement!… | Hands in the air,  Waves, Photography">
            <a:extLst>
              <a:ext uri="{FF2B5EF4-FFF2-40B4-BE49-F238E27FC236}">
                <a16:creationId xmlns:a16="http://schemas.microsoft.com/office/drawing/2014/main" id="{30DE1761-0CAB-1946-B906-DEDB9FAC31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0066" y="2223598"/>
            <a:ext cx="3159236" cy="315923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5B09CB73-DCA6-0F43-9603-4341A2938D5A}"/>
              </a:ext>
            </a:extLst>
          </p:cNvPr>
          <p:cNvSpPr txBox="1"/>
          <p:nvPr/>
        </p:nvSpPr>
        <p:spPr>
          <a:xfrm>
            <a:off x="10294064" y="4530428"/>
            <a:ext cx="1953499" cy="830997"/>
          </a:xfrm>
          <a:prstGeom prst="rect">
            <a:avLst/>
          </a:prstGeom>
          <a:solidFill>
            <a:schemeClr val="accent3"/>
          </a:solidFill>
        </p:spPr>
        <p:txBody>
          <a:bodyPr wrap="square" rtlCol="0">
            <a:spAutoFit/>
          </a:bodyPr>
          <a:lstStyle/>
          <a:p>
            <a:r>
              <a:rPr lang="en-US" sz="1600" dirty="0"/>
              <a:t>Laugh effortless</a:t>
            </a:r>
          </a:p>
          <a:p>
            <a:r>
              <a:rPr lang="en-US" sz="1600" dirty="0"/>
              <a:t>The brain can’t </a:t>
            </a:r>
          </a:p>
          <a:p>
            <a:r>
              <a:rPr lang="en-US" sz="1600" dirty="0"/>
              <a:t>tell the difference</a:t>
            </a:r>
          </a:p>
        </p:txBody>
      </p:sp>
    </p:spTree>
    <p:extLst>
      <p:ext uri="{BB962C8B-B14F-4D97-AF65-F5344CB8AC3E}">
        <p14:creationId xmlns:p14="http://schemas.microsoft.com/office/powerpoint/2010/main" val="1776202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AC1872-D8FC-134F-AD7A-2F7C73AB30DF}"/>
              </a:ext>
            </a:extLst>
          </p:cNvPr>
          <p:cNvSpPr>
            <a:spLocks noGrp="1"/>
          </p:cNvSpPr>
          <p:nvPr>
            <p:ph type="ftr" sz="quarter" idx="11"/>
          </p:nvPr>
        </p:nvSpPr>
        <p:spPr>
          <a:xfrm>
            <a:off x="6000997" y="5834354"/>
            <a:ext cx="4532416" cy="347590"/>
          </a:xfrm>
        </p:spPr>
        <p:txBody>
          <a:bodyPr anchor="ctr">
            <a:noAutofit/>
          </a:bodyPr>
          <a:lstStyle/>
          <a:p>
            <a:pPr>
              <a:spcAft>
                <a:spcPts val="600"/>
              </a:spcAft>
            </a:pPr>
            <a:r>
              <a:rPr lang="en-US" sz="1600" dirty="0"/>
              <a:t>Use child-like fun with self-affirmation - hand wide open in the air and saying “Berry” good instead of “Very” </a:t>
            </a:r>
            <a:endParaRPr lang="ru-RU" sz="1600" dirty="0"/>
          </a:p>
        </p:txBody>
      </p:sp>
      <p:sp>
        <p:nvSpPr>
          <p:cNvPr id="3" name="Slide Number Placeholder 2">
            <a:extLst>
              <a:ext uri="{FF2B5EF4-FFF2-40B4-BE49-F238E27FC236}">
                <a16:creationId xmlns:a16="http://schemas.microsoft.com/office/drawing/2014/main" id="{ED98A4A7-4C48-1744-B2AE-3F834A43861B}"/>
              </a:ext>
            </a:extLst>
          </p:cNvPr>
          <p:cNvSpPr>
            <a:spLocks noGrp="1"/>
          </p:cNvSpPr>
          <p:nvPr>
            <p:ph type="sldNum" sz="quarter" idx="12"/>
          </p:nvPr>
        </p:nvSpPr>
        <p:spPr>
          <a:xfrm>
            <a:off x="10804358" y="5816819"/>
            <a:ext cx="549442" cy="365125"/>
          </a:xfrm>
        </p:spPr>
        <p:txBody>
          <a:bodyPr anchor="ctr">
            <a:normAutofit/>
          </a:bodyPr>
          <a:lstStyle/>
          <a:p>
            <a:pPr>
              <a:spcAft>
                <a:spcPts val="600"/>
              </a:spcAft>
            </a:pPr>
            <a:fld id="{D495E168-DA5E-4888-8D8A-92B118324C14}" type="slidenum">
              <a:rPr lang="ru-RU" smtClean="0"/>
              <a:pPr>
                <a:spcAft>
                  <a:spcPts val="600"/>
                </a:spcAft>
              </a:pPr>
              <a:t>5</a:t>
            </a:fld>
            <a:endParaRPr lang="ru-RU"/>
          </a:p>
        </p:txBody>
      </p:sp>
      <p:sp>
        <p:nvSpPr>
          <p:cNvPr id="4" name="Title 3">
            <a:extLst>
              <a:ext uri="{FF2B5EF4-FFF2-40B4-BE49-F238E27FC236}">
                <a16:creationId xmlns:a16="http://schemas.microsoft.com/office/drawing/2014/main" id="{D9E9915A-DB66-924C-8763-2839389C13C0}"/>
              </a:ext>
            </a:extLst>
          </p:cNvPr>
          <p:cNvSpPr>
            <a:spLocks noGrp="1"/>
          </p:cNvSpPr>
          <p:nvPr>
            <p:ph type="title"/>
          </p:nvPr>
        </p:nvSpPr>
        <p:spPr>
          <a:xfrm>
            <a:off x="839788" y="457200"/>
            <a:ext cx="3932237" cy="1442729"/>
          </a:xfrm>
        </p:spPr>
        <p:txBody>
          <a:bodyPr anchor="b">
            <a:normAutofit/>
          </a:bodyPr>
          <a:lstStyle/>
          <a:p>
            <a:r>
              <a:rPr lang="en-US" dirty="0"/>
              <a:t>Mimic Laugher sounds </a:t>
            </a:r>
          </a:p>
        </p:txBody>
      </p:sp>
      <p:sp>
        <p:nvSpPr>
          <p:cNvPr id="6" name="Content Placeholder 5">
            <a:extLst>
              <a:ext uri="{FF2B5EF4-FFF2-40B4-BE49-F238E27FC236}">
                <a16:creationId xmlns:a16="http://schemas.microsoft.com/office/drawing/2014/main" id="{909CDBA8-3AA1-C949-85BE-BC661E0C7A62}"/>
              </a:ext>
            </a:extLst>
          </p:cNvPr>
          <p:cNvSpPr>
            <a:spLocks noGrp="1"/>
          </p:cNvSpPr>
          <p:nvPr>
            <p:ph type="body" sz="half" idx="2"/>
          </p:nvPr>
        </p:nvSpPr>
        <p:spPr>
          <a:xfrm>
            <a:off x="788846" y="2398816"/>
            <a:ext cx="4661928" cy="3783127"/>
          </a:xfrm>
        </p:spPr>
        <p:txBody>
          <a:bodyPr>
            <a:normAutofit/>
          </a:bodyPr>
          <a:lstStyle/>
          <a:p>
            <a:pPr marL="0" indent="0">
              <a:buNone/>
            </a:pPr>
            <a:endParaRPr lang="en-US" sz="2000" u="sng" dirty="0"/>
          </a:p>
          <a:p>
            <a:pPr marL="285750" indent="-285750">
              <a:buFont typeface="Arial" panose="020B0604020202020204" pitchFamily="34" charset="0"/>
              <a:buChar char="•"/>
            </a:pPr>
            <a:r>
              <a:rPr lang="en-US" sz="1700" u="sng" dirty="0"/>
              <a:t>Laugh out loud </a:t>
            </a:r>
            <a:r>
              <a:rPr lang="en-US" sz="1700" dirty="0"/>
              <a:t>– mouth wide open saying </a:t>
            </a:r>
            <a:r>
              <a:rPr lang="en-US" sz="1700" b="1" dirty="0"/>
              <a:t>ha ha ha ha </a:t>
            </a:r>
            <a:endParaRPr lang="en-US" sz="1700" dirty="0"/>
          </a:p>
          <a:p>
            <a:pPr marL="285750" indent="-285750">
              <a:buFont typeface="Arial" panose="020B0604020202020204" pitchFamily="34" charset="0"/>
              <a:buChar char="•"/>
            </a:pPr>
            <a:r>
              <a:rPr lang="en-US" sz="1700" u="sng" dirty="0"/>
              <a:t>Laugh hesitantly</a:t>
            </a:r>
            <a:r>
              <a:rPr lang="en-US" sz="1700" dirty="0"/>
              <a:t> – shape mouth like a funnel making sound  </a:t>
            </a:r>
            <a:r>
              <a:rPr lang="en-US" sz="1700" b="1" dirty="0"/>
              <a:t>ho ho ho ho</a:t>
            </a:r>
            <a:endParaRPr lang="en-US" sz="1700" dirty="0"/>
          </a:p>
          <a:p>
            <a:pPr marL="285750" indent="-285750">
              <a:buFont typeface="Arial" panose="020B0604020202020204" pitchFamily="34" charset="0"/>
              <a:buChar char="•"/>
            </a:pPr>
            <a:r>
              <a:rPr lang="en-US" sz="1700" dirty="0"/>
              <a:t>Laugh by grinning – make big smile showing teeth and making sound: </a:t>
            </a:r>
            <a:r>
              <a:rPr lang="en-US" sz="1700" b="1" dirty="0"/>
              <a:t>He He He He </a:t>
            </a:r>
          </a:p>
          <a:p>
            <a:endParaRPr lang="en-US" sz="1700" b="1" dirty="0"/>
          </a:p>
          <a:p>
            <a:pPr marL="0" indent="0">
              <a:buNone/>
            </a:pPr>
            <a:r>
              <a:rPr lang="en-US" sz="1700" b="1" u="sng" dirty="0"/>
              <a:t>Do </a:t>
            </a:r>
            <a:r>
              <a:rPr lang="en-US" sz="1700" b="1" u="sng" dirty="0" err="1"/>
              <a:t>rythmic</a:t>
            </a:r>
            <a:r>
              <a:rPr lang="en-US" sz="1700" b="1" u="sng" dirty="0"/>
              <a:t> clapping and chanting below</a:t>
            </a:r>
            <a:r>
              <a:rPr lang="en-US" sz="1700" dirty="0"/>
              <a:t>:</a:t>
            </a:r>
          </a:p>
          <a:p>
            <a:pPr marL="0" indent="0">
              <a:buNone/>
            </a:pPr>
            <a:r>
              <a:rPr lang="en-US" sz="1700" dirty="0"/>
              <a:t>Berry good berry good </a:t>
            </a:r>
            <a:r>
              <a:rPr lang="en-US" sz="1700" dirty="0" err="1"/>
              <a:t>Yeaaaah</a:t>
            </a:r>
            <a:r>
              <a:rPr lang="en-US" sz="1700" dirty="0"/>
              <a:t> 3x</a:t>
            </a:r>
          </a:p>
          <a:p>
            <a:pPr marL="0" indent="0">
              <a:buNone/>
            </a:pPr>
            <a:endParaRPr lang="en-US" dirty="0"/>
          </a:p>
        </p:txBody>
      </p:sp>
      <p:sp>
        <p:nvSpPr>
          <p:cNvPr id="7" name="TextBox 6">
            <a:extLst>
              <a:ext uri="{FF2B5EF4-FFF2-40B4-BE49-F238E27FC236}">
                <a16:creationId xmlns:a16="http://schemas.microsoft.com/office/drawing/2014/main" id="{ECF70F0E-8D05-124F-B5F4-128F920F8CFA}"/>
              </a:ext>
            </a:extLst>
          </p:cNvPr>
          <p:cNvSpPr txBox="1"/>
          <p:nvPr/>
        </p:nvSpPr>
        <p:spPr>
          <a:xfrm>
            <a:off x="863232" y="2149434"/>
            <a:ext cx="3590015" cy="400110"/>
          </a:xfrm>
          <a:prstGeom prst="rect">
            <a:avLst/>
          </a:prstGeom>
          <a:noFill/>
        </p:spPr>
        <p:txBody>
          <a:bodyPr wrap="square" rtlCol="0">
            <a:spAutoFit/>
          </a:bodyPr>
          <a:lstStyle/>
          <a:p>
            <a:r>
              <a:rPr lang="en-US" sz="2000" b="1" dirty="0">
                <a:solidFill>
                  <a:schemeClr val="accent1"/>
                </a:solidFill>
              </a:rPr>
              <a:t>Repeat each bullet below 3x</a:t>
            </a:r>
          </a:p>
        </p:txBody>
      </p:sp>
      <p:pic>
        <p:nvPicPr>
          <p:cNvPr id="3080" name="Picture 8" descr="Throw your hands in the air | Wadena Pioneer Journal">
            <a:extLst>
              <a:ext uri="{FF2B5EF4-FFF2-40B4-BE49-F238E27FC236}">
                <a16:creationId xmlns:a16="http://schemas.microsoft.com/office/drawing/2014/main" id="{E37AC2C8-22B0-944A-8F00-E370CC6FB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858" y="2088318"/>
            <a:ext cx="6337142" cy="3472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265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5 Easy Ways to Show Someone You Care - WellTuned by BCBST">
            <a:extLst>
              <a:ext uri="{FF2B5EF4-FFF2-40B4-BE49-F238E27FC236}">
                <a16:creationId xmlns:a16="http://schemas.microsoft.com/office/drawing/2014/main" id="{FDA16058-83FA-2F4C-80BF-4464B40B9D4E}"/>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r="5556" b="-2"/>
          <a:stretch/>
        </p:blipFill>
        <p:spPr bwMode="auto">
          <a:xfrm>
            <a:off x="5842660" y="1638794"/>
            <a:ext cx="6349340" cy="3793675"/>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FF1E92E4-8967-084C-8326-D50BD75EAAF1}"/>
              </a:ext>
            </a:extLst>
          </p:cNvPr>
          <p:cNvSpPr>
            <a:spLocks noGrp="1"/>
          </p:cNvSpPr>
          <p:nvPr>
            <p:ph type="ftr" sz="quarter" idx="11"/>
          </p:nvPr>
        </p:nvSpPr>
        <p:spPr>
          <a:xfrm>
            <a:off x="154379" y="5797769"/>
            <a:ext cx="5941621" cy="603031"/>
          </a:xfrm>
        </p:spPr>
        <p:txBody>
          <a:bodyPr anchor="ctr">
            <a:normAutofit/>
          </a:bodyPr>
          <a:lstStyle/>
          <a:p>
            <a:pPr>
              <a:lnSpc>
                <a:spcPct val="90000"/>
              </a:lnSpc>
              <a:spcAft>
                <a:spcPts val="600"/>
              </a:spcAft>
            </a:pPr>
            <a:endParaRPr lang="en-US" sz="900" dirty="0"/>
          </a:p>
          <a:p>
            <a:pPr>
              <a:lnSpc>
                <a:spcPct val="90000"/>
              </a:lnSpc>
              <a:spcAft>
                <a:spcPts val="600"/>
              </a:spcAft>
            </a:pPr>
            <a:r>
              <a:rPr lang="en-US" sz="1200" dirty="0"/>
              <a:t>End with Rhythmic Clapping and Chanting: Berry Good, Berry Good </a:t>
            </a:r>
            <a:r>
              <a:rPr lang="en-US" sz="1200" dirty="0" err="1"/>
              <a:t>Yeaaah</a:t>
            </a:r>
            <a:r>
              <a:rPr lang="en-US" sz="1200" dirty="0"/>
              <a:t> 3X</a:t>
            </a:r>
            <a:endParaRPr lang="ru-RU" sz="1200" dirty="0"/>
          </a:p>
        </p:txBody>
      </p:sp>
      <p:sp>
        <p:nvSpPr>
          <p:cNvPr id="4" name="Slide Number Placeholder 3">
            <a:extLst>
              <a:ext uri="{FF2B5EF4-FFF2-40B4-BE49-F238E27FC236}">
                <a16:creationId xmlns:a16="http://schemas.microsoft.com/office/drawing/2014/main" id="{26857D21-D983-284B-96A8-D2ED2510A58B}"/>
              </a:ext>
            </a:extLst>
          </p:cNvPr>
          <p:cNvSpPr>
            <a:spLocks noGrp="1"/>
          </p:cNvSpPr>
          <p:nvPr>
            <p:ph type="sldNum" sz="quarter" idx="12"/>
          </p:nvPr>
        </p:nvSpPr>
        <p:spPr>
          <a:xfrm>
            <a:off x="10804358" y="5816819"/>
            <a:ext cx="549442" cy="365125"/>
          </a:xfrm>
        </p:spPr>
        <p:txBody>
          <a:bodyPr anchor="ctr">
            <a:normAutofit/>
          </a:bodyPr>
          <a:lstStyle/>
          <a:p>
            <a:pPr>
              <a:spcAft>
                <a:spcPts val="600"/>
              </a:spcAft>
            </a:pPr>
            <a:fld id="{D495E168-DA5E-4888-8D8A-92B118324C14}" type="slidenum">
              <a:rPr lang="ru-RU" smtClean="0"/>
              <a:pPr>
                <a:spcAft>
                  <a:spcPts val="600"/>
                </a:spcAft>
              </a:pPr>
              <a:t>6</a:t>
            </a:fld>
            <a:endParaRPr lang="ru-RU"/>
          </a:p>
        </p:txBody>
      </p:sp>
      <p:sp>
        <p:nvSpPr>
          <p:cNvPr id="5" name="Title 4">
            <a:extLst>
              <a:ext uri="{FF2B5EF4-FFF2-40B4-BE49-F238E27FC236}">
                <a16:creationId xmlns:a16="http://schemas.microsoft.com/office/drawing/2014/main" id="{B3C8612E-A900-264F-8F6C-A85D3095B867}"/>
              </a:ext>
            </a:extLst>
          </p:cNvPr>
          <p:cNvSpPr>
            <a:spLocks noGrp="1"/>
          </p:cNvSpPr>
          <p:nvPr>
            <p:ph type="title"/>
          </p:nvPr>
        </p:nvSpPr>
        <p:spPr>
          <a:xfrm>
            <a:off x="839788" y="457200"/>
            <a:ext cx="4290352" cy="1442729"/>
          </a:xfrm>
        </p:spPr>
        <p:txBody>
          <a:bodyPr anchor="b">
            <a:normAutofit/>
          </a:bodyPr>
          <a:lstStyle/>
          <a:p>
            <a:r>
              <a:rPr lang="en-US" dirty="0"/>
              <a:t>Affirmations: Self &amp; Others</a:t>
            </a:r>
          </a:p>
        </p:txBody>
      </p:sp>
      <p:sp>
        <p:nvSpPr>
          <p:cNvPr id="6" name="Text Placeholder 5">
            <a:extLst>
              <a:ext uri="{FF2B5EF4-FFF2-40B4-BE49-F238E27FC236}">
                <a16:creationId xmlns:a16="http://schemas.microsoft.com/office/drawing/2014/main" id="{C65539EC-0AC3-BD40-AAC0-14C289072E03}"/>
              </a:ext>
            </a:extLst>
          </p:cNvPr>
          <p:cNvSpPr>
            <a:spLocks noGrp="1"/>
          </p:cNvSpPr>
          <p:nvPr>
            <p:ph type="body" sz="half" idx="2"/>
          </p:nvPr>
        </p:nvSpPr>
        <p:spPr>
          <a:xfrm>
            <a:off x="839788" y="2422566"/>
            <a:ext cx="3932237" cy="3375204"/>
          </a:xfrm>
        </p:spPr>
        <p:txBody>
          <a:bodyPr>
            <a:normAutofit fontScale="55000" lnSpcReduction="20000"/>
          </a:bodyPr>
          <a:lstStyle/>
          <a:p>
            <a:r>
              <a:rPr lang="en-US" sz="1800" dirty="0"/>
              <a:t>State your name and affirm 3 from the list</a:t>
            </a:r>
          </a:p>
          <a:p>
            <a:r>
              <a:rPr lang="en-US" sz="1800" dirty="0"/>
              <a:t>Then state the name of your loved-one. Choose 3 from the</a:t>
            </a:r>
          </a:p>
          <a:p>
            <a:r>
              <a:rPr lang="en-US" sz="1800" dirty="0"/>
              <a:t> list  </a:t>
            </a:r>
          </a:p>
          <a:p>
            <a:endParaRPr lang="en-US" sz="1500" dirty="0"/>
          </a:p>
          <a:p>
            <a:r>
              <a:rPr lang="en-US" sz="1900" dirty="0"/>
              <a:t>Heather – you are:</a:t>
            </a:r>
          </a:p>
          <a:p>
            <a:r>
              <a:rPr lang="en-US" sz="1900" dirty="0"/>
              <a:t>Michael – you are:</a:t>
            </a:r>
          </a:p>
          <a:p>
            <a:r>
              <a:rPr lang="en-US" sz="1100" dirty="0"/>
              <a:t>		</a:t>
            </a:r>
            <a:r>
              <a:rPr lang="en-US" sz="1800" dirty="0"/>
              <a:t>Courageous</a:t>
            </a:r>
          </a:p>
          <a:p>
            <a:r>
              <a:rPr lang="en-US" sz="1800" dirty="0"/>
              <a:t>		Incredible</a:t>
            </a:r>
          </a:p>
          <a:p>
            <a:r>
              <a:rPr lang="en-US" sz="1800" dirty="0"/>
              <a:t>		Supportive</a:t>
            </a:r>
          </a:p>
          <a:p>
            <a:r>
              <a:rPr lang="en-US" sz="1800" dirty="0"/>
              <a:t>		Impactful</a:t>
            </a:r>
          </a:p>
          <a:p>
            <a:r>
              <a:rPr lang="en-US" sz="1800" dirty="0"/>
              <a:t>		Innovative</a:t>
            </a:r>
          </a:p>
          <a:p>
            <a:r>
              <a:rPr lang="en-US" sz="1800" dirty="0"/>
              <a:t>		Grateful</a:t>
            </a:r>
          </a:p>
          <a:p>
            <a:r>
              <a:rPr lang="en-US" sz="1800" dirty="0"/>
              <a:t>		Resilient</a:t>
            </a:r>
          </a:p>
          <a:p>
            <a:r>
              <a:rPr lang="en-US" sz="1800" dirty="0"/>
              <a:t>		Compassionate</a:t>
            </a:r>
          </a:p>
          <a:p>
            <a:endParaRPr lang="en-US" sz="1100" dirty="0"/>
          </a:p>
        </p:txBody>
      </p:sp>
    </p:spTree>
    <p:extLst>
      <p:ext uri="{BB962C8B-B14F-4D97-AF65-F5344CB8AC3E}">
        <p14:creationId xmlns:p14="http://schemas.microsoft.com/office/powerpoint/2010/main" val="3825552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3C48FF-76A2-B248-8D30-CFF4314DC753}"/>
              </a:ext>
            </a:extLst>
          </p:cNvPr>
          <p:cNvSpPr>
            <a:spLocks noGrp="1"/>
          </p:cNvSpPr>
          <p:nvPr>
            <p:ph type="ftr" sz="quarter" idx="11"/>
          </p:nvPr>
        </p:nvSpPr>
        <p:spPr/>
        <p:txBody>
          <a:bodyPr/>
          <a:lstStyle/>
          <a:p>
            <a:r>
              <a:rPr lang="en-US" dirty="0"/>
              <a:t>Th</a:t>
            </a:r>
            <a:endParaRPr lang="ru-RU" dirty="0"/>
          </a:p>
        </p:txBody>
      </p:sp>
      <p:sp>
        <p:nvSpPr>
          <p:cNvPr id="3" name="Slide Number Placeholder 2">
            <a:extLst>
              <a:ext uri="{FF2B5EF4-FFF2-40B4-BE49-F238E27FC236}">
                <a16:creationId xmlns:a16="http://schemas.microsoft.com/office/drawing/2014/main" id="{9EA34807-2EE9-CF4F-A82B-C5F172D0B4A6}"/>
              </a:ext>
            </a:extLst>
          </p:cNvPr>
          <p:cNvSpPr>
            <a:spLocks noGrp="1"/>
          </p:cNvSpPr>
          <p:nvPr>
            <p:ph type="sldNum" sz="quarter" idx="12"/>
          </p:nvPr>
        </p:nvSpPr>
        <p:spPr/>
        <p:txBody>
          <a:bodyPr/>
          <a:lstStyle/>
          <a:p>
            <a:fld id="{D495E168-DA5E-4888-8D8A-92B118324C14}" type="slidenum">
              <a:rPr lang="ru-RU" smtClean="0"/>
              <a:t>7</a:t>
            </a:fld>
            <a:endParaRPr lang="ru-RU" dirty="0"/>
          </a:p>
        </p:txBody>
      </p:sp>
      <p:sp>
        <p:nvSpPr>
          <p:cNvPr id="4" name="Title 3">
            <a:extLst>
              <a:ext uri="{FF2B5EF4-FFF2-40B4-BE49-F238E27FC236}">
                <a16:creationId xmlns:a16="http://schemas.microsoft.com/office/drawing/2014/main" id="{FADC9BF4-1A28-2047-9317-72049BF16E3A}"/>
              </a:ext>
            </a:extLst>
          </p:cNvPr>
          <p:cNvSpPr>
            <a:spLocks noGrp="1"/>
          </p:cNvSpPr>
          <p:nvPr>
            <p:ph type="title"/>
          </p:nvPr>
        </p:nvSpPr>
        <p:spPr/>
        <p:txBody>
          <a:bodyPr/>
          <a:lstStyle/>
          <a:p>
            <a:r>
              <a:rPr lang="en-US" dirty="0"/>
              <a:t>Deep Breathing Exercise</a:t>
            </a:r>
          </a:p>
        </p:txBody>
      </p:sp>
      <p:sp>
        <p:nvSpPr>
          <p:cNvPr id="5" name="Text Placeholder 4">
            <a:extLst>
              <a:ext uri="{FF2B5EF4-FFF2-40B4-BE49-F238E27FC236}">
                <a16:creationId xmlns:a16="http://schemas.microsoft.com/office/drawing/2014/main" id="{F2F741C2-C0CD-304A-BD6D-A7DE94DC8B30}"/>
              </a:ext>
            </a:extLst>
          </p:cNvPr>
          <p:cNvSpPr>
            <a:spLocks noGrp="1"/>
          </p:cNvSpPr>
          <p:nvPr>
            <p:ph type="body" sz="half" idx="2"/>
          </p:nvPr>
        </p:nvSpPr>
        <p:spPr/>
        <p:txBody>
          <a:bodyPr/>
          <a:lstStyle/>
          <a:p>
            <a:r>
              <a:rPr lang="en-CA" sz="2000" dirty="0">
                <a:latin typeface="Calibri" panose="020F0502020204030204"/>
                <a:cs typeface="Calibri Light" panose="020F0302020204030204" pitchFamily="34" charset="0"/>
              </a:rPr>
              <a:t>BRITE is a novel </a:t>
            </a:r>
            <a:r>
              <a:rPr lang="en-US" sz="2000" dirty="0">
                <a:latin typeface="Calibri" panose="020F0502020204030204"/>
                <a:cs typeface="Calibri Light" panose="020F0302020204030204" pitchFamily="34" charset="0"/>
              </a:rPr>
              <a:t>workplace program comprised of 12 micro-practices, aimed at improving staff well-being and employee engagement, and ultimately quality of care, through the cultivation of individual resilience ‘on the go’.</a:t>
            </a:r>
            <a:r>
              <a:rPr lang="en-CA" sz="2000" dirty="0">
                <a:latin typeface="Calibri" panose="020F0502020204030204"/>
                <a:cs typeface="Calibri Light" panose="020F0302020204030204" pitchFamily="34" charset="0"/>
              </a:rPr>
              <a:t> </a:t>
            </a:r>
          </a:p>
          <a:p>
            <a:endParaRPr lang="en-US" dirty="0"/>
          </a:p>
        </p:txBody>
      </p:sp>
      <p:sp>
        <p:nvSpPr>
          <p:cNvPr id="6" name="Content Placeholder 5">
            <a:extLst>
              <a:ext uri="{FF2B5EF4-FFF2-40B4-BE49-F238E27FC236}">
                <a16:creationId xmlns:a16="http://schemas.microsoft.com/office/drawing/2014/main" id="{FA85D646-4D65-804B-AC09-947B5F57B858}"/>
              </a:ext>
            </a:extLst>
          </p:cNvPr>
          <p:cNvSpPr>
            <a:spLocks noGrp="1"/>
          </p:cNvSpPr>
          <p:nvPr>
            <p:ph idx="1"/>
          </p:nvPr>
        </p:nvSpPr>
        <p:spPr>
          <a:xfrm>
            <a:off x="5076310" y="152400"/>
            <a:ext cx="7115691" cy="5539251"/>
          </a:xfrm>
        </p:spPr>
        <p:txBody>
          <a:bodyPr/>
          <a:lstStyle/>
          <a:p>
            <a:pPr marL="0" indent="0">
              <a:buNone/>
            </a:pPr>
            <a:endParaRPr lang="en-CA" dirty="0"/>
          </a:p>
          <a:p>
            <a:pPr marL="0" indent="0">
              <a:buNone/>
            </a:pPr>
            <a:endParaRPr lang="en-CA" dirty="0"/>
          </a:p>
        </p:txBody>
      </p:sp>
      <p:pic>
        <p:nvPicPr>
          <p:cNvPr id="7183" name="Picture 15" descr="page1image49323792">
            <a:extLst>
              <a:ext uri="{FF2B5EF4-FFF2-40B4-BE49-F238E27FC236}">
                <a16:creationId xmlns:a16="http://schemas.microsoft.com/office/drawing/2014/main" id="{09B94C7A-14A5-194D-AEE0-D0AFA576C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2212" y="163293"/>
            <a:ext cx="812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descr="page1image49319536">
            <a:extLst>
              <a:ext uri="{FF2B5EF4-FFF2-40B4-BE49-F238E27FC236}">
                <a16:creationId xmlns:a16="http://schemas.microsoft.com/office/drawing/2014/main" id="{606C39A7-99C1-5747-A604-3AC353F749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2400" y="908049"/>
            <a:ext cx="2480914" cy="172800"/>
          </a:xfrm>
          <a:prstGeom prst="rect">
            <a:avLst/>
          </a:prstGeom>
          <a:noFill/>
          <a:extLst>
            <a:ext uri="{909E8E84-426E-40DD-AFC4-6F175D3DCCD1}">
              <a14:hiddenFill xmlns:a14="http://schemas.microsoft.com/office/drawing/2010/main">
                <a:solidFill>
                  <a:srgbClr val="FFFFFF"/>
                </a:solidFill>
              </a14:hiddenFill>
            </a:ext>
          </a:extLst>
        </p:spPr>
      </p:pic>
      <p:pic>
        <p:nvPicPr>
          <p:cNvPr id="7185" name="Picture 17" descr="page1image49318080">
            <a:extLst>
              <a:ext uri="{FF2B5EF4-FFF2-40B4-BE49-F238E27FC236}">
                <a16:creationId xmlns:a16="http://schemas.microsoft.com/office/drawing/2014/main" id="{929FEC2C-3E91-8B49-A105-61BCCA6F74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5080" y="258968"/>
            <a:ext cx="1221839" cy="178806"/>
          </a:xfrm>
          <a:prstGeom prst="rect">
            <a:avLst/>
          </a:prstGeom>
          <a:noFill/>
          <a:extLst>
            <a:ext uri="{909E8E84-426E-40DD-AFC4-6F175D3DCCD1}">
              <a14:hiddenFill xmlns:a14="http://schemas.microsoft.com/office/drawing/2010/main">
                <a:solidFill>
                  <a:srgbClr val="FFFFFF"/>
                </a:solidFill>
              </a14:hiddenFill>
            </a:ext>
          </a:extLst>
        </p:spPr>
      </p:pic>
      <p:pic>
        <p:nvPicPr>
          <p:cNvPr id="7186" name="Picture 18" descr="page1image49318864">
            <a:extLst>
              <a:ext uri="{FF2B5EF4-FFF2-40B4-BE49-F238E27FC236}">
                <a16:creationId xmlns:a16="http://schemas.microsoft.com/office/drawing/2014/main" id="{12DF452D-65CD-CC42-9524-40DA977346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8480" y="96442"/>
            <a:ext cx="889000" cy="139700"/>
          </a:xfrm>
          <a:prstGeom prst="rect">
            <a:avLst/>
          </a:prstGeom>
          <a:noFill/>
          <a:extLst>
            <a:ext uri="{909E8E84-426E-40DD-AFC4-6F175D3DCCD1}">
              <a14:hiddenFill xmlns:a14="http://schemas.microsoft.com/office/drawing/2010/main">
                <a:solidFill>
                  <a:srgbClr val="FFFFFF"/>
                </a:solidFill>
              </a14:hiddenFill>
            </a:ext>
          </a:extLst>
        </p:spPr>
      </p:pic>
      <p:pic>
        <p:nvPicPr>
          <p:cNvPr id="7187" name="Picture 19" descr="page1image66493968">
            <a:extLst>
              <a:ext uri="{FF2B5EF4-FFF2-40B4-BE49-F238E27FC236}">
                <a16:creationId xmlns:a16="http://schemas.microsoft.com/office/drawing/2014/main" id="{51DA4D5C-4A2C-D048-9D93-2534E856C3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1100" y="120229"/>
            <a:ext cx="4991100" cy="139700"/>
          </a:xfrm>
          <a:prstGeom prst="rect">
            <a:avLst/>
          </a:prstGeom>
          <a:noFill/>
          <a:extLst>
            <a:ext uri="{909E8E84-426E-40DD-AFC4-6F175D3DCCD1}">
              <a14:hiddenFill xmlns:a14="http://schemas.microsoft.com/office/drawing/2010/main">
                <a:solidFill>
                  <a:srgbClr val="FFFFFF"/>
                </a:solidFill>
              </a14:hiddenFill>
            </a:ext>
          </a:extLst>
        </p:spPr>
      </p:pic>
      <p:pic>
        <p:nvPicPr>
          <p:cNvPr id="7189" name="Picture 21" descr="page1image66494176">
            <a:extLst>
              <a:ext uri="{FF2B5EF4-FFF2-40B4-BE49-F238E27FC236}">
                <a16:creationId xmlns:a16="http://schemas.microsoft.com/office/drawing/2014/main" id="{CEE12F00-7DC6-484E-9602-63DCE3FA86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3056" y="724351"/>
            <a:ext cx="4991100" cy="1397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2">
            <a:extLst>
              <a:ext uri="{FF2B5EF4-FFF2-40B4-BE49-F238E27FC236}">
                <a16:creationId xmlns:a16="http://schemas.microsoft.com/office/drawing/2014/main" id="{0187DD52-E71D-1044-8776-E5DB189C8261}"/>
              </a:ext>
            </a:extLst>
          </p:cNvPr>
          <p:cNvSpPr>
            <a:spLocks noChangeArrowheads="1"/>
          </p:cNvSpPr>
          <p:nvPr/>
        </p:nvSpPr>
        <p:spPr bwMode="auto">
          <a:xfrm>
            <a:off x="5076309" y="1074886"/>
            <a:ext cx="7115691" cy="38472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a:ln>
                  <a:noFill/>
                </a:ln>
                <a:solidFill>
                  <a:srgbClr val="00879E"/>
                </a:solidFill>
                <a:effectLst/>
                <a:latin typeface="Calibri" panose="020F0502020204030204" pitchFamily="34" charset="0"/>
              </a:rPr>
              <a:t>The POWER of the PAUSE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rPr>
              <a:t>In this practice you are invited to put an intentional pause in your day, in order to become aware of your experience in the present moment.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rPr>
              <a:t>S</a:t>
            </a:r>
            <a:r>
              <a:rPr kumimoji="0" lang="en-US" altLang="en-US" sz="1600" b="0" i="0" u="none" strike="noStrike" cap="none" normalizeH="0" baseline="0" dirty="0">
                <a:ln>
                  <a:noFill/>
                </a:ln>
                <a:solidFill>
                  <a:schemeClr val="tx1"/>
                </a:solidFill>
                <a:effectLst/>
                <a:latin typeface="Calibri" panose="020F0502020204030204" pitchFamily="34" charset="0"/>
              </a:rPr>
              <a:t>top for a moment and pause.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rPr>
              <a:t>T</a:t>
            </a:r>
            <a:r>
              <a:rPr kumimoji="0" lang="en-US" altLang="en-US" sz="1600" b="0" i="0" u="none" strike="noStrike" cap="none" normalizeH="0" baseline="0" dirty="0">
                <a:ln>
                  <a:noFill/>
                </a:ln>
                <a:solidFill>
                  <a:schemeClr val="tx1"/>
                </a:solidFill>
                <a:effectLst/>
                <a:latin typeface="Calibri" panose="020F0502020204030204" pitchFamily="34" charset="0"/>
              </a:rPr>
              <a:t>ake 3-5 slow, deep, nourishing breaths.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rPr>
              <a:t>O</a:t>
            </a:r>
            <a:r>
              <a:rPr kumimoji="0" lang="en-US" altLang="en-US" sz="1600" b="0" i="0" u="none" strike="noStrike" cap="none" normalizeH="0" baseline="0" dirty="0">
                <a:ln>
                  <a:noFill/>
                </a:ln>
                <a:solidFill>
                  <a:schemeClr val="tx1"/>
                </a:solidFill>
                <a:effectLst/>
                <a:latin typeface="Calibri" panose="020F0502020204030204" pitchFamily="34" charset="0"/>
              </a:rPr>
              <a:t>bserve your experience by becoming aware of your current thoughts, emotions, and body sensations.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rPr>
              <a:t>P</a:t>
            </a:r>
            <a:r>
              <a:rPr kumimoji="0" lang="en-US" altLang="en-US" sz="1600" b="0" i="0" u="none" strike="noStrike" cap="none" normalizeH="0" baseline="0" dirty="0">
                <a:ln>
                  <a:noFill/>
                </a:ln>
                <a:solidFill>
                  <a:schemeClr val="tx1"/>
                </a:solidFill>
                <a:effectLst/>
                <a:latin typeface="Calibri" panose="020F0502020204030204" pitchFamily="34" charset="0"/>
              </a:rPr>
              <a:t>roceed mindfully with your day.</a:t>
            </a:r>
            <a:br>
              <a:rPr kumimoji="0" lang="en-US" altLang="en-US" sz="1600" b="0" i="0" u="none" strike="noStrike" cap="none" normalizeH="0" baseline="0" dirty="0">
                <a:ln>
                  <a:noFill/>
                </a:ln>
                <a:solidFill>
                  <a:schemeClr val="tx1"/>
                </a:solidFill>
                <a:effectLst/>
                <a:latin typeface="Calibri" panose="020F0502020204030204" pitchFamily="34" charset="0"/>
              </a:rPr>
            </a:br>
            <a:r>
              <a:rPr kumimoji="0" lang="en-US" altLang="en-US" sz="1600" b="1" i="0" u="none" strike="noStrike" cap="none" normalizeH="0" baseline="0" dirty="0">
                <a:ln>
                  <a:noFill/>
                </a:ln>
                <a:solidFill>
                  <a:schemeClr val="tx1"/>
                </a:solidFill>
                <a:effectLst/>
                <a:latin typeface="Calibri" panose="020F0502020204030204" pitchFamily="34" charset="0"/>
              </a:rPr>
              <a:t>Tip: </a:t>
            </a:r>
            <a:r>
              <a:rPr kumimoji="0" lang="en-US" altLang="en-US" sz="1600" b="0" i="0" u="none" strike="noStrike" cap="none" normalizeH="0" baseline="0" dirty="0">
                <a:ln>
                  <a:noFill/>
                </a:ln>
                <a:solidFill>
                  <a:schemeClr val="tx1"/>
                </a:solidFill>
                <a:effectLst/>
                <a:latin typeface="Calibri" panose="020F0502020204030204" pitchFamily="34" charset="0"/>
              </a:rPr>
              <a:t>Link the use of S.T.O.P. to routine activities, such as washing your hands,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rPr>
              <a:t>turning on your computer or waiting for the elevator.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879E"/>
                </a:solidFill>
                <a:effectLst/>
                <a:latin typeface="Calibri" panose="020F0502020204030204" pitchFamily="34" charset="0"/>
              </a:rPr>
              <a:t>Learn and use it often Apply when needed Reflect and share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3962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CD5302-8113-45DC-A8F7-9B917B462BD0}"/>
              </a:ext>
            </a:extLst>
          </p:cNvPr>
          <p:cNvSpPr>
            <a:spLocks noGrp="1"/>
          </p:cNvSpPr>
          <p:nvPr>
            <p:ph type="title"/>
          </p:nvPr>
        </p:nvSpPr>
        <p:spPr>
          <a:xfrm>
            <a:off x="2512683" y="2322675"/>
            <a:ext cx="2650917" cy="676275"/>
          </a:xfrm>
        </p:spPr>
        <p:txBody>
          <a:bodyPr/>
          <a:lstStyle/>
          <a:p>
            <a:endParaRPr lang="en-US" dirty="0"/>
          </a:p>
        </p:txBody>
      </p:sp>
      <p:sp>
        <p:nvSpPr>
          <p:cNvPr id="2" name="Footer Placeholder 1">
            <a:extLst>
              <a:ext uri="{FF2B5EF4-FFF2-40B4-BE49-F238E27FC236}">
                <a16:creationId xmlns:a16="http://schemas.microsoft.com/office/drawing/2014/main" id="{2195C81C-8C2B-3C42-B4A4-1E3CF8576707}"/>
              </a:ext>
            </a:extLst>
          </p:cNvPr>
          <p:cNvSpPr>
            <a:spLocks noGrp="1"/>
          </p:cNvSpPr>
          <p:nvPr>
            <p:ph type="ftr" sz="quarter" idx="11"/>
          </p:nvPr>
        </p:nvSpPr>
        <p:spPr>
          <a:xfrm>
            <a:off x="877983" y="6032665"/>
            <a:ext cx="7114111" cy="130229"/>
          </a:xfrm>
        </p:spPr>
        <p:txBody>
          <a:bodyPr anchor="ctr">
            <a:noAutofit/>
          </a:bodyPr>
          <a:lstStyle/>
          <a:p>
            <a:pPr>
              <a:spcAft>
                <a:spcPts val="600"/>
              </a:spcAft>
            </a:pPr>
            <a:endParaRPr lang="en-US" sz="1600" b="1" dirty="0"/>
          </a:p>
          <a:p>
            <a:pPr marL="285750" indent="-285750" algn="ctr">
              <a:spcAft>
                <a:spcPts val="600"/>
              </a:spcAft>
              <a:buFont typeface="Arial" panose="020B0604020202020204" pitchFamily="34" charset="0"/>
              <a:buChar char="•"/>
            </a:pPr>
            <a:r>
              <a:rPr lang="en-US" sz="1600" dirty="0"/>
              <a:t>LAUGH MORE!! </a:t>
            </a:r>
          </a:p>
          <a:p>
            <a:pPr marL="285750" indent="-285750" algn="ctr">
              <a:spcAft>
                <a:spcPts val="600"/>
              </a:spcAft>
              <a:buFont typeface="Arial" panose="020B0604020202020204" pitchFamily="34" charset="0"/>
              <a:buChar char="•"/>
            </a:pPr>
            <a:r>
              <a:rPr lang="en-US" sz="1600" b="1" dirty="0"/>
              <a:t>YOU WILL GET THE SAME BENEFITS WHETHER LAUGH IS  REAL OR STIMULATED – REVISIT THESE ACTIVITES OR </a:t>
            </a:r>
          </a:p>
          <a:p>
            <a:pPr marL="285750" indent="-285750" algn="ctr">
              <a:spcAft>
                <a:spcPts val="600"/>
              </a:spcAft>
              <a:buFont typeface="Arial" panose="020B0604020202020204" pitchFamily="34" charset="0"/>
              <a:buChar char="•"/>
            </a:pPr>
            <a:r>
              <a:rPr lang="en-CA" sz="1600" dirty="0"/>
              <a:t>JOIN A SOCIAL LAUGHTER CLUB OR CLASS  NEAR YOU </a:t>
            </a:r>
            <a:r>
              <a:rPr lang="en-CA" sz="1600" b="1" dirty="0"/>
              <a:t>OR ONLINE</a:t>
            </a:r>
          </a:p>
          <a:p>
            <a:pPr marL="285750" indent="-285750" algn="ctr">
              <a:spcAft>
                <a:spcPts val="600"/>
              </a:spcAft>
              <a:buFont typeface="Arial" panose="020B0604020202020204" pitchFamily="34" charset="0"/>
              <a:buChar char="•"/>
            </a:pPr>
            <a:r>
              <a:rPr lang="en-US" sz="1600" b="1" dirty="0"/>
              <a:t>LET GO &amp; BE HAPPY</a:t>
            </a:r>
            <a:endParaRPr lang="en-CA" sz="1600" dirty="0"/>
          </a:p>
          <a:p>
            <a:pPr>
              <a:spcAft>
                <a:spcPts val="600"/>
              </a:spcAft>
            </a:pPr>
            <a:endParaRPr lang="en-CA" sz="1600" b="1" dirty="0"/>
          </a:p>
          <a:p>
            <a:pPr>
              <a:spcAft>
                <a:spcPts val="600"/>
              </a:spcAft>
            </a:pPr>
            <a:endParaRPr lang="ru-RU" sz="1600" dirty="0"/>
          </a:p>
        </p:txBody>
      </p:sp>
      <p:sp>
        <p:nvSpPr>
          <p:cNvPr id="3" name="Slide Number Placeholder 2">
            <a:extLst>
              <a:ext uri="{FF2B5EF4-FFF2-40B4-BE49-F238E27FC236}">
                <a16:creationId xmlns:a16="http://schemas.microsoft.com/office/drawing/2014/main" id="{91635529-B07D-E84B-9D07-1CD66F90C870}"/>
              </a:ext>
            </a:extLst>
          </p:cNvPr>
          <p:cNvSpPr>
            <a:spLocks noGrp="1"/>
          </p:cNvSpPr>
          <p:nvPr>
            <p:ph type="sldNum" sz="quarter" idx="12"/>
          </p:nvPr>
        </p:nvSpPr>
        <p:spPr>
          <a:xfrm>
            <a:off x="10804358" y="5816819"/>
            <a:ext cx="549442" cy="365125"/>
          </a:xfrm>
        </p:spPr>
        <p:txBody>
          <a:bodyPr anchor="ctr">
            <a:normAutofit/>
          </a:bodyPr>
          <a:lstStyle/>
          <a:p>
            <a:pPr>
              <a:spcAft>
                <a:spcPts val="600"/>
              </a:spcAft>
            </a:pPr>
            <a:fld id="{D495E168-DA5E-4888-8D8A-92B118324C14}" type="slidenum">
              <a:rPr lang="ru-RU" smtClean="0"/>
              <a:pPr>
                <a:spcAft>
                  <a:spcPts val="600"/>
                </a:spcAft>
              </a:pPr>
              <a:t>8</a:t>
            </a:fld>
            <a:endParaRPr lang="ru-RU"/>
          </a:p>
        </p:txBody>
      </p:sp>
      <p:sp>
        <p:nvSpPr>
          <p:cNvPr id="17" name="Text Placeholder 4">
            <a:extLst>
              <a:ext uri="{FF2B5EF4-FFF2-40B4-BE49-F238E27FC236}">
                <a16:creationId xmlns:a16="http://schemas.microsoft.com/office/drawing/2014/main" id="{FE2D7AEF-7507-47A1-BA8C-FFF985DA27EF}"/>
              </a:ext>
            </a:extLst>
          </p:cNvPr>
          <p:cNvSpPr>
            <a:spLocks noGrp="1"/>
          </p:cNvSpPr>
          <p:nvPr>
            <p:ph type="body" sz="quarter" idx="16"/>
          </p:nvPr>
        </p:nvSpPr>
        <p:spPr>
          <a:xfrm>
            <a:off x="809405" y="3252275"/>
            <a:ext cx="3396171" cy="1846732"/>
          </a:xfrm>
        </p:spPr>
        <p:txBody>
          <a:bodyPr/>
          <a:lstStyle/>
          <a:p>
            <a:endParaRPr lang="en-US" dirty="0"/>
          </a:p>
        </p:txBody>
      </p:sp>
      <p:pic>
        <p:nvPicPr>
          <p:cNvPr id="6148" name="Picture 4" descr="Thank you to the PSWs &amp; HCAs! | National Association of Career Colleges">
            <a:extLst>
              <a:ext uri="{FF2B5EF4-FFF2-40B4-BE49-F238E27FC236}">
                <a16:creationId xmlns:a16="http://schemas.microsoft.com/office/drawing/2014/main" id="{7AE8BC50-8A6C-014E-A6F0-CE8FC52C2CE7}"/>
              </a:ext>
            </a:extLst>
          </p:cNvPr>
          <p:cNvPicPr>
            <a:picLocks noGrp="1" noChangeAspect="1" noChangeArrowheads="1"/>
          </p:cNvPicPr>
          <p:nvPr>
            <p:ph type="tbl" sz="quarter" idx="17"/>
          </p:nvPr>
        </p:nvPicPr>
        <p:blipFill>
          <a:blip r:embed="rId4">
            <a:extLst>
              <a:ext uri="{28A0092B-C50C-407E-A947-70E740481C1C}">
                <a14:useLocalDpi xmlns:a14="http://schemas.microsoft.com/office/drawing/2010/main" val="0"/>
              </a:ext>
            </a:extLst>
          </a:blip>
          <a:srcRect/>
          <a:stretch>
            <a:fillRect/>
          </a:stretch>
        </p:blipFill>
        <p:spPr bwMode="auto">
          <a:xfrm>
            <a:off x="809405" y="1098878"/>
            <a:ext cx="9534003" cy="4000129"/>
          </a:xfrm>
          <a:prstGeom prst="rect">
            <a:avLst/>
          </a:prstGeom>
          <a:noFill/>
          <a:extLst>
            <a:ext uri="{909E8E84-426E-40DD-AFC4-6F175D3DCCD1}">
              <a14:hiddenFill xmlns:a14="http://schemas.microsoft.com/office/drawing/2010/main">
                <a:solidFill>
                  <a:srgbClr val="FFFFFF"/>
                </a:solidFill>
              </a14:hiddenFill>
            </a:ext>
          </a:extLst>
        </p:spPr>
      </p:pic>
      <p:pic>
        <p:nvPicPr>
          <p:cNvPr id="11" name="Video 10">
            <a:hlinkClick r:id="" action="ppaction://media"/>
            <a:extLst>
              <a:ext uri="{FF2B5EF4-FFF2-40B4-BE49-F238E27FC236}">
                <a16:creationId xmlns:a16="http://schemas.microsoft.com/office/drawing/2014/main" id="{004B2197-B01D-B94B-A21C-6E246BE0A64D}"/>
              </a:ext>
            </a:extLst>
          </p:cNvPr>
          <p:cNvPicPr>
            <a:picLocks noChangeAspect="1"/>
          </p:cNvPicPr>
          <p:nvPr>
            <a:videoFile r:link="rId2"/>
            <p:extLst>
              <p:ext uri="{DAA4B4D4-6D71-4841-9C94-3DE7FCFB9230}">
                <p14:media xmlns:p14="http://schemas.microsoft.com/office/powerpoint/2010/main" r:embed="rId1"/>
              </p:ext>
              <p:ext uri="{42D2F446-02D8-4167-A562-619A0277C38B}">
                <p15:isNarration xmlns:p15="http://schemas.microsoft.com/office/powerpoint/2012/main" val="1"/>
              </p:ext>
            </p:extLst>
          </p:nvPr>
        </p:nvPicPr>
        <p:blipFill>
          <a:blip r:embed="rId5"/>
          <a:stretch>
            <a:fillRect/>
          </a:stretch>
        </p:blipFill>
        <p:spPr>
          <a:xfrm>
            <a:off x="9906000" y="5143500"/>
            <a:ext cx="2286000" cy="1714500"/>
          </a:xfrm>
          <a:prstGeom prst="rect">
            <a:avLst/>
          </a:prstGeom>
        </p:spPr>
      </p:pic>
    </p:spTree>
    <p:extLst>
      <p:ext uri="{BB962C8B-B14F-4D97-AF65-F5344CB8AC3E}">
        <p14:creationId xmlns:p14="http://schemas.microsoft.com/office/powerpoint/2010/main" val="32275881"/>
      </p:ext>
    </p:extLst>
  </p:cSld>
  <p:clrMapOvr>
    <a:masterClrMapping/>
  </p:clrMapOvr>
  <mc:AlternateContent xmlns:mc="http://schemas.openxmlformats.org/markup-compatibility/2006">
    <mc:Choice xmlns:p14="http://schemas.microsoft.com/office/powerpoint/2010/main" Requires="p14">
      <p:transition spd="slow" p14:dur="2000" advTm="3019"/>
    </mc:Choice>
    <mc:Fallback>
      <p:transition spd="slow" advTm="30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1"/>
                </p:tgtEl>
              </p:cMediaNode>
            </p:video>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1"/>
                                        </p:tgtEl>
                                      </p:cBhvr>
                                    </p:cmd>
                                  </p:childTnLst>
                                </p:cTn>
                              </p:par>
                            </p:childTnLst>
                          </p:cTn>
                        </p:par>
                      </p:childTnLst>
                    </p:cTn>
                  </p:par>
                </p:childTnLst>
              </p:cTn>
              <p:nextCondLst>
                <p:cond evt="onClick" delay="0">
                  <p:tgtEl>
                    <p:spTgt spid="11"/>
                  </p:tgtEl>
                </p:cond>
              </p:nextCondLst>
            </p:seq>
          </p:childTnLst>
        </p:cTn>
      </p:par>
    </p:tnLst>
  </p:timing>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2.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024DF7-0783-4549-86B7-A48B29FBA9C2}">
  <ds:schemaRefs>
    <ds:schemaRef ds:uri="http://schemas.microsoft.com/sharepoint/v3"/>
    <ds:schemaRef ds:uri="http://purl.org/dc/terms/"/>
    <ds:schemaRef ds:uri="6dc4bcd6-49db-4c07-9060-8acfc67cef9f"/>
    <ds:schemaRef ds:uri="http://purl.org/dc/dcmitype/"/>
    <ds:schemaRef ds:uri="fb0879af-3eba-417a-a55a-ffe6dcd6ca77"/>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0</TotalTime>
  <Words>742</Words>
  <Application>Microsoft Macintosh PowerPoint</Application>
  <PresentationFormat>Widescreen</PresentationFormat>
  <Paragraphs>122</Paragraphs>
  <Slides>8</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Times New Roman</vt:lpstr>
      <vt:lpstr>Office Theme</vt:lpstr>
      <vt:lpstr>       What is Laughter Yoga? </vt:lpstr>
      <vt:lpstr>Laughter Yoga:   Combines Laughter and Deep Breathing</vt:lpstr>
      <vt:lpstr>Benefits of Laughter</vt:lpstr>
      <vt:lpstr>Mimic sounds to stimulate laughter</vt:lpstr>
      <vt:lpstr>Mimic Laugher sounds </vt:lpstr>
      <vt:lpstr>Affirmations: Self &amp; Others</vt:lpstr>
      <vt:lpstr>Deep Breathing Exercise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2021-02-11T21:26:35Z</dcterms:created>
  <dcterms:modified xsi:type="dcterms:W3CDTF">2021-04-04T04:37:38Z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