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64" r:id="rId3"/>
    <p:sldId id="295" r:id="rId4"/>
    <p:sldId id="308" r:id="rId5"/>
    <p:sldId id="257" r:id="rId6"/>
    <p:sldId id="269" r:id="rId7"/>
    <p:sldId id="296" r:id="rId8"/>
    <p:sldId id="297" r:id="rId9"/>
    <p:sldId id="298" r:id="rId10"/>
    <p:sldId id="299" r:id="rId11"/>
    <p:sldId id="300" r:id="rId12"/>
    <p:sldId id="301" r:id="rId13"/>
    <p:sldId id="302" r:id="rId14"/>
    <p:sldId id="303" r:id="rId15"/>
    <p:sldId id="304" r:id="rId16"/>
    <p:sldId id="306" r:id="rId17"/>
    <p:sldId id="307"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9" autoAdjust="0"/>
    <p:restoredTop sz="94660"/>
  </p:normalViewPr>
  <p:slideViewPr>
    <p:cSldViewPr snapToGrid="0">
      <p:cViewPr varScale="1">
        <p:scale>
          <a:sx n="82" d="100"/>
          <a:sy n="82" d="100"/>
        </p:scale>
        <p:origin x="6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43A7E-303A-4EAA-864C-611EED392E65}" type="datetimeFigureOut">
              <a:rPr kumimoji="1" lang="ja-JP" altLang="en-US" smtClean="0"/>
              <a:t>2025/4/16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A39EA8-FF6E-487D-8017-26A51A4403B6}" type="slidenum">
              <a:rPr kumimoji="1" lang="ja-JP" altLang="en-US" smtClean="0"/>
              <a:t>‹#›</a:t>
            </a:fld>
            <a:endParaRPr kumimoji="1" lang="ja-JP" altLang="en-US"/>
          </a:p>
        </p:txBody>
      </p:sp>
    </p:spTree>
    <p:extLst>
      <p:ext uri="{BB962C8B-B14F-4D97-AF65-F5344CB8AC3E}">
        <p14:creationId xmlns:p14="http://schemas.microsoft.com/office/powerpoint/2010/main" val="42083543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4334262-27A8-490F-AA41-F61BA7DFEBA9}" type="slidenum">
              <a:rPr kumimoji="1" lang="ja-JP" altLang="en-US" smtClean="0"/>
              <a:t>6</a:t>
            </a:fld>
            <a:endParaRPr kumimoji="1" lang="ja-JP" altLang="en-US" dirty="0"/>
          </a:p>
        </p:txBody>
      </p:sp>
    </p:spTree>
    <p:extLst>
      <p:ext uri="{BB962C8B-B14F-4D97-AF65-F5344CB8AC3E}">
        <p14:creationId xmlns:p14="http://schemas.microsoft.com/office/powerpoint/2010/main" val="52197706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E0E47F28-DF72-47BF-B95C-73F8BC6F067A}"/>
              </a:ext>
            </a:extLst>
          </p:cNvPr>
          <p:cNvSpPr/>
          <p:nvPr/>
        </p:nvSpPr>
        <p:spPr>
          <a:xfrm>
            <a:off x="410960" y="410960"/>
            <a:ext cx="4171308" cy="6036080"/>
          </a:xfrm>
          <a:prstGeom prst="roundRect">
            <a:avLst>
              <a:gd name="adj" fmla="val 31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47F3A06-B3E9-484B-AA0D-25C8CD8D5706}"/>
              </a:ext>
            </a:extLst>
          </p:cNvPr>
          <p:cNvSpPr>
            <a:spLocks noGrp="1"/>
          </p:cNvSpPr>
          <p:nvPr>
            <p:ph type="ctrTitle"/>
          </p:nvPr>
        </p:nvSpPr>
        <p:spPr>
          <a:xfrm>
            <a:off x="410960" y="410960"/>
            <a:ext cx="4171308" cy="2387600"/>
          </a:xfrm>
        </p:spPr>
        <p:txBody>
          <a:bodyPr lIns="432000" anchor="b">
            <a:noAutofit/>
          </a:bodyPr>
          <a:lstStyle>
            <a:lvl1pPr algn="l">
              <a:defRPr sz="7000">
                <a:solidFill>
                  <a:schemeClr val="bg2"/>
                </a:solidFill>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A34F182-B301-4833-B201-025D8A7B9C5E}"/>
              </a:ext>
            </a:extLst>
          </p:cNvPr>
          <p:cNvSpPr>
            <a:spLocks noGrp="1"/>
          </p:cNvSpPr>
          <p:nvPr>
            <p:ph type="subTitle" idx="1"/>
          </p:nvPr>
        </p:nvSpPr>
        <p:spPr>
          <a:xfrm>
            <a:off x="410960" y="3602038"/>
            <a:ext cx="4170362" cy="733198"/>
          </a:xfrm>
        </p:spPr>
        <p:txBody>
          <a:bodyPr lIns="432000"/>
          <a:lstStyle>
            <a:lvl1pPr marL="0" indent="0" algn="l">
              <a:buNone/>
              <a:defRPr sz="2400">
                <a:solidFill>
                  <a:schemeClr val="bg2"/>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0" name="テキスト プレースホルダー 9">
            <a:extLst>
              <a:ext uri="{FF2B5EF4-FFF2-40B4-BE49-F238E27FC236}">
                <a16:creationId xmlns:a16="http://schemas.microsoft.com/office/drawing/2014/main" id="{5006FDE5-FCBF-4411-9C4A-446459574567}"/>
              </a:ext>
            </a:extLst>
          </p:cNvPr>
          <p:cNvSpPr>
            <a:spLocks noGrp="1"/>
          </p:cNvSpPr>
          <p:nvPr>
            <p:ph type="body" sz="quarter" idx="10"/>
          </p:nvPr>
        </p:nvSpPr>
        <p:spPr>
          <a:xfrm>
            <a:off x="411163" y="2798763"/>
            <a:ext cx="4170362" cy="808037"/>
          </a:xfrm>
        </p:spPr>
        <p:txBody>
          <a:bodyPr lIns="432000" anchor="ctr" anchorCtr="0">
            <a:normAutofit/>
          </a:bodyPr>
          <a:lstStyle>
            <a:lvl1pPr marL="0" indent="0" algn="l">
              <a:buNone/>
              <a:defRPr sz="1400">
                <a:solidFill>
                  <a:schemeClr val="bg2"/>
                </a:solidFill>
                <a:latin typeface="+mj-ea"/>
                <a:ea typeface="+mj-ea"/>
              </a:defRPr>
            </a:lvl1pPr>
          </a:lstStyle>
          <a:p>
            <a:pPr lvl="0"/>
            <a:r>
              <a:rPr kumimoji="1" lang="ja-JP" altLang="en-US"/>
              <a:t>マスター テキストの書式設定</a:t>
            </a:r>
          </a:p>
        </p:txBody>
      </p:sp>
      <p:sp>
        <p:nvSpPr>
          <p:cNvPr id="14" name="テキスト プレースホルダー 13">
            <a:extLst>
              <a:ext uri="{FF2B5EF4-FFF2-40B4-BE49-F238E27FC236}">
                <a16:creationId xmlns:a16="http://schemas.microsoft.com/office/drawing/2014/main" id="{756E6855-DE3B-4846-BF01-2C9E089E9986}"/>
              </a:ext>
            </a:extLst>
          </p:cNvPr>
          <p:cNvSpPr>
            <a:spLocks noGrp="1"/>
          </p:cNvSpPr>
          <p:nvPr>
            <p:ph type="body" sz="quarter" idx="11"/>
          </p:nvPr>
        </p:nvSpPr>
        <p:spPr>
          <a:xfrm>
            <a:off x="2654074" y="836387"/>
            <a:ext cx="1927248" cy="971550"/>
          </a:xfrm>
        </p:spPr>
        <p:txBody>
          <a:bodyPr rIns="432000">
            <a:normAutofit/>
          </a:bodyPr>
          <a:lstStyle>
            <a:lvl1pPr marL="0" indent="0" algn="r">
              <a:buNone/>
              <a:defRPr lang="fr-FR" altLang="ja-JP" sz="1600" b="0" i="0" smtClean="0">
                <a:solidFill>
                  <a:schemeClr val="bg2"/>
                </a:solidFill>
                <a:effectLst/>
              </a:defRPr>
            </a:lvl1pPr>
          </a:lstStyle>
          <a:p>
            <a:pPr lvl="0"/>
            <a:r>
              <a:rPr kumimoji="1" lang="ja-JP" altLang="en-US"/>
              <a:t>マスター テキストの書式設定</a:t>
            </a:r>
          </a:p>
        </p:txBody>
      </p:sp>
      <p:sp>
        <p:nvSpPr>
          <p:cNvPr id="15" name="テキスト プレースホルダー 13">
            <a:extLst>
              <a:ext uri="{FF2B5EF4-FFF2-40B4-BE49-F238E27FC236}">
                <a16:creationId xmlns:a16="http://schemas.microsoft.com/office/drawing/2014/main" id="{7E3360AC-1BFC-4F0A-8095-C5D5EB8EB087}"/>
              </a:ext>
            </a:extLst>
          </p:cNvPr>
          <p:cNvSpPr>
            <a:spLocks noGrp="1"/>
          </p:cNvSpPr>
          <p:nvPr>
            <p:ph type="body" sz="quarter" idx="12"/>
          </p:nvPr>
        </p:nvSpPr>
        <p:spPr>
          <a:xfrm>
            <a:off x="410960" y="5571316"/>
            <a:ext cx="4170362" cy="252383"/>
          </a:xfrm>
        </p:spPr>
        <p:txBody>
          <a:bodyPr rIns="720000">
            <a:noAutofit/>
          </a:bodyPr>
          <a:lstStyle>
            <a:lvl1pPr marL="0" indent="0" algn="r">
              <a:buNone/>
              <a:defRPr lang="fr-FR" altLang="ja-JP" sz="1600" b="0" i="0" smtClean="0">
                <a:solidFill>
                  <a:schemeClr val="bg2"/>
                </a:solidFill>
                <a:effectLst/>
              </a:defRPr>
            </a:lvl1pPr>
          </a:lstStyle>
          <a:p>
            <a:pPr lvl="0"/>
            <a:r>
              <a:rPr kumimoji="1" lang="ja-JP" altLang="en-US"/>
              <a:t>マスター テキストの書式設定</a:t>
            </a:r>
          </a:p>
        </p:txBody>
      </p:sp>
      <p:pic>
        <p:nvPicPr>
          <p:cNvPr id="17" name="グラフィックス 16" descr="月毎カレンダー">
            <a:extLst>
              <a:ext uri="{FF2B5EF4-FFF2-40B4-BE49-F238E27FC236}">
                <a16:creationId xmlns:a16="http://schemas.microsoft.com/office/drawing/2014/main" id="{5E31A6FF-0DE5-4C60-8E3B-463C3FE845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5846" y="5559521"/>
            <a:ext cx="252382" cy="252382"/>
          </a:xfrm>
          <a:prstGeom prst="rect">
            <a:avLst/>
          </a:prstGeom>
        </p:spPr>
      </p:pic>
      <p:pic>
        <p:nvPicPr>
          <p:cNvPr id="19" name="グラフィックス 18" descr="時計">
            <a:extLst>
              <a:ext uri="{FF2B5EF4-FFF2-40B4-BE49-F238E27FC236}">
                <a16:creationId xmlns:a16="http://schemas.microsoft.com/office/drawing/2014/main" id="{28888EC0-9C0C-4605-B734-4E086ECBDC0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5846" y="5899863"/>
            <a:ext cx="264178" cy="264178"/>
          </a:xfrm>
          <a:prstGeom prst="rect">
            <a:avLst/>
          </a:prstGeom>
        </p:spPr>
      </p:pic>
      <p:sp>
        <p:nvSpPr>
          <p:cNvPr id="21" name="テキスト プレースホルダー 13">
            <a:extLst>
              <a:ext uri="{FF2B5EF4-FFF2-40B4-BE49-F238E27FC236}">
                <a16:creationId xmlns:a16="http://schemas.microsoft.com/office/drawing/2014/main" id="{A6FE1081-74EF-4DCD-9B6B-58AE4184E2F4}"/>
              </a:ext>
            </a:extLst>
          </p:cNvPr>
          <p:cNvSpPr>
            <a:spLocks noGrp="1"/>
          </p:cNvSpPr>
          <p:nvPr>
            <p:ph type="body" sz="quarter" idx="13"/>
          </p:nvPr>
        </p:nvSpPr>
        <p:spPr>
          <a:xfrm>
            <a:off x="410960" y="5911658"/>
            <a:ext cx="4170362" cy="252383"/>
          </a:xfrm>
        </p:spPr>
        <p:txBody>
          <a:bodyPr rIns="720000">
            <a:noAutofit/>
          </a:bodyPr>
          <a:lstStyle>
            <a:lvl1pPr marL="0" indent="0" algn="r">
              <a:buNone/>
              <a:defRPr lang="fr-FR" altLang="ja-JP" sz="1600" b="0" i="0" smtClean="0">
                <a:solidFill>
                  <a:schemeClr val="bg2"/>
                </a:solidFill>
                <a:effectLst/>
              </a:defRPr>
            </a:lvl1pPr>
          </a:lstStyle>
          <a:p>
            <a:pPr lvl="0"/>
            <a:r>
              <a:rPr kumimoji="1" lang="ja-JP" altLang="en-US"/>
              <a:t>マスター テキストの書式設定</a:t>
            </a:r>
          </a:p>
        </p:txBody>
      </p:sp>
      <p:sp>
        <p:nvSpPr>
          <p:cNvPr id="11" name="四角形: 角を丸くする 10">
            <a:extLst>
              <a:ext uri="{FF2B5EF4-FFF2-40B4-BE49-F238E27FC236}">
                <a16:creationId xmlns:a16="http://schemas.microsoft.com/office/drawing/2014/main" id="{C0B036A8-3716-4984-BEA1-BFA05709FBD0}"/>
              </a:ext>
            </a:extLst>
          </p:cNvPr>
          <p:cNvSpPr/>
          <p:nvPr userDrawn="1"/>
        </p:nvSpPr>
        <p:spPr>
          <a:xfrm>
            <a:off x="410960" y="410960"/>
            <a:ext cx="4171308" cy="6036080"/>
          </a:xfrm>
          <a:prstGeom prst="roundRect">
            <a:avLst>
              <a:gd name="adj" fmla="val 31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月毎カレンダー">
            <a:extLst>
              <a:ext uri="{FF2B5EF4-FFF2-40B4-BE49-F238E27FC236}">
                <a16:creationId xmlns:a16="http://schemas.microsoft.com/office/drawing/2014/main" id="{16A5C23C-AC82-4AF1-ABCF-5DCF31229C8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15846" y="5559521"/>
            <a:ext cx="252382" cy="252382"/>
          </a:xfrm>
          <a:prstGeom prst="rect">
            <a:avLst/>
          </a:prstGeom>
        </p:spPr>
      </p:pic>
      <p:pic>
        <p:nvPicPr>
          <p:cNvPr id="13" name="グラフィックス 12" descr="時計">
            <a:extLst>
              <a:ext uri="{FF2B5EF4-FFF2-40B4-BE49-F238E27FC236}">
                <a16:creationId xmlns:a16="http://schemas.microsoft.com/office/drawing/2014/main" id="{B17CE49E-F1A4-4143-9EC2-B5F7EB71DDC5}"/>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15846" y="5899863"/>
            <a:ext cx="264178" cy="264178"/>
          </a:xfrm>
          <a:prstGeom prst="rect">
            <a:avLst/>
          </a:prstGeom>
        </p:spPr>
      </p:pic>
    </p:spTree>
    <p:extLst>
      <p:ext uri="{BB962C8B-B14F-4D97-AF65-F5344CB8AC3E}">
        <p14:creationId xmlns:p14="http://schemas.microsoft.com/office/powerpoint/2010/main" val="141064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608E9B60-6531-4AE1-87CF-F0CE6851DB63}"/>
              </a:ext>
            </a:extLst>
          </p:cNvPr>
          <p:cNvSpPr>
            <a:spLocks noGrp="1"/>
          </p:cNvSpPr>
          <p:nvPr>
            <p:ph type="ftr" sz="quarter" idx="11"/>
          </p:nvPr>
        </p:nvSpPr>
        <p:spPr/>
        <p:txBody>
          <a:bodyPr/>
          <a:lstStyle/>
          <a:p>
            <a:r>
              <a:rPr kumimoji="1" lang="ja-JP" altLang="en-US"/>
              <a:t>情報科学ｃ</a:t>
            </a:r>
          </a:p>
        </p:txBody>
      </p:sp>
      <p:sp>
        <p:nvSpPr>
          <p:cNvPr id="2" name="タイトル 1">
            <a:extLst>
              <a:ext uri="{FF2B5EF4-FFF2-40B4-BE49-F238E27FC236}">
                <a16:creationId xmlns:a16="http://schemas.microsoft.com/office/drawing/2014/main" id="{49ABC920-F3A4-4B0A-8A1D-8D79027EBB7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B12F9F-2130-47A7-A03E-1928F4E40EF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3A3FBC-7F96-4247-B1F2-82C0093CF725}"/>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5F5CFDA1-7F5E-4F67-9B7F-AC642ECDDCB6}"/>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312218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0AED7633-53D5-4CD9-B1F6-6F6F676EECA0}"/>
              </a:ext>
            </a:extLst>
          </p:cNvPr>
          <p:cNvSpPr>
            <a:spLocks noGrp="1"/>
          </p:cNvSpPr>
          <p:nvPr>
            <p:ph type="ftr" sz="quarter" idx="11"/>
          </p:nvPr>
        </p:nvSpPr>
        <p:spPr/>
        <p:txBody>
          <a:bodyPr/>
          <a:lstStyle/>
          <a:p>
            <a:r>
              <a:rPr kumimoji="1" lang="ja-JP" altLang="en-US"/>
              <a:t>情報科学ｃ</a:t>
            </a:r>
          </a:p>
        </p:txBody>
      </p:sp>
      <p:sp>
        <p:nvSpPr>
          <p:cNvPr id="2" name="縦書きタイトル 1">
            <a:extLst>
              <a:ext uri="{FF2B5EF4-FFF2-40B4-BE49-F238E27FC236}">
                <a16:creationId xmlns:a16="http://schemas.microsoft.com/office/drawing/2014/main" id="{7C20FCA0-11BB-42EE-BB70-BEC254BB033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2533B9-976C-4790-A744-E491A4D8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344A12-C401-4D53-85D8-3F870823DA79}"/>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FF00D075-5891-480B-83A9-24F20CD1C623}"/>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397191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E0E47F28-DF72-47BF-B95C-73F8BC6F067A}"/>
              </a:ext>
            </a:extLst>
          </p:cNvPr>
          <p:cNvSpPr/>
          <p:nvPr userDrawn="1"/>
        </p:nvSpPr>
        <p:spPr>
          <a:xfrm>
            <a:off x="410960" y="410960"/>
            <a:ext cx="4171308" cy="6036080"/>
          </a:xfrm>
          <a:prstGeom prst="roundRect">
            <a:avLst>
              <a:gd name="adj" fmla="val 31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47F3A06-B3E9-484B-AA0D-25C8CD8D5706}"/>
              </a:ext>
            </a:extLst>
          </p:cNvPr>
          <p:cNvSpPr>
            <a:spLocks noGrp="1"/>
          </p:cNvSpPr>
          <p:nvPr>
            <p:ph type="ctrTitle"/>
          </p:nvPr>
        </p:nvSpPr>
        <p:spPr>
          <a:xfrm>
            <a:off x="410960" y="410960"/>
            <a:ext cx="4171308" cy="2387600"/>
          </a:xfrm>
        </p:spPr>
        <p:txBody>
          <a:bodyPr lIns="432000" anchor="b">
            <a:noAutofit/>
          </a:bodyPr>
          <a:lstStyle>
            <a:lvl1pPr algn="l">
              <a:defRPr sz="7000">
                <a:solidFill>
                  <a:schemeClr val="bg2"/>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2A34F182-B301-4833-B201-025D8A7B9C5E}"/>
              </a:ext>
            </a:extLst>
          </p:cNvPr>
          <p:cNvSpPr>
            <a:spLocks noGrp="1"/>
          </p:cNvSpPr>
          <p:nvPr>
            <p:ph type="subTitle" idx="1"/>
          </p:nvPr>
        </p:nvSpPr>
        <p:spPr>
          <a:xfrm>
            <a:off x="410960" y="3602038"/>
            <a:ext cx="4170362" cy="733198"/>
          </a:xfrm>
        </p:spPr>
        <p:txBody>
          <a:bodyPr lIns="432000"/>
          <a:lstStyle>
            <a:lvl1pPr marL="0" indent="0" algn="l">
              <a:buNone/>
              <a:defRPr sz="2400">
                <a:solidFill>
                  <a:schemeClr val="bg2"/>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0" name="テキスト プレースホルダー 9">
            <a:extLst>
              <a:ext uri="{FF2B5EF4-FFF2-40B4-BE49-F238E27FC236}">
                <a16:creationId xmlns:a16="http://schemas.microsoft.com/office/drawing/2014/main" id="{5006FDE5-FCBF-4411-9C4A-446459574567}"/>
              </a:ext>
            </a:extLst>
          </p:cNvPr>
          <p:cNvSpPr>
            <a:spLocks noGrp="1"/>
          </p:cNvSpPr>
          <p:nvPr>
            <p:ph type="body" sz="quarter" idx="10"/>
          </p:nvPr>
        </p:nvSpPr>
        <p:spPr>
          <a:xfrm>
            <a:off x="411163" y="2798763"/>
            <a:ext cx="4170362" cy="808037"/>
          </a:xfrm>
        </p:spPr>
        <p:txBody>
          <a:bodyPr lIns="432000" anchor="ctr" anchorCtr="0">
            <a:normAutofit/>
          </a:bodyPr>
          <a:lstStyle>
            <a:lvl1pPr marL="0" indent="0" algn="l">
              <a:buNone/>
              <a:defRPr sz="1400">
                <a:solidFill>
                  <a:schemeClr val="bg2"/>
                </a:solidFill>
                <a:latin typeface="+mj-ea"/>
                <a:ea typeface="+mj-ea"/>
              </a:defRPr>
            </a:lvl1pPr>
          </a:lstStyle>
          <a:p>
            <a:pPr lvl="0"/>
            <a:endParaRPr kumimoji="1" lang="ja-JP" altLang="en-US" dirty="0"/>
          </a:p>
        </p:txBody>
      </p:sp>
      <p:sp>
        <p:nvSpPr>
          <p:cNvPr id="14" name="テキスト プレースホルダー 13">
            <a:extLst>
              <a:ext uri="{FF2B5EF4-FFF2-40B4-BE49-F238E27FC236}">
                <a16:creationId xmlns:a16="http://schemas.microsoft.com/office/drawing/2014/main" id="{756E6855-DE3B-4846-BF01-2C9E089E9986}"/>
              </a:ext>
            </a:extLst>
          </p:cNvPr>
          <p:cNvSpPr>
            <a:spLocks noGrp="1"/>
          </p:cNvSpPr>
          <p:nvPr>
            <p:ph type="body" sz="quarter" idx="11"/>
          </p:nvPr>
        </p:nvSpPr>
        <p:spPr>
          <a:xfrm>
            <a:off x="2654074" y="836387"/>
            <a:ext cx="1927248" cy="971550"/>
          </a:xfrm>
        </p:spPr>
        <p:txBody>
          <a:bodyPr rIns="432000">
            <a:normAutofit/>
          </a:bodyPr>
          <a:lstStyle>
            <a:lvl1pPr marL="0" indent="0" algn="r">
              <a:buNone/>
              <a:defRPr lang="fr-FR" altLang="ja-JP" sz="1600" b="0" i="0" smtClean="0">
                <a:solidFill>
                  <a:schemeClr val="bg2"/>
                </a:solidFill>
                <a:effectLst/>
              </a:defRPr>
            </a:lvl1pPr>
          </a:lstStyle>
          <a:p>
            <a:pPr lvl="0"/>
            <a:endParaRPr kumimoji="1" lang="ja-JP" altLang="en-US" dirty="0"/>
          </a:p>
        </p:txBody>
      </p:sp>
      <p:sp>
        <p:nvSpPr>
          <p:cNvPr id="15" name="テキスト プレースホルダー 13">
            <a:extLst>
              <a:ext uri="{FF2B5EF4-FFF2-40B4-BE49-F238E27FC236}">
                <a16:creationId xmlns:a16="http://schemas.microsoft.com/office/drawing/2014/main" id="{7E3360AC-1BFC-4F0A-8095-C5D5EB8EB087}"/>
              </a:ext>
            </a:extLst>
          </p:cNvPr>
          <p:cNvSpPr>
            <a:spLocks noGrp="1"/>
          </p:cNvSpPr>
          <p:nvPr>
            <p:ph type="body" sz="quarter" idx="12"/>
          </p:nvPr>
        </p:nvSpPr>
        <p:spPr>
          <a:xfrm>
            <a:off x="410960" y="5571316"/>
            <a:ext cx="4170362" cy="252383"/>
          </a:xfrm>
        </p:spPr>
        <p:txBody>
          <a:bodyPr rIns="720000">
            <a:noAutofit/>
          </a:bodyPr>
          <a:lstStyle>
            <a:lvl1pPr marL="0" indent="0" algn="r">
              <a:buNone/>
              <a:defRPr lang="fr-FR" altLang="ja-JP" sz="1600" b="0" i="0" smtClean="0">
                <a:solidFill>
                  <a:schemeClr val="bg2"/>
                </a:solidFill>
                <a:effectLst/>
              </a:defRPr>
            </a:lvl1pPr>
          </a:lstStyle>
          <a:p>
            <a:pPr lvl="0"/>
            <a:endParaRPr kumimoji="1" lang="ja-JP" altLang="en-US" dirty="0"/>
          </a:p>
        </p:txBody>
      </p:sp>
      <p:pic>
        <p:nvPicPr>
          <p:cNvPr id="17" name="グラフィックス 16" descr="月毎カレンダー">
            <a:extLst>
              <a:ext uri="{FF2B5EF4-FFF2-40B4-BE49-F238E27FC236}">
                <a16:creationId xmlns:a16="http://schemas.microsoft.com/office/drawing/2014/main" id="{5E31A6FF-0DE5-4C60-8E3B-463C3FE845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15846" y="5559521"/>
            <a:ext cx="252382" cy="252382"/>
          </a:xfrm>
          <a:prstGeom prst="rect">
            <a:avLst/>
          </a:prstGeom>
        </p:spPr>
      </p:pic>
      <p:pic>
        <p:nvPicPr>
          <p:cNvPr id="19" name="グラフィックス 18" descr="時計">
            <a:extLst>
              <a:ext uri="{FF2B5EF4-FFF2-40B4-BE49-F238E27FC236}">
                <a16:creationId xmlns:a16="http://schemas.microsoft.com/office/drawing/2014/main" id="{28888EC0-9C0C-4605-B734-4E086ECBDC0B}"/>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15846" y="5899863"/>
            <a:ext cx="264178" cy="264178"/>
          </a:xfrm>
          <a:prstGeom prst="rect">
            <a:avLst/>
          </a:prstGeom>
        </p:spPr>
      </p:pic>
      <p:sp>
        <p:nvSpPr>
          <p:cNvPr id="21" name="テキスト プレースホルダー 13">
            <a:extLst>
              <a:ext uri="{FF2B5EF4-FFF2-40B4-BE49-F238E27FC236}">
                <a16:creationId xmlns:a16="http://schemas.microsoft.com/office/drawing/2014/main" id="{A6FE1081-74EF-4DCD-9B6B-58AE4184E2F4}"/>
              </a:ext>
            </a:extLst>
          </p:cNvPr>
          <p:cNvSpPr>
            <a:spLocks noGrp="1"/>
          </p:cNvSpPr>
          <p:nvPr>
            <p:ph type="body" sz="quarter" idx="13"/>
          </p:nvPr>
        </p:nvSpPr>
        <p:spPr>
          <a:xfrm>
            <a:off x="410960" y="5911658"/>
            <a:ext cx="4170362" cy="252383"/>
          </a:xfrm>
        </p:spPr>
        <p:txBody>
          <a:bodyPr rIns="720000">
            <a:noAutofit/>
          </a:bodyPr>
          <a:lstStyle>
            <a:lvl1pPr marL="0" indent="0" algn="r">
              <a:buNone/>
              <a:defRPr lang="fr-FR" altLang="ja-JP" sz="1600" b="0" i="0" smtClean="0">
                <a:solidFill>
                  <a:schemeClr val="bg2"/>
                </a:solidFill>
                <a:effectLst/>
              </a:defRPr>
            </a:lvl1pPr>
          </a:lstStyle>
          <a:p>
            <a:pPr lvl="0"/>
            <a:endParaRPr kumimoji="1" lang="ja-JP" altLang="en-US" dirty="0"/>
          </a:p>
        </p:txBody>
      </p:sp>
    </p:spTree>
    <p:extLst>
      <p:ext uri="{BB962C8B-B14F-4D97-AF65-F5344CB8AC3E}">
        <p14:creationId xmlns:p14="http://schemas.microsoft.com/office/powerpoint/2010/main" val="185204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5A7BEB9-F351-4CB4-AC09-6557D41A19F7}"/>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2" name="タイトル 1">
            <a:extLst>
              <a:ext uri="{FF2B5EF4-FFF2-40B4-BE49-F238E27FC236}">
                <a16:creationId xmlns:a16="http://schemas.microsoft.com/office/drawing/2014/main" id="{EB6A195E-2386-4B3E-8997-DB98D5D1E2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7B90559-414D-440F-B60E-2E11609B0D4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38EFE1-5047-4120-91D8-B38B928E235D}"/>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4D083690-B423-4AB6-B70A-42FDB82CFF71}"/>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2976991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77BF5DC2-C09F-4ABA-8D58-1983792C8256}"/>
              </a:ext>
            </a:extLst>
          </p:cNvPr>
          <p:cNvSpPr/>
          <p:nvPr/>
        </p:nvSpPr>
        <p:spPr>
          <a:xfrm rot="5400000">
            <a:off x="1764236" y="1140425"/>
            <a:ext cx="4171308" cy="6036080"/>
          </a:xfrm>
          <a:prstGeom prst="roundRect">
            <a:avLst>
              <a:gd name="adj" fmla="val 31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3C4C8B1-2AF8-4AD4-9335-90DBF3E41189}"/>
              </a:ext>
            </a:extLst>
          </p:cNvPr>
          <p:cNvSpPr>
            <a:spLocks noGrp="1"/>
          </p:cNvSpPr>
          <p:nvPr>
            <p:ph type="title"/>
          </p:nvPr>
        </p:nvSpPr>
        <p:spPr>
          <a:xfrm>
            <a:off x="831850" y="1709738"/>
            <a:ext cx="10515600" cy="2852737"/>
          </a:xfrm>
        </p:spPr>
        <p:txBody>
          <a:bodyPr anchor="b"/>
          <a:lstStyle>
            <a:lvl1pPr>
              <a:defRPr sz="6000">
                <a:solidFill>
                  <a:schemeClr val="bg2"/>
                </a:solidFill>
              </a:defRPr>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033B43-6246-4F8F-8EBC-97DFFE53624E}"/>
              </a:ext>
            </a:extLst>
          </p:cNvPr>
          <p:cNvSpPr>
            <a:spLocks noGrp="1"/>
          </p:cNvSpPr>
          <p:nvPr>
            <p:ph type="body" idx="1"/>
          </p:nvPr>
        </p:nvSpPr>
        <p:spPr>
          <a:xfrm>
            <a:off x="831850" y="4589463"/>
            <a:ext cx="10515600" cy="1500187"/>
          </a:xfrm>
        </p:spPr>
        <p:txBody>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cxnSp>
        <p:nvCxnSpPr>
          <p:cNvPr id="9" name="直線コネクタ 8">
            <a:extLst>
              <a:ext uri="{FF2B5EF4-FFF2-40B4-BE49-F238E27FC236}">
                <a16:creationId xmlns:a16="http://schemas.microsoft.com/office/drawing/2014/main" id="{5CDC6133-E775-4AC7-B0CB-06DA0590B50D}"/>
              </a:ext>
            </a:extLst>
          </p:cNvPr>
          <p:cNvCxnSpPr>
            <a:cxnSpLocks/>
          </p:cNvCxnSpPr>
          <p:nvPr/>
        </p:nvCxnSpPr>
        <p:spPr>
          <a:xfrm>
            <a:off x="831850" y="4551452"/>
            <a:ext cx="60360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日付プレースホルダー 10">
            <a:extLst>
              <a:ext uri="{FF2B5EF4-FFF2-40B4-BE49-F238E27FC236}">
                <a16:creationId xmlns:a16="http://schemas.microsoft.com/office/drawing/2014/main" id="{A11DAC5A-3295-4699-B780-85682452D0BF}"/>
              </a:ext>
            </a:extLst>
          </p:cNvPr>
          <p:cNvSpPr>
            <a:spLocks noGrp="1"/>
          </p:cNvSpPr>
          <p:nvPr>
            <p:ph type="dt" sz="half" idx="10"/>
          </p:nvPr>
        </p:nvSpPr>
        <p:spPr>
          <a:xfrm>
            <a:off x="11254483" y="6380253"/>
            <a:ext cx="929811" cy="479039"/>
          </a:xfrm>
          <a:noFill/>
        </p:spPr>
        <p:txBody>
          <a:bodyPr/>
          <a:lstStyle>
            <a:lvl1pPr>
              <a:defRPr sz="1200">
                <a:solidFill>
                  <a:schemeClr val="bg1">
                    <a:lumMod val="95000"/>
                  </a:schemeClr>
                </a:solidFill>
                <a:latin typeface="+mn-ea"/>
                <a:ea typeface="+mn-ea"/>
              </a:defRPr>
            </a:lvl1pPr>
          </a:lstStyle>
          <a:p>
            <a:r>
              <a:rPr lang="en-US" altLang="ja-JP"/>
              <a:t>Day1</a:t>
            </a:r>
            <a:endParaRPr lang="ja-JP" altLang="en-US" dirty="0"/>
          </a:p>
        </p:txBody>
      </p:sp>
      <p:sp>
        <p:nvSpPr>
          <p:cNvPr id="12" name="フッター プレースホルダー 11">
            <a:extLst>
              <a:ext uri="{FF2B5EF4-FFF2-40B4-BE49-F238E27FC236}">
                <a16:creationId xmlns:a16="http://schemas.microsoft.com/office/drawing/2014/main" id="{96B9B820-4BF8-4E49-AE82-B3E19219A9E7}"/>
              </a:ext>
            </a:extLst>
          </p:cNvPr>
          <p:cNvSpPr>
            <a:spLocks noGrp="1"/>
          </p:cNvSpPr>
          <p:nvPr>
            <p:ph type="ftr" sz="quarter" idx="11"/>
          </p:nvPr>
        </p:nvSpPr>
        <p:spPr>
          <a:xfrm>
            <a:off x="929811" y="6380253"/>
            <a:ext cx="10324672" cy="477747"/>
          </a:xfrm>
          <a:noFill/>
        </p:spPr>
        <p:txBody>
          <a:bodyPr vert="horz"/>
          <a:lstStyle>
            <a:lvl1pPr>
              <a:defRPr sz="1200">
                <a:solidFill>
                  <a:schemeClr val="bg1">
                    <a:lumMod val="95000"/>
                  </a:schemeClr>
                </a:solidFill>
                <a:latin typeface="+mn-ea"/>
                <a:ea typeface="+mn-ea"/>
              </a:defRPr>
            </a:lvl1pPr>
          </a:lstStyle>
          <a:p>
            <a:r>
              <a:rPr lang="ja-JP" altLang="en-US"/>
              <a:t>情報科学ｃ</a:t>
            </a:r>
            <a:endParaRPr lang="ja-JP" altLang="en-US" dirty="0"/>
          </a:p>
        </p:txBody>
      </p:sp>
      <p:sp>
        <p:nvSpPr>
          <p:cNvPr id="13" name="スライド番号プレースホルダー 12">
            <a:extLst>
              <a:ext uri="{FF2B5EF4-FFF2-40B4-BE49-F238E27FC236}">
                <a16:creationId xmlns:a16="http://schemas.microsoft.com/office/drawing/2014/main" id="{2971BC73-1BC4-492F-9655-EE928B53112A}"/>
              </a:ext>
            </a:extLst>
          </p:cNvPr>
          <p:cNvSpPr>
            <a:spLocks noGrp="1"/>
          </p:cNvSpPr>
          <p:nvPr>
            <p:ph type="sldNum" sz="quarter" idx="12"/>
          </p:nvPr>
        </p:nvSpPr>
        <p:spPr>
          <a:xfrm>
            <a:off x="-1" y="6378961"/>
            <a:ext cx="929811" cy="479039"/>
          </a:xfrm>
          <a:noFill/>
        </p:spPr>
        <p:txBody>
          <a:bodyPr/>
          <a:lstStyle>
            <a:lvl1pPr>
              <a:defRPr sz="1200">
                <a:solidFill>
                  <a:schemeClr val="bg1">
                    <a:lumMod val="95000"/>
                  </a:schemeClr>
                </a:solidFill>
                <a:latin typeface="+mn-ea"/>
                <a:ea typeface="+mn-ea"/>
              </a:defRPr>
            </a:lvl1pPr>
          </a:lstStyle>
          <a:p>
            <a:fld id="{B4DA0251-0B3B-4C1C-96DC-5D2833458AB2}" type="slidenum">
              <a:rPr lang="ja-JP" altLang="en-US" smtClean="0"/>
              <a:pPr/>
              <a:t>‹#›</a:t>
            </a:fld>
            <a:endParaRPr lang="ja-JP" altLang="en-US" dirty="0"/>
          </a:p>
        </p:txBody>
      </p:sp>
      <p:sp>
        <p:nvSpPr>
          <p:cNvPr id="10" name="四角形: 角を丸くする 9">
            <a:extLst>
              <a:ext uri="{FF2B5EF4-FFF2-40B4-BE49-F238E27FC236}">
                <a16:creationId xmlns:a16="http://schemas.microsoft.com/office/drawing/2014/main" id="{CBE2209A-34C2-442B-8860-AD934E3A55A7}"/>
              </a:ext>
            </a:extLst>
          </p:cNvPr>
          <p:cNvSpPr/>
          <p:nvPr userDrawn="1"/>
        </p:nvSpPr>
        <p:spPr>
          <a:xfrm rot="5400000">
            <a:off x="1764236" y="1140425"/>
            <a:ext cx="4171308" cy="6036080"/>
          </a:xfrm>
          <a:prstGeom prst="roundRect">
            <a:avLst>
              <a:gd name="adj" fmla="val 312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CA23B75A-ECFC-445D-BF95-D1227263344A}"/>
              </a:ext>
            </a:extLst>
          </p:cNvPr>
          <p:cNvCxnSpPr>
            <a:cxnSpLocks/>
          </p:cNvCxnSpPr>
          <p:nvPr userDrawn="1"/>
        </p:nvCxnSpPr>
        <p:spPr>
          <a:xfrm>
            <a:off x="831850" y="4551452"/>
            <a:ext cx="603608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03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09ABC7CE-F688-4A8F-BAF4-FE8FF46CA7E3}"/>
              </a:ext>
            </a:extLst>
          </p:cNvPr>
          <p:cNvSpPr>
            <a:spLocks noGrp="1"/>
          </p:cNvSpPr>
          <p:nvPr>
            <p:ph type="ftr" sz="quarter" idx="11"/>
          </p:nvPr>
        </p:nvSpPr>
        <p:spPr/>
        <p:txBody>
          <a:bodyPr/>
          <a:lstStyle/>
          <a:p>
            <a:r>
              <a:rPr kumimoji="1" lang="ja-JP" altLang="en-US"/>
              <a:t>情報科学ｃ</a:t>
            </a:r>
          </a:p>
        </p:txBody>
      </p:sp>
      <p:sp>
        <p:nvSpPr>
          <p:cNvPr id="2" name="タイトル 1">
            <a:extLst>
              <a:ext uri="{FF2B5EF4-FFF2-40B4-BE49-F238E27FC236}">
                <a16:creationId xmlns:a16="http://schemas.microsoft.com/office/drawing/2014/main" id="{4791292F-7D3C-4B8B-8049-878DE3F8989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E0AD08-B9D5-4686-AE1E-5008D7F45EE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942FC32-2173-41D7-A238-5C31D06F82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13C2DE7-212B-49F8-8F87-F24BBC55F874}"/>
              </a:ext>
            </a:extLst>
          </p:cNvPr>
          <p:cNvSpPr>
            <a:spLocks noGrp="1"/>
          </p:cNvSpPr>
          <p:nvPr>
            <p:ph type="dt" sz="half" idx="10"/>
          </p:nvPr>
        </p:nvSpPr>
        <p:spPr/>
        <p:txBody>
          <a:bodyPr/>
          <a:lstStyle/>
          <a:p>
            <a:r>
              <a:rPr kumimoji="1" lang="en-US" altLang="ja-JP"/>
              <a:t>Day1</a:t>
            </a:r>
            <a:endParaRPr kumimoji="1" lang="ja-JP" altLang="en-US"/>
          </a:p>
        </p:txBody>
      </p:sp>
      <p:sp>
        <p:nvSpPr>
          <p:cNvPr id="7" name="スライド番号プレースホルダー 6">
            <a:extLst>
              <a:ext uri="{FF2B5EF4-FFF2-40B4-BE49-F238E27FC236}">
                <a16:creationId xmlns:a16="http://schemas.microsoft.com/office/drawing/2014/main" id="{73A0B284-F90B-4A8D-B496-EE9CCD66099E}"/>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381524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8" name="フッター プレースホルダー 7">
            <a:extLst>
              <a:ext uri="{FF2B5EF4-FFF2-40B4-BE49-F238E27FC236}">
                <a16:creationId xmlns:a16="http://schemas.microsoft.com/office/drawing/2014/main" id="{96BA9B40-5515-453E-A67A-F1B4D4E1A1B4}"/>
              </a:ext>
            </a:extLst>
          </p:cNvPr>
          <p:cNvSpPr>
            <a:spLocks noGrp="1"/>
          </p:cNvSpPr>
          <p:nvPr>
            <p:ph type="ftr" sz="quarter" idx="11"/>
          </p:nvPr>
        </p:nvSpPr>
        <p:spPr/>
        <p:txBody>
          <a:bodyPr/>
          <a:lstStyle/>
          <a:p>
            <a:r>
              <a:rPr kumimoji="1" lang="ja-JP" altLang="en-US"/>
              <a:t>情報科学ｃ</a:t>
            </a:r>
          </a:p>
        </p:txBody>
      </p:sp>
      <p:sp>
        <p:nvSpPr>
          <p:cNvPr id="2" name="タイトル 1">
            <a:extLst>
              <a:ext uri="{FF2B5EF4-FFF2-40B4-BE49-F238E27FC236}">
                <a16:creationId xmlns:a16="http://schemas.microsoft.com/office/drawing/2014/main" id="{58302A9B-D2C1-4740-A595-87B27EA267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96EF2C-0AF8-4483-8381-18D47F489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5D45F41-0A50-4141-B1FB-85C417B3AC9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319A25-B3C7-4A4C-9DBF-D8EEA02388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B0157E-EEB7-4D33-8037-E7E286F7757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8037F7-7442-42BB-BB8C-C310F6EE085A}"/>
              </a:ext>
            </a:extLst>
          </p:cNvPr>
          <p:cNvSpPr>
            <a:spLocks noGrp="1"/>
          </p:cNvSpPr>
          <p:nvPr>
            <p:ph type="dt" sz="half" idx="10"/>
          </p:nvPr>
        </p:nvSpPr>
        <p:spPr/>
        <p:txBody>
          <a:bodyPr/>
          <a:lstStyle/>
          <a:p>
            <a:r>
              <a:rPr kumimoji="1" lang="en-US" altLang="ja-JP"/>
              <a:t>Day1</a:t>
            </a:r>
            <a:endParaRPr kumimoji="1" lang="ja-JP" altLang="en-US"/>
          </a:p>
        </p:txBody>
      </p:sp>
      <p:sp>
        <p:nvSpPr>
          <p:cNvPr id="9" name="スライド番号プレースホルダー 8">
            <a:extLst>
              <a:ext uri="{FF2B5EF4-FFF2-40B4-BE49-F238E27FC236}">
                <a16:creationId xmlns:a16="http://schemas.microsoft.com/office/drawing/2014/main" id="{F7473174-C29E-4FF4-B05C-9F45D1DDEDF5}"/>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72088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339323D3-D052-407A-AE0F-D8C2F688846A}"/>
              </a:ext>
            </a:extLst>
          </p:cNvPr>
          <p:cNvSpPr>
            <a:spLocks noGrp="1"/>
          </p:cNvSpPr>
          <p:nvPr>
            <p:ph type="ftr" sz="quarter" idx="11"/>
          </p:nvPr>
        </p:nvSpPr>
        <p:spPr/>
        <p:txBody>
          <a:bodyPr/>
          <a:lstStyle/>
          <a:p>
            <a:r>
              <a:rPr kumimoji="1" lang="ja-JP" altLang="en-US"/>
              <a:t>情報科学ｃ</a:t>
            </a:r>
          </a:p>
        </p:txBody>
      </p:sp>
      <p:sp>
        <p:nvSpPr>
          <p:cNvPr id="2" name="タイトル 1">
            <a:extLst>
              <a:ext uri="{FF2B5EF4-FFF2-40B4-BE49-F238E27FC236}">
                <a16:creationId xmlns:a16="http://schemas.microsoft.com/office/drawing/2014/main" id="{69D8392C-15E6-4570-AB43-D6B5BF72E43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C9DEACB-116C-4736-97EF-3B57F3E20383}"/>
              </a:ext>
            </a:extLst>
          </p:cNvPr>
          <p:cNvSpPr>
            <a:spLocks noGrp="1"/>
          </p:cNvSpPr>
          <p:nvPr>
            <p:ph type="dt" sz="half" idx="10"/>
          </p:nvPr>
        </p:nvSpPr>
        <p:spPr/>
        <p:txBody>
          <a:bodyPr/>
          <a:lstStyle/>
          <a:p>
            <a:r>
              <a:rPr kumimoji="1" lang="en-US" altLang="ja-JP"/>
              <a:t>Day1</a:t>
            </a:r>
            <a:endParaRPr kumimoji="1" lang="ja-JP" altLang="en-US"/>
          </a:p>
        </p:txBody>
      </p:sp>
      <p:sp>
        <p:nvSpPr>
          <p:cNvPr id="5" name="スライド番号プレースホルダー 4">
            <a:extLst>
              <a:ext uri="{FF2B5EF4-FFF2-40B4-BE49-F238E27FC236}">
                <a16:creationId xmlns:a16="http://schemas.microsoft.com/office/drawing/2014/main" id="{AD4D71C1-D913-4D0E-82AD-25C6F594830D}"/>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283429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8094BA8F-8DBE-475F-87FE-8ACFAF523223}"/>
              </a:ext>
            </a:extLst>
          </p:cNvPr>
          <p:cNvSpPr>
            <a:spLocks noGrp="1"/>
          </p:cNvSpPr>
          <p:nvPr>
            <p:ph type="ftr" sz="quarter" idx="11"/>
          </p:nvPr>
        </p:nvSpPr>
        <p:spPr/>
        <p:txBody>
          <a:bodyPr/>
          <a:lstStyle/>
          <a:p>
            <a:r>
              <a:rPr kumimoji="1" lang="ja-JP" altLang="en-US"/>
              <a:t>情報科学ｃ</a:t>
            </a:r>
          </a:p>
        </p:txBody>
      </p:sp>
      <p:sp>
        <p:nvSpPr>
          <p:cNvPr id="2" name="日付プレースホルダー 1">
            <a:extLst>
              <a:ext uri="{FF2B5EF4-FFF2-40B4-BE49-F238E27FC236}">
                <a16:creationId xmlns:a16="http://schemas.microsoft.com/office/drawing/2014/main" id="{3CBFF62E-96EE-4231-B1C9-D657627176B4}"/>
              </a:ext>
            </a:extLst>
          </p:cNvPr>
          <p:cNvSpPr>
            <a:spLocks noGrp="1"/>
          </p:cNvSpPr>
          <p:nvPr>
            <p:ph type="dt" sz="half" idx="10"/>
          </p:nvPr>
        </p:nvSpPr>
        <p:spPr/>
        <p:txBody>
          <a:bodyPr/>
          <a:lstStyle/>
          <a:p>
            <a:r>
              <a:rPr kumimoji="1" lang="en-US" altLang="ja-JP"/>
              <a:t>Day1</a:t>
            </a:r>
            <a:endParaRPr kumimoji="1" lang="ja-JP" altLang="en-US"/>
          </a:p>
        </p:txBody>
      </p:sp>
      <p:sp>
        <p:nvSpPr>
          <p:cNvPr id="4" name="スライド番号プレースホルダー 3">
            <a:extLst>
              <a:ext uri="{FF2B5EF4-FFF2-40B4-BE49-F238E27FC236}">
                <a16:creationId xmlns:a16="http://schemas.microsoft.com/office/drawing/2014/main" id="{705E5E13-27C9-46C8-9CFD-7A34CEE82587}"/>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298027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A7440D56-CEEA-4384-A1F8-D367844FD553}"/>
              </a:ext>
            </a:extLst>
          </p:cNvPr>
          <p:cNvSpPr>
            <a:spLocks noGrp="1"/>
          </p:cNvSpPr>
          <p:nvPr>
            <p:ph type="ftr" sz="quarter" idx="11"/>
          </p:nvPr>
        </p:nvSpPr>
        <p:spPr/>
        <p:txBody>
          <a:bodyPr/>
          <a:lstStyle/>
          <a:p>
            <a:r>
              <a:rPr kumimoji="1" lang="ja-JP" altLang="en-US"/>
              <a:t>情報科学ｃ</a:t>
            </a:r>
          </a:p>
        </p:txBody>
      </p:sp>
      <p:sp>
        <p:nvSpPr>
          <p:cNvPr id="2" name="タイトル 1">
            <a:extLst>
              <a:ext uri="{FF2B5EF4-FFF2-40B4-BE49-F238E27FC236}">
                <a16:creationId xmlns:a16="http://schemas.microsoft.com/office/drawing/2014/main" id="{C1E818FD-EA9B-4E48-99A9-10D41BF279A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5E8A80-BFAB-4C55-BB0E-3B1D036B1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EBB79B4-7E3C-49BA-9702-8601BF27D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825AD8E-F37B-488E-8604-699084B3C132}"/>
              </a:ext>
            </a:extLst>
          </p:cNvPr>
          <p:cNvSpPr>
            <a:spLocks noGrp="1"/>
          </p:cNvSpPr>
          <p:nvPr>
            <p:ph type="dt" sz="half" idx="10"/>
          </p:nvPr>
        </p:nvSpPr>
        <p:spPr/>
        <p:txBody>
          <a:bodyPr/>
          <a:lstStyle/>
          <a:p>
            <a:r>
              <a:rPr kumimoji="1" lang="en-US" altLang="ja-JP"/>
              <a:t>Day1</a:t>
            </a:r>
            <a:endParaRPr kumimoji="1" lang="ja-JP" altLang="en-US"/>
          </a:p>
        </p:txBody>
      </p:sp>
      <p:sp>
        <p:nvSpPr>
          <p:cNvPr id="7" name="スライド番号プレースホルダー 6">
            <a:extLst>
              <a:ext uri="{FF2B5EF4-FFF2-40B4-BE49-F238E27FC236}">
                <a16:creationId xmlns:a16="http://schemas.microsoft.com/office/drawing/2014/main" id="{9B955EC4-1391-42FE-9B3D-F421AD428E72}"/>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320696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6" name="フッター プレースホルダー 5">
            <a:extLst>
              <a:ext uri="{FF2B5EF4-FFF2-40B4-BE49-F238E27FC236}">
                <a16:creationId xmlns:a16="http://schemas.microsoft.com/office/drawing/2014/main" id="{13B5C4C1-2FE9-4245-91D9-0138ABDB151D}"/>
              </a:ext>
            </a:extLst>
          </p:cNvPr>
          <p:cNvSpPr>
            <a:spLocks noGrp="1"/>
          </p:cNvSpPr>
          <p:nvPr>
            <p:ph type="ftr" sz="quarter" idx="11"/>
          </p:nvPr>
        </p:nvSpPr>
        <p:spPr/>
        <p:txBody>
          <a:bodyPr/>
          <a:lstStyle/>
          <a:p>
            <a:r>
              <a:rPr kumimoji="1" lang="ja-JP" altLang="en-US"/>
              <a:t>情報科学ｃ</a:t>
            </a:r>
          </a:p>
        </p:txBody>
      </p:sp>
      <p:sp>
        <p:nvSpPr>
          <p:cNvPr id="2" name="タイトル 1">
            <a:extLst>
              <a:ext uri="{FF2B5EF4-FFF2-40B4-BE49-F238E27FC236}">
                <a16:creationId xmlns:a16="http://schemas.microsoft.com/office/drawing/2014/main" id="{381DB02F-0ACD-4339-A75B-8603B0E0CE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205EE95-5C39-4306-BCE1-DEC15EF1B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0F79E88F-F032-4489-B1F6-D566D7067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384769-9FFF-4ABB-A0C9-9BB2275ABA66}"/>
              </a:ext>
            </a:extLst>
          </p:cNvPr>
          <p:cNvSpPr>
            <a:spLocks noGrp="1"/>
          </p:cNvSpPr>
          <p:nvPr>
            <p:ph type="dt" sz="half" idx="10"/>
          </p:nvPr>
        </p:nvSpPr>
        <p:spPr/>
        <p:txBody>
          <a:bodyPr/>
          <a:lstStyle/>
          <a:p>
            <a:r>
              <a:rPr kumimoji="1" lang="en-US" altLang="ja-JP"/>
              <a:t>Day1</a:t>
            </a:r>
            <a:endParaRPr kumimoji="1" lang="ja-JP" altLang="en-US"/>
          </a:p>
        </p:txBody>
      </p:sp>
      <p:sp>
        <p:nvSpPr>
          <p:cNvPr id="7" name="スライド番号プレースホルダー 6">
            <a:extLst>
              <a:ext uri="{FF2B5EF4-FFF2-40B4-BE49-F238E27FC236}">
                <a16:creationId xmlns:a16="http://schemas.microsoft.com/office/drawing/2014/main" id="{819AC5CA-ADF8-4B9A-A407-0A3FC6B56E6C}"/>
              </a:ext>
            </a:extLst>
          </p:cNvPr>
          <p:cNvSpPr>
            <a:spLocks noGrp="1"/>
          </p:cNvSpPr>
          <p:nvPr>
            <p:ph type="sldNum" sz="quarter" idx="12"/>
          </p:nvPr>
        </p:nvSpPr>
        <p:spPr/>
        <p:txBody>
          <a:bodyPr/>
          <a:lstStyle/>
          <a:p>
            <a:fld id="{B4DA0251-0B3B-4C1C-96DC-5D2833458AB2}" type="slidenum">
              <a:rPr kumimoji="1" lang="ja-JP" altLang="en-US" smtClean="0"/>
              <a:t>‹#›</a:t>
            </a:fld>
            <a:endParaRPr kumimoji="1" lang="ja-JP" altLang="en-US"/>
          </a:p>
        </p:txBody>
      </p:sp>
    </p:spTree>
    <p:extLst>
      <p:ext uri="{BB962C8B-B14F-4D97-AF65-F5344CB8AC3E}">
        <p14:creationId xmlns:p14="http://schemas.microsoft.com/office/powerpoint/2010/main" val="179517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0F0"/>
        </a:solidFill>
        <a:effectLst/>
      </p:bgPr>
    </p:bg>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CEA4DF46-83CA-4961-801C-3A24B88A31B8}"/>
              </a:ext>
            </a:extLst>
          </p:cNvPr>
          <p:cNvSpPr>
            <a:spLocks noGrp="1"/>
          </p:cNvSpPr>
          <p:nvPr>
            <p:ph type="ftr" sz="quarter" idx="3"/>
          </p:nvPr>
        </p:nvSpPr>
        <p:spPr>
          <a:xfrm>
            <a:off x="0" y="0"/>
            <a:ext cx="838200" cy="6858000"/>
          </a:xfrm>
          <a:prstGeom prst="rect">
            <a:avLst/>
          </a:prstGeom>
          <a:solidFill>
            <a:schemeClr val="tx2"/>
          </a:solidFill>
        </p:spPr>
        <p:txBody>
          <a:bodyPr vert="eaVert" lIns="91440" tIns="45720" rIns="91440" bIns="45720" rtlCol="0" anchor="ctr" anchorCtr="1"/>
          <a:lstStyle>
            <a:lvl1pPr algn="ctr">
              <a:defRPr sz="4800">
                <a:solidFill>
                  <a:schemeClr val="bg2"/>
                </a:solidFill>
                <a:latin typeface="+mj-ea"/>
                <a:ea typeface="+mj-ea"/>
              </a:defRPr>
            </a:lvl1pPr>
          </a:lstStyle>
          <a:p>
            <a:r>
              <a:rPr lang="ja-JP" altLang="en-US"/>
              <a:t>情報科学ｃ</a:t>
            </a:r>
            <a:endParaRPr lang="ja-JP" altLang="en-US" dirty="0"/>
          </a:p>
        </p:txBody>
      </p:sp>
      <p:sp>
        <p:nvSpPr>
          <p:cNvPr id="2" name="タイトル プレースホルダー 1">
            <a:extLst>
              <a:ext uri="{FF2B5EF4-FFF2-40B4-BE49-F238E27FC236}">
                <a16:creationId xmlns:a16="http://schemas.microsoft.com/office/drawing/2014/main" id="{3B023398-9735-40FB-A1FF-7FF9FE1B5C88}"/>
              </a:ext>
            </a:extLst>
          </p:cNvPr>
          <p:cNvSpPr>
            <a:spLocks noGrp="1"/>
          </p:cNvSpPr>
          <p:nvPr>
            <p:ph type="title"/>
          </p:nvPr>
        </p:nvSpPr>
        <p:spPr>
          <a:xfrm>
            <a:off x="1355270" y="365125"/>
            <a:ext cx="9998529"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42B6D4-B4E5-4551-8273-E90163480385}"/>
              </a:ext>
            </a:extLst>
          </p:cNvPr>
          <p:cNvSpPr>
            <a:spLocks noGrp="1"/>
          </p:cNvSpPr>
          <p:nvPr>
            <p:ph type="body" idx="1"/>
          </p:nvPr>
        </p:nvSpPr>
        <p:spPr>
          <a:xfrm>
            <a:off x="1355270" y="1825625"/>
            <a:ext cx="999853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15E206F-13E2-416D-8551-770892109DE8}"/>
              </a:ext>
            </a:extLst>
          </p:cNvPr>
          <p:cNvSpPr>
            <a:spLocks noGrp="1"/>
          </p:cNvSpPr>
          <p:nvPr>
            <p:ph type="dt" sz="half" idx="2"/>
          </p:nvPr>
        </p:nvSpPr>
        <p:spPr>
          <a:xfrm>
            <a:off x="0" y="5811838"/>
            <a:ext cx="838200" cy="365125"/>
          </a:xfrm>
          <a:prstGeom prst="rect">
            <a:avLst/>
          </a:prstGeom>
          <a:solidFill>
            <a:schemeClr val="bg2"/>
          </a:solidFill>
        </p:spPr>
        <p:txBody>
          <a:bodyPr vert="horz" lIns="91440" tIns="45720" rIns="91440" bIns="45720" rtlCol="0" anchor="ctr" anchorCtr="1"/>
          <a:lstStyle>
            <a:lvl1pPr algn="l">
              <a:defRPr sz="1600">
                <a:solidFill>
                  <a:schemeClr val="tx2"/>
                </a:solidFill>
                <a:latin typeface="+mj-lt"/>
              </a:defRPr>
            </a:lvl1pPr>
          </a:lstStyle>
          <a:p>
            <a:r>
              <a:rPr lang="en-US" altLang="ja-JP"/>
              <a:t>Day1</a:t>
            </a:r>
            <a:endParaRPr lang="ja-JP" altLang="en-US" dirty="0"/>
          </a:p>
        </p:txBody>
      </p:sp>
      <p:sp>
        <p:nvSpPr>
          <p:cNvPr id="6" name="スライド番号プレースホルダー 5">
            <a:extLst>
              <a:ext uri="{FF2B5EF4-FFF2-40B4-BE49-F238E27FC236}">
                <a16:creationId xmlns:a16="http://schemas.microsoft.com/office/drawing/2014/main" id="{187E8EED-E703-4D93-9948-8F9A5AACE36B}"/>
              </a:ext>
            </a:extLst>
          </p:cNvPr>
          <p:cNvSpPr>
            <a:spLocks noGrp="1"/>
          </p:cNvSpPr>
          <p:nvPr>
            <p:ph type="sldNum" sz="quarter" idx="4"/>
          </p:nvPr>
        </p:nvSpPr>
        <p:spPr>
          <a:xfrm>
            <a:off x="0" y="6176963"/>
            <a:ext cx="838200" cy="681037"/>
          </a:xfrm>
          <a:prstGeom prst="rect">
            <a:avLst/>
          </a:prstGeom>
        </p:spPr>
        <p:txBody>
          <a:bodyPr vert="horz" lIns="91440" tIns="45720" rIns="91440" bIns="45720" rtlCol="0" anchor="ctr" anchorCtr="1"/>
          <a:lstStyle>
            <a:lvl1pPr algn="r">
              <a:defRPr sz="2000">
                <a:solidFill>
                  <a:schemeClr val="bg2"/>
                </a:solidFill>
                <a:latin typeface="+mj-ea"/>
                <a:ea typeface="+mj-ea"/>
              </a:defRPr>
            </a:lvl1pPr>
          </a:lstStyle>
          <a:p>
            <a:fld id="{B4DA0251-0B3B-4C1C-96DC-5D2833458AB2}" type="slidenum">
              <a:rPr lang="ja-JP" altLang="en-US" smtClean="0"/>
              <a:pPr/>
              <a:t>‹#›</a:t>
            </a:fld>
            <a:endParaRPr lang="ja-JP" altLang="en-US" dirty="0"/>
          </a:p>
        </p:txBody>
      </p:sp>
    </p:spTree>
    <p:extLst>
      <p:ext uri="{BB962C8B-B14F-4D97-AF65-F5344CB8AC3E}">
        <p14:creationId xmlns:p14="http://schemas.microsoft.com/office/powerpoint/2010/main" val="748388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lab.research.goog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FE74A-92E8-4E4E-AF1C-A28EB01DDFB7}"/>
              </a:ext>
            </a:extLst>
          </p:cNvPr>
          <p:cNvSpPr>
            <a:spLocks noGrp="1"/>
          </p:cNvSpPr>
          <p:nvPr>
            <p:ph type="ctrTitle"/>
          </p:nvPr>
        </p:nvSpPr>
        <p:spPr/>
        <p:txBody>
          <a:bodyPr/>
          <a:lstStyle/>
          <a:p>
            <a:r>
              <a:rPr kumimoji="1" lang="ja-JP" altLang="en-US" dirty="0"/>
              <a:t>情報</a:t>
            </a:r>
            <a:br>
              <a:rPr kumimoji="1" lang="ja-JP" altLang="en-US" dirty="0"/>
            </a:br>
            <a:r>
              <a:rPr kumimoji="1" lang="ja-JP" altLang="en-US" dirty="0"/>
              <a:t>科学Ｃ</a:t>
            </a:r>
          </a:p>
        </p:txBody>
      </p:sp>
      <p:sp>
        <p:nvSpPr>
          <p:cNvPr id="3" name="字幕 2">
            <a:extLst>
              <a:ext uri="{FF2B5EF4-FFF2-40B4-BE49-F238E27FC236}">
                <a16:creationId xmlns:a16="http://schemas.microsoft.com/office/drawing/2014/main" id="{4BFF62C0-83E8-4BAB-B39E-0A7A68E393EE}"/>
              </a:ext>
            </a:extLst>
          </p:cNvPr>
          <p:cNvSpPr>
            <a:spLocks noGrp="1"/>
          </p:cNvSpPr>
          <p:nvPr>
            <p:ph type="subTitle" idx="1"/>
          </p:nvPr>
        </p:nvSpPr>
        <p:spPr/>
        <p:txBody>
          <a:bodyPr>
            <a:normAutofit/>
          </a:bodyPr>
          <a:lstStyle/>
          <a:p>
            <a:r>
              <a:rPr kumimoji="1" lang="ja-JP" altLang="en-US" sz="3300" dirty="0"/>
              <a:t>横山昌平</a:t>
            </a:r>
          </a:p>
        </p:txBody>
      </p:sp>
      <p:sp>
        <p:nvSpPr>
          <p:cNvPr id="4" name="テキスト プレースホルダー 3">
            <a:extLst>
              <a:ext uri="{FF2B5EF4-FFF2-40B4-BE49-F238E27FC236}">
                <a16:creationId xmlns:a16="http://schemas.microsoft.com/office/drawing/2014/main" id="{74E7356E-CCD3-482D-B0A7-45E57E7C835B}"/>
              </a:ext>
            </a:extLst>
          </p:cNvPr>
          <p:cNvSpPr>
            <a:spLocks noGrp="1"/>
          </p:cNvSpPr>
          <p:nvPr>
            <p:ph type="body" sz="quarter" idx="10"/>
          </p:nvPr>
        </p:nvSpPr>
        <p:spPr/>
        <p:txBody>
          <a:bodyPr>
            <a:normAutofit/>
          </a:bodyPr>
          <a:lstStyle/>
          <a:p>
            <a:r>
              <a:rPr kumimoji="1" lang="en-US" altLang="ja-JP" sz="1550" dirty="0"/>
              <a:t>Computer Science C</a:t>
            </a:r>
            <a:endParaRPr kumimoji="1" lang="ja-JP" altLang="en-US" sz="1550" dirty="0"/>
          </a:p>
        </p:txBody>
      </p:sp>
      <p:sp>
        <p:nvSpPr>
          <p:cNvPr id="5" name="テキスト プレースホルダー 4">
            <a:extLst>
              <a:ext uri="{FF2B5EF4-FFF2-40B4-BE49-F238E27FC236}">
                <a16:creationId xmlns:a16="http://schemas.microsoft.com/office/drawing/2014/main" id="{2EFD8162-4AA4-485E-A91A-6B1886208AC1}"/>
              </a:ext>
            </a:extLst>
          </p:cNvPr>
          <p:cNvSpPr>
            <a:spLocks noGrp="1"/>
          </p:cNvSpPr>
          <p:nvPr>
            <p:ph type="body" sz="quarter" idx="11"/>
          </p:nvPr>
        </p:nvSpPr>
        <p:spPr/>
        <p:txBody>
          <a:bodyPr>
            <a:normAutofit/>
          </a:bodyPr>
          <a:lstStyle/>
          <a:p>
            <a:pPr>
              <a:lnSpc>
                <a:spcPts val="1600"/>
              </a:lnSpc>
            </a:pPr>
            <a:r>
              <a:rPr kumimoji="1" lang="en-US" altLang="ja-JP" dirty="0"/>
              <a:t>LG080A01</a:t>
            </a:r>
          </a:p>
        </p:txBody>
      </p:sp>
      <p:sp>
        <p:nvSpPr>
          <p:cNvPr id="6" name="テキスト プレースホルダー 5">
            <a:extLst>
              <a:ext uri="{FF2B5EF4-FFF2-40B4-BE49-F238E27FC236}">
                <a16:creationId xmlns:a16="http://schemas.microsoft.com/office/drawing/2014/main" id="{0B8957ED-CA55-49F7-84D2-0D8EE491D667}"/>
              </a:ext>
            </a:extLst>
          </p:cNvPr>
          <p:cNvSpPr>
            <a:spLocks noGrp="1"/>
          </p:cNvSpPr>
          <p:nvPr>
            <p:ph type="body" sz="quarter" idx="12"/>
          </p:nvPr>
        </p:nvSpPr>
        <p:spPr/>
        <p:txBody>
          <a:bodyPr>
            <a:noAutofit/>
          </a:bodyPr>
          <a:lstStyle/>
          <a:p>
            <a:r>
              <a:rPr lang="ja-JP" altLang="en-US" dirty="0"/>
              <a:t>第１ターム</a:t>
            </a:r>
            <a:r>
              <a:rPr kumimoji="1" lang="ja-JP" altLang="en-US" dirty="0"/>
              <a:t>・水曜日</a:t>
            </a:r>
          </a:p>
        </p:txBody>
      </p:sp>
      <p:sp>
        <p:nvSpPr>
          <p:cNvPr id="7" name="テキスト プレースホルダー 6">
            <a:extLst>
              <a:ext uri="{FF2B5EF4-FFF2-40B4-BE49-F238E27FC236}">
                <a16:creationId xmlns:a16="http://schemas.microsoft.com/office/drawing/2014/main" id="{E0E9AF57-5F2F-46AF-BC5E-4847C5465F91}"/>
              </a:ext>
            </a:extLst>
          </p:cNvPr>
          <p:cNvSpPr>
            <a:spLocks noGrp="1"/>
          </p:cNvSpPr>
          <p:nvPr>
            <p:ph type="body" sz="quarter" idx="13"/>
          </p:nvPr>
        </p:nvSpPr>
        <p:spPr/>
        <p:txBody>
          <a:bodyPr>
            <a:noAutofit/>
          </a:bodyPr>
          <a:lstStyle/>
          <a:p>
            <a:r>
              <a:rPr kumimoji="1" lang="ja-JP" altLang="en-US" dirty="0"/>
              <a:t>五時限目</a:t>
            </a:r>
          </a:p>
        </p:txBody>
      </p:sp>
    </p:spTree>
    <p:extLst>
      <p:ext uri="{BB962C8B-B14F-4D97-AF65-F5344CB8AC3E}">
        <p14:creationId xmlns:p14="http://schemas.microsoft.com/office/powerpoint/2010/main" val="26143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5708E4A2-D828-6F97-FA1E-A818BAA3EFEE}"/>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19591CFB-FEB1-5E79-F83B-D38EBF1465FD}"/>
              </a:ext>
            </a:extLst>
          </p:cNvPr>
          <p:cNvSpPr>
            <a:spLocks noGrp="1"/>
          </p:cNvSpPr>
          <p:nvPr>
            <p:ph type="title"/>
          </p:nvPr>
        </p:nvSpPr>
        <p:spPr/>
        <p:txBody>
          <a:bodyPr/>
          <a:lstStyle/>
          <a:p>
            <a:r>
              <a:rPr lang="en-US" altLang="ja-JP" dirty="0"/>
              <a:t>Hello World [</a:t>
            </a:r>
            <a:r>
              <a:rPr lang="ja-JP" altLang="en-US" dirty="0"/>
              <a:t>改</a:t>
            </a:r>
            <a:r>
              <a:rPr lang="en-US" altLang="ja-JP" dirty="0"/>
              <a:t>]</a:t>
            </a:r>
            <a:endParaRPr kumimoji="1" lang="ja-JP" altLang="en-US" dirty="0"/>
          </a:p>
        </p:txBody>
      </p:sp>
      <p:sp>
        <p:nvSpPr>
          <p:cNvPr id="4" name="コンテンツ プレースホルダー 3">
            <a:extLst>
              <a:ext uri="{FF2B5EF4-FFF2-40B4-BE49-F238E27FC236}">
                <a16:creationId xmlns:a16="http://schemas.microsoft.com/office/drawing/2014/main" id="{F03D1BED-1DC3-6104-4290-AB13C22B6D11}"/>
              </a:ext>
            </a:extLst>
          </p:cNvPr>
          <p:cNvSpPr>
            <a:spLocks noGrp="1"/>
          </p:cNvSpPr>
          <p:nvPr>
            <p:ph idx="1"/>
          </p:nvPr>
        </p:nvSpPr>
        <p:spPr/>
        <p:txBody>
          <a:bodyPr/>
          <a:lstStyle/>
          <a:p>
            <a:r>
              <a:rPr kumimoji="1" lang="ja-JP" altLang="en-US" dirty="0"/>
              <a:t>フォームを作ってみる</a:t>
            </a:r>
          </a:p>
          <a:p>
            <a:r>
              <a:rPr lang="ja-JP" altLang="en-US" dirty="0"/>
              <a:t>コードブロックのメニューから</a:t>
            </a:r>
            <a:r>
              <a:rPr lang="en-US" altLang="ja-JP" dirty="0"/>
              <a:t>[</a:t>
            </a:r>
            <a:r>
              <a:rPr lang="ja-JP" altLang="en-US" dirty="0"/>
              <a:t>フォームの追加</a:t>
            </a:r>
            <a:r>
              <a:rPr lang="en-US" altLang="ja-JP" dirty="0"/>
              <a:t>]</a:t>
            </a:r>
            <a:r>
              <a:rPr lang="ja-JP" altLang="en-US" dirty="0"/>
              <a:t>を選ぶ</a:t>
            </a:r>
            <a:endParaRPr lang="en-US" altLang="ja-JP" dirty="0"/>
          </a:p>
          <a:p>
            <a:pPr marL="0" indent="0">
              <a:buNone/>
            </a:pPr>
            <a:r>
              <a:rPr lang="ja-JP" altLang="en-US" sz="8000" dirty="0"/>
              <a:t>　</a:t>
            </a:r>
            <a:r>
              <a:rPr lang="en-US" altLang="ja-JP" dirty="0"/>
              <a:t>	</a:t>
            </a:r>
          </a:p>
          <a:p>
            <a:r>
              <a:rPr kumimoji="1" lang="ja-JP" altLang="en-US" dirty="0"/>
              <a:t>さらにメニューから</a:t>
            </a:r>
            <a:r>
              <a:rPr kumimoji="1" lang="en-US" altLang="ja-JP" dirty="0"/>
              <a:t>[</a:t>
            </a:r>
            <a:r>
              <a:rPr kumimoji="1" lang="ja-JP" altLang="en-US" dirty="0"/>
              <a:t>フォーム</a:t>
            </a:r>
            <a:r>
              <a:rPr kumimoji="1" lang="en-US" altLang="ja-JP" dirty="0"/>
              <a:t>]-[</a:t>
            </a:r>
            <a:r>
              <a:rPr kumimoji="1" lang="ja-JP" altLang="en-US" dirty="0"/>
              <a:t>フォーム項目の追加</a:t>
            </a:r>
            <a:r>
              <a:rPr kumimoji="1" lang="en-US" altLang="ja-JP" dirty="0"/>
              <a:t>]</a:t>
            </a:r>
            <a:r>
              <a:rPr kumimoji="1" lang="ja-JP" altLang="en-US" dirty="0"/>
              <a:t>を選ぶ</a:t>
            </a:r>
            <a:endParaRPr kumimoji="1" lang="en-US" altLang="ja-JP" dirty="0"/>
          </a:p>
          <a:p>
            <a:pPr lvl="1"/>
            <a:r>
              <a:rPr kumimoji="1" lang="ja-JP" altLang="en-US" dirty="0"/>
              <a:t>フォームの種類やバインドされる変数名の定義等を行い</a:t>
            </a:r>
            <a:r>
              <a:rPr kumimoji="1" lang="en-US" altLang="ja-JP" dirty="0"/>
              <a:t>[</a:t>
            </a:r>
            <a:r>
              <a:rPr kumimoji="1" lang="ja-JP" altLang="en-US" dirty="0"/>
              <a:t>保存</a:t>
            </a:r>
            <a:r>
              <a:rPr kumimoji="1" lang="en-US" altLang="ja-JP" dirty="0"/>
              <a:t>]</a:t>
            </a:r>
          </a:p>
          <a:p>
            <a:pPr lvl="1"/>
            <a:r>
              <a:rPr lang="ja-JP" altLang="en-US" dirty="0"/>
              <a:t>例えば</a:t>
            </a:r>
            <a:r>
              <a:rPr lang="en-US" altLang="ja-JP" dirty="0"/>
              <a:t>input</a:t>
            </a:r>
            <a:r>
              <a:rPr lang="ja-JP" altLang="en-US" dirty="0"/>
              <a:t>の</a:t>
            </a:r>
            <a:r>
              <a:rPr lang="en-US" altLang="ja-JP" dirty="0"/>
              <a:t>string</a:t>
            </a:r>
            <a:r>
              <a:rPr lang="ja-JP" altLang="en-US" dirty="0"/>
              <a:t>で変数が</a:t>
            </a:r>
            <a:r>
              <a:rPr lang="en-US" altLang="ja-JP" dirty="0" err="1"/>
              <a:t>what_world</a:t>
            </a:r>
            <a:r>
              <a:rPr lang="ja-JP" altLang="en-US" dirty="0"/>
              <a:t>にバインドされるように</a:t>
            </a:r>
            <a:endParaRPr kumimoji="1" lang="ja-JP" altLang="en-US" dirty="0"/>
          </a:p>
        </p:txBody>
      </p:sp>
      <p:sp>
        <p:nvSpPr>
          <p:cNvPr id="5" name="日付プレースホルダー 4">
            <a:extLst>
              <a:ext uri="{FF2B5EF4-FFF2-40B4-BE49-F238E27FC236}">
                <a16:creationId xmlns:a16="http://schemas.microsoft.com/office/drawing/2014/main" id="{7AA89F28-7FF4-D040-092C-5777954AB0D8}"/>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38AF20F4-8FE5-CE0B-61FA-FE5D0CDFC9DC}"/>
              </a:ext>
            </a:extLst>
          </p:cNvPr>
          <p:cNvSpPr>
            <a:spLocks noGrp="1"/>
          </p:cNvSpPr>
          <p:nvPr>
            <p:ph type="sldNum" sz="quarter" idx="12"/>
          </p:nvPr>
        </p:nvSpPr>
        <p:spPr/>
        <p:txBody>
          <a:bodyPr/>
          <a:lstStyle/>
          <a:p>
            <a:fld id="{B4DA0251-0B3B-4C1C-96DC-5D2833458AB2}" type="slidenum">
              <a:rPr kumimoji="1" lang="ja-JP" altLang="en-US" smtClean="0"/>
              <a:t>10</a:t>
            </a:fld>
            <a:endParaRPr kumimoji="1" lang="ja-JP" altLang="en-US"/>
          </a:p>
        </p:txBody>
      </p:sp>
      <p:pic>
        <p:nvPicPr>
          <p:cNvPr id="8" name="図 7">
            <a:extLst>
              <a:ext uri="{FF2B5EF4-FFF2-40B4-BE49-F238E27FC236}">
                <a16:creationId xmlns:a16="http://schemas.microsoft.com/office/drawing/2014/main" id="{EE022004-7B73-38B0-2CAA-CB4246E1336C}"/>
              </a:ext>
            </a:extLst>
          </p:cNvPr>
          <p:cNvPicPr>
            <a:picLocks noChangeAspect="1"/>
          </p:cNvPicPr>
          <p:nvPr/>
        </p:nvPicPr>
        <p:blipFill>
          <a:blip r:embed="rId2"/>
          <a:srcRect l="7122" t="26621" b="48027"/>
          <a:stretch/>
        </p:blipFill>
        <p:spPr>
          <a:xfrm>
            <a:off x="3777342" y="2875446"/>
            <a:ext cx="4637315" cy="1107107"/>
          </a:xfrm>
          <a:prstGeom prst="rect">
            <a:avLst/>
          </a:prstGeom>
        </p:spPr>
      </p:pic>
      <p:pic>
        <p:nvPicPr>
          <p:cNvPr id="10" name="図 9">
            <a:extLst>
              <a:ext uri="{FF2B5EF4-FFF2-40B4-BE49-F238E27FC236}">
                <a16:creationId xmlns:a16="http://schemas.microsoft.com/office/drawing/2014/main" id="{F92CD589-C179-BAE2-870B-C278EEC16FB1}"/>
              </a:ext>
            </a:extLst>
          </p:cNvPr>
          <p:cNvPicPr>
            <a:picLocks noChangeAspect="1"/>
          </p:cNvPicPr>
          <p:nvPr/>
        </p:nvPicPr>
        <p:blipFill>
          <a:blip r:embed="rId3"/>
          <a:srcRect l="4861" t="31429" r="18982" b="38911"/>
          <a:stretch/>
        </p:blipFill>
        <p:spPr>
          <a:xfrm>
            <a:off x="4425729" y="5422703"/>
            <a:ext cx="3857609" cy="1313999"/>
          </a:xfrm>
          <a:prstGeom prst="rect">
            <a:avLst/>
          </a:prstGeom>
        </p:spPr>
      </p:pic>
    </p:spTree>
    <p:extLst>
      <p:ext uri="{BB962C8B-B14F-4D97-AF65-F5344CB8AC3E}">
        <p14:creationId xmlns:p14="http://schemas.microsoft.com/office/powerpoint/2010/main" val="187167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6BFA43F6-9587-F470-F754-403EECA64242}"/>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8D4B3A02-E738-B784-0D38-3F136C5067B2}"/>
              </a:ext>
            </a:extLst>
          </p:cNvPr>
          <p:cNvSpPr>
            <a:spLocks noGrp="1"/>
          </p:cNvSpPr>
          <p:nvPr>
            <p:ph type="title"/>
          </p:nvPr>
        </p:nvSpPr>
        <p:spPr/>
        <p:txBody>
          <a:bodyPr/>
          <a:lstStyle/>
          <a:p>
            <a:r>
              <a:rPr lang="en-US" altLang="ja-JP" dirty="0"/>
              <a:t>Hello World [</a:t>
            </a:r>
            <a:r>
              <a:rPr lang="ja-JP" altLang="en-US" dirty="0"/>
              <a:t>改</a:t>
            </a:r>
            <a:r>
              <a:rPr lang="en-US" altLang="ja-JP" dirty="0"/>
              <a:t>]</a:t>
            </a:r>
            <a:r>
              <a:rPr lang="ja-JP" altLang="en-US" dirty="0"/>
              <a:t> つづき</a:t>
            </a:r>
            <a:endParaRPr kumimoji="1" lang="ja-JP" altLang="en-US" dirty="0"/>
          </a:p>
        </p:txBody>
      </p:sp>
      <p:sp>
        <p:nvSpPr>
          <p:cNvPr id="4" name="コンテンツ プレースホルダー 3">
            <a:extLst>
              <a:ext uri="{FF2B5EF4-FFF2-40B4-BE49-F238E27FC236}">
                <a16:creationId xmlns:a16="http://schemas.microsoft.com/office/drawing/2014/main" id="{65DD567B-EBD6-3E54-331F-472B2A027483}"/>
              </a:ext>
            </a:extLst>
          </p:cNvPr>
          <p:cNvSpPr>
            <a:spLocks noGrp="1"/>
          </p:cNvSpPr>
          <p:nvPr>
            <p:ph idx="1"/>
          </p:nvPr>
        </p:nvSpPr>
        <p:spPr/>
        <p:txBody>
          <a:bodyPr/>
          <a:lstStyle/>
          <a:p>
            <a:r>
              <a:rPr kumimoji="1" lang="ja-JP" altLang="en-US" dirty="0"/>
              <a:t>テキストフィールドに</a:t>
            </a:r>
            <a:r>
              <a:rPr kumimoji="1" lang="en-US" altLang="ja-JP" dirty="0"/>
              <a:t>World</a:t>
            </a:r>
            <a:r>
              <a:rPr kumimoji="1" lang="ja-JP" altLang="en-US" dirty="0"/>
              <a:t>を修飾する語を入れる</a:t>
            </a:r>
          </a:p>
          <a:p>
            <a:pPr lvl="1"/>
            <a:r>
              <a:rPr kumimoji="1" lang="ja-JP" altLang="en-US" dirty="0"/>
              <a:t>例「</a:t>
            </a:r>
            <a:r>
              <a:rPr kumimoji="1" lang="en-US" altLang="ja-JP" dirty="0"/>
              <a:t>Beautiful</a:t>
            </a:r>
            <a:r>
              <a:rPr kumimoji="1" lang="ja-JP" altLang="en-US" dirty="0"/>
              <a:t>」など</a:t>
            </a:r>
          </a:p>
          <a:p>
            <a:r>
              <a:rPr kumimoji="1" lang="ja-JP" altLang="en-US" dirty="0"/>
              <a:t>コードブロックを下に追加し以下のコードを入力</a:t>
            </a:r>
            <a:endParaRPr lang="ja-JP" altLang="en-US" dirty="0"/>
          </a:p>
          <a:p>
            <a:endParaRPr kumimoji="1" lang="ja-JP" altLang="en-US" dirty="0"/>
          </a:p>
          <a:p>
            <a:r>
              <a:rPr lang="ja-JP" altLang="en-US" dirty="0"/>
              <a:t>実行して結果を見る</a:t>
            </a:r>
          </a:p>
          <a:p>
            <a:pPr lvl="1"/>
            <a:r>
              <a:rPr lang="ja-JP" altLang="en-US" dirty="0"/>
              <a:t>どうなった？</a:t>
            </a:r>
          </a:p>
          <a:p>
            <a:pPr lvl="1"/>
            <a:endParaRPr lang="ja-JP" altLang="en-US" dirty="0"/>
          </a:p>
          <a:p>
            <a:r>
              <a:rPr lang="ja-JP" altLang="en-US" dirty="0"/>
              <a:t>テキストフィールドに入力した値が</a:t>
            </a:r>
            <a:r>
              <a:rPr lang="en-US" altLang="ja-JP" dirty="0" err="1"/>
              <a:t>what_world</a:t>
            </a:r>
            <a:r>
              <a:rPr lang="ja-JP" altLang="en-US" dirty="0"/>
              <a:t>という変数に割り当てられ、続くプログラムで使う事ができた。</a:t>
            </a:r>
            <a:endParaRPr lang="en-US" altLang="ja-JP" dirty="0"/>
          </a:p>
          <a:p>
            <a:endParaRPr kumimoji="1" lang="ja-JP" altLang="en-US" dirty="0"/>
          </a:p>
          <a:p>
            <a:endParaRPr lang="ja-JP" altLang="en-US" dirty="0"/>
          </a:p>
        </p:txBody>
      </p:sp>
      <p:sp>
        <p:nvSpPr>
          <p:cNvPr id="5" name="日付プレースホルダー 4">
            <a:extLst>
              <a:ext uri="{FF2B5EF4-FFF2-40B4-BE49-F238E27FC236}">
                <a16:creationId xmlns:a16="http://schemas.microsoft.com/office/drawing/2014/main" id="{FF85566C-202C-F2BB-D1F7-3DD5F81C22F5}"/>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D9442B15-54C4-6687-6947-C21106B96C36}"/>
              </a:ext>
            </a:extLst>
          </p:cNvPr>
          <p:cNvSpPr>
            <a:spLocks noGrp="1"/>
          </p:cNvSpPr>
          <p:nvPr>
            <p:ph type="sldNum" sz="quarter" idx="12"/>
          </p:nvPr>
        </p:nvSpPr>
        <p:spPr/>
        <p:txBody>
          <a:bodyPr/>
          <a:lstStyle/>
          <a:p>
            <a:fld id="{B4DA0251-0B3B-4C1C-96DC-5D2833458AB2}" type="slidenum">
              <a:rPr kumimoji="1" lang="ja-JP" altLang="en-US" smtClean="0"/>
              <a:t>11</a:t>
            </a:fld>
            <a:endParaRPr kumimoji="1" lang="ja-JP" altLang="en-US"/>
          </a:p>
        </p:txBody>
      </p:sp>
      <p:sp>
        <p:nvSpPr>
          <p:cNvPr id="9" name="テキスト ボックス 8">
            <a:extLst>
              <a:ext uri="{FF2B5EF4-FFF2-40B4-BE49-F238E27FC236}">
                <a16:creationId xmlns:a16="http://schemas.microsoft.com/office/drawing/2014/main" id="{77611158-03F6-B564-D9FA-E9A5D3F755DA}"/>
              </a:ext>
            </a:extLst>
          </p:cNvPr>
          <p:cNvSpPr txBox="1"/>
          <p:nvPr/>
        </p:nvSpPr>
        <p:spPr>
          <a:xfrm>
            <a:off x="1224642" y="3222931"/>
            <a:ext cx="9998529" cy="412137"/>
          </a:xfrm>
          <a:prstGeom prst="rect">
            <a:avLst/>
          </a:prstGeom>
        </p:spPr>
        <p:style>
          <a:lnRef idx="0">
            <a:schemeClr val="accent3"/>
          </a:lnRef>
          <a:fillRef idx="3">
            <a:schemeClr val="accent3"/>
          </a:fillRef>
          <a:effectRef idx="3">
            <a:schemeClr val="accent3"/>
          </a:effectRef>
          <a:fontRef idx="minor">
            <a:schemeClr val="lt1"/>
          </a:fontRef>
        </p:style>
        <p:txBody>
          <a:bodyPr wrap="square" tIns="108000" bIns="108000" rtlCol="0">
            <a:spAutoFit/>
          </a:bodyPr>
          <a:lstStyle/>
          <a:p>
            <a:pPr>
              <a:lnSpc>
                <a:spcPts val="1425"/>
              </a:lnSpc>
            </a:pPr>
            <a:r>
              <a:rPr lang="en-US" altLang="ja-JP" b="0" dirty="0">
                <a:solidFill>
                  <a:schemeClr val="tx2"/>
                </a:solidFill>
                <a:effectLst/>
                <a:latin typeface="Consolas" panose="020B0609020204030204" pitchFamily="49" charset="0"/>
              </a:rPr>
              <a:t>print("Hello ” + </a:t>
            </a:r>
            <a:r>
              <a:rPr lang="en-US" altLang="ja-JP" b="0" dirty="0" err="1">
                <a:solidFill>
                  <a:schemeClr val="tx2"/>
                </a:solidFill>
                <a:effectLst/>
                <a:latin typeface="Consolas" panose="020B0609020204030204" pitchFamily="49" charset="0"/>
              </a:rPr>
              <a:t>what_world</a:t>
            </a:r>
            <a:r>
              <a:rPr lang="en-US" altLang="ja-JP" b="0" dirty="0">
                <a:solidFill>
                  <a:schemeClr val="tx2"/>
                </a:solidFill>
                <a:effectLst/>
                <a:latin typeface="Consolas" panose="020B0609020204030204" pitchFamily="49" charset="0"/>
              </a:rPr>
              <a:t> + “ World!")</a:t>
            </a:r>
          </a:p>
        </p:txBody>
      </p:sp>
      <p:sp>
        <p:nvSpPr>
          <p:cNvPr id="10" name="テキスト ボックス 9">
            <a:extLst>
              <a:ext uri="{FF2B5EF4-FFF2-40B4-BE49-F238E27FC236}">
                <a16:creationId xmlns:a16="http://schemas.microsoft.com/office/drawing/2014/main" id="{84CEBFE8-F3F5-EA53-17FD-29AFA1F1D201}"/>
              </a:ext>
            </a:extLst>
          </p:cNvPr>
          <p:cNvSpPr txBox="1"/>
          <p:nvPr/>
        </p:nvSpPr>
        <p:spPr>
          <a:xfrm>
            <a:off x="1355270" y="4620237"/>
            <a:ext cx="9998529" cy="412137"/>
          </a:xfrm>
          <a:prstGeom prst="rect">
            <a:avLst/>
          </a:prstGeom>
        </p:spPr>
        <p:style>
          <a:lnRef idx="1">
            <a:schemeClr val="dk1"/>
          </a:lnRef>
          <a:fillRef idx="2">
            <a:schemeClr val="dk1"/>
          </a:fillRef>
          <a:effectRef idx="1">
            <a:schemeClr val="dk1"/>
          </a:effectRef>
          <a:fontRef idx="minor">
            <a:schemeClr val="dk1"/>
          </a:fontRef>
        </p:style>
        <p:txBody>
          <a:bodyPr wrap="square" tIns="108000" bIns="108000" rtlCol="0">
            <a:spAutoFit/>
          </a:bodyPr>
          <a:lstStyle/>
          <a:p>
            <a:pPr>
              <a:lnSpc>
                <a:spcPts val="1425"/>
              </a:lnSpc>
            </a:pPr>
            <a:r>
              <a:rPr lang="en-US" altLang="ja-JP" b="0" dirty="0">
                <a:solidFill>
                  <a:schemeClr val="tx1"/>
                </a:solidFill>
                <a:effectLst/>
                <a:latin typeface="Consolas" panose="020B0609020204030204" pitchFamily="49" charset="0"/>
              </a:rPr>
              <a:t>Hello Beautiful World!</a:t>
            </a:r>
          </a:p>
        </p:txBody>
      </p:sp>
    </p:spTree>
    <p:extLst>
      <p:ext uri="{BB962C8B-B14F-4D97-AF65-F5344CB8AC3E}">
        <p14:creationId xmlns:p14="http://schemas.microsoft.com/office/powerpoint/2010/main" val="326506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8A76A2B-83B7-0CDA-8A7C-0F85FC6FB5F9}"/>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D4E5DD9C-D2C6-16F8-0C06-D69CF1E4D1A8}"/>
              </a:ext>
            </a:extLst>
          </p:cNvPr>
          <p:cNvSpPr>
            <a:spLocks noGrp="1"/>
          </p:cNvSpPr>
          <p:nvPr>
            <p:ph type="title"/>
          </p:nvPr>
        </p:nvSpPr>
        <p:spPr/>
        <p:txBody>
          <a:bodyPr/>
          <a:lstStyle/>
          <a:p>
            <a:r>
              <a:rPr kumimoji="1" lang="ja-JP" altLang="en-US" dirty="0"/>
              <a:t>生成</a:t>
            </a:r>
            <a:r>
              <a:rPr kumimoji="1" lang="en-US" altLang="ja-JP" dirty="0"/>
              <a:t>AI</a:t>
            </a:r>
            <a:r>
              <a:rPr kumimoji="1" lang="ja-JP" altLang="en-US" dirty="0"/>
              <a:t>によるプログラミング</a:t>
            </a:r>
          </a:p>
        </p:txBody>
      </p:sp>
      <p:sp>
        <p:nvSpPr>
          <p:cNvPr id="4" name="コンテンツ プレースホルダー 3">
            <a:extLst>
              <a:ext uri="{FF2B5EF4-FFF2-40B4-BE49-F238E27FC236}">
                <a16:creationId xmlns:a16="http://schemas.microsoft.com/office/drawing/2014/main" id="{373F6F64-978B-812A-6A57-72B9AD9BFEF5}"/>
              </a:ext>
            </a:extLst>
          </p:cNvPr>
          <p:cNvSpPr>
            <a:spLocks noGrp="1"/>
          </p:cNvSpPr>
          <p:nvPr>
            <p:ph idx="1"/>
          </p:nvPr>
        </p:nvSpPr>
        <p:spPr/>
        <p:txBody>
          <a:bodyPr/>
          <a:lstStyle/>
          <a:p>
            <a:r>
              <a:rPr kumimoji="1" lang="ja-JP" altLang="en-US" dirty="0"/>
              <a:t>コードブロック</a:t>
            </a:r>
          </a:p>
          <a:p>
            <a:endParaRPr lang="ja-JP" altLang="en-US" dirty="0"/>
          </a:p>
          <a:p>
            <a:endParaRPr kumimoji="1" lang="ja-JP" altLang="en-US" dirty="0"/>
          </a:p>
          <a:p>
            <a:endParaRPr lang="ja-JP" altLang="en-US" dirty="0"/>
          </a:p>
          <a:p>
            <a:r>
              <a:rPr lang="en-US" altLang="ja-JP" dirty="0"/>
              <a:t>[</a:t>
            </a:r>
            <a:r>
              <a:rPr lang="ja-JP" altLang="en-US" dirty="0"/>
              <a:t>生成</a:t>
            </a:r>
            <a:r>
              <a:rPr lang="en-US" altLang="ja-JP" dirty="0"/>
              <a:t>]</a:t>
            </a:r>
            <a:r>
              <a:rPr lang="ja-JP" altLang="en-US" dirty="0"/>
              <a:t>をクリックするとテキストフィールドが表れる</a:t>
            </a:r>
            <a:endParaRPr kumimoji="1" lang="ja-JP" altLang="en-US" dirty="0"/>
          </a:p>
        </p:txBody>
      </p:sp>
      <p:sp>
        <p:nvSpPr>
          <p:cNvPr id="5" name="日付プレースホルダー 4">
            <a:extLst>
              <a:ext uri="{FF2B5EF4-FFF2-40B4-BE49-F238E27FC236}">
                <a16:creationId xmlns:a16="http://schemas.microsoft.com/office/drawing/2014/main" id="{6DA30F66-F9BC-10A5-2246-C4AF5A483DF1}"/>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74274DD3-D3A0-C2CD-D251-65133CB87B9E}"/>
              </a:ext>
            </a:extLst>
          </p:cNvPr>
          <p:cNvSpPr>
            <a:spLocks noGrp="1"/>
          </p:cNvSpPr>
          <p:nvPr>
            <p:ph type="sldNum" sz="quarter" idx="12"/>
          </p:nvPr>
        </p:nvSpPr>
        <p:spPr/>
        <p:txBody>
          <a:bodyPr/>
          <a:lstStyle/>
          <a:p>
            <a:fld id="{B4DA0251-0B3B-4C1C-96DC-5D2833458AB2}" type="slidenum">
              <a:rPr kumimoji="1" lang="ja-JP" altLang="en-US" smtClean="0"/>
              <a:t>12</a:t>
            </a:fld>
            <a:endParaRPr kumimoji="1" lang="ja-JP" altLang="en-US"/>
          </a:p>
        </p:txBody>
      </p:sp>
      <p:pic>
        <p:nvPicPr>
          <p:cNvPr id="8" name="図 7">
            <a:extLst>
              <a:ext uri="{FF2B5EF4-FFF2-40B4-BE49-F238E27FC236}">
                <a16:creationId xmlns:a16="http://schemas.microsoft.com/office/drawing/2014/main" id="{A0B5A3FA-90E2-324A-37C0-77FA304EBB79}"/>
              </a:ext>
            </a:extLst>
          </p:cNvPr>
          <p:cNvPicPr>
            <a:picLocks noChangeAspect="1"/>
          </p:cNvPicPr>
          <p:nvPr/>
        </p:nvPicPr>
        <p:blipFill>
          <a:blip r:embed="rId2"/>
          <a:srcRect l="7213" t="31806" r="2620" b="51250"/>
          <a:stretch/>
        </p:blipFill>
        <p:spPr>
          <a:xfrm>
            <a:off x="2476500" y="2352674"/>
            <a:ext cx="7105650" cy="1162051"/>
          </a:xfrm>
          <a:prstGeom prst="rect">
            <a:avLst/>
          </a:prstGeom>
        </p:spPr>
      </p:pic>
      <p:sp>
        <p:nvSpPr>
          <p:cNvPr id="9" name="矢印: 下 8">
            <a:extLst>
              <a:ext uri="{FF2B5EF4-FFF2-40B4-BE49-F238E27FC236}">
                <a16:creationId xmlns:a16="http://schemas.microsoft.com/office/drawing/2014/main" id="{D6892384-7E87-9CA5-F750-0B999F10F5EF}"/>
              </a:ext>
            </a:extLst>
          </p:cNvPr>
          <p:cNvSpPr/>
          <p:nvPr/>
        </p:nvSpPr>
        <p:spPr>
          <a:xfrm>
            <a:off x="5200650" y="2009775"/>
            <a:ext cx="400050" cy="66675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0D610EA-D463-A44A-6F1C-70B9FA06B2C6}"/>
              </a:ext>
            </a:extLst>
          </p:cNvPr>
          <p:cNvSpPr txBox="1"/>
          <p:nvPr/>
        </p:nvSpPr>
        <p:spPr>
          <a:xfrm>
            <a:off x="5502730" y="1951831"/>
            <a:ext cx="4838700" cy="369332"/>
          </a:xfrm>
          <a:prstGeom prst="rect">
            <a:avLst/>
          </a:prstGeom>
          <a:noFill/>
        </p:spPr>
        <p:txBody>
          <a:bodyPr wrap="square" rtlCol="0">
            <a:spAutoFit/>
          </a:bodyPr>
          <a:lstStyle/>
          <a:p>
            <a:r>
              <a:rPr kumimoji="1" lang="ja-JP" altLang="en-US" dirty="0"/>
              <a:t>ここに着目！</a:t>
            </a:r>
          </a:p>
        </p:txBody>
      </p:sp>
      <p:pic>
        <p:nvPicPr>
          <p:cNvPr id="12" name="図 11">
            <a:extLst>
              <a:ext uri="{FF2B5EF4-FFF2-40B4-BE49-F238E27FC236}">
                <a16:creationId xmlns:a16="http://schemas.microsoft.com/office/drawing/2014/main" id="{2B0F9868-005E-102C-1C8B-5611B66549FD}"/>
              </a:ext>
            </a:extLst>
          </p:cNvPr>
          <p:cNvPicPr>
            <a:picLocks noChangeAspect="1"/>
          </p:cNvPicPr>
          <p:nvPr/>
        </p:nvPicPr>
        <p:blipFill>
          <a:blip r:embed="rId3"/>
          <a:srcRect l="7578" t="32778" r="2256" b="44722"/>
          <a:stretch/>
        </p:blipFill>
        <p:spPr>
          <a:xfrm>
            <a:off x="2543174" y="4451350"/>
            <a:ext cx="7105651" cy="1543050"/>
          </a:xfrm>
          <a:prstGeom prst="rect">
            <a:avLst/>
          </a:prstGeom>
        </p:spPr>
      </p:pic>
      <p:sp>
        <p:nvSpPr>
          <p:cNvPr id="13" name="矢印: 下 12">
            <a:extLst>
              <a:ext uri="{FF2B5EF4-FFF2-40B4-BE49-F238E27FC236}">
                <a16:creationId xmlns:a16="http://schemas.microsoft.com/office/drawing/2014/main" id="{E0B8807F-3F06-F2A2-BC30-4287098441B0}"/>
              </a:ext>
            </a:extLst>
          </p:cNvPr>
          <p:cNvSpPr/>
          <p:nvPr/>
        </p:nvSpPr>
        <p:spPr>
          <a:xfrm rot="16200000">
            <a:off x="3514725" y="4552950"/>
            <a:ext cx="400050" cy="66675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4362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2C4C4ABB-2184-D788-F121-C8CDB64A84E6}"/>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CF5F77F1-CB20-D625-A717-F85A929B2D46}"/>
              </a:ext>
            </a:extLst>
          </p:cNvPr>
          <p:cNvSpPr>
            <a:spLocks noGrp="1"/>
          </p:cNvSpPr>
          <p:nvPr>
            <p:ph type="title"/>
          </p:nvPr>
        </p:nvSpPr>
        <p:spPr/>
        <p:txBody>
          <a:bodyPr/>
          <a:lstStyle/>
          <a:p>
            <a:r>
              <a:rPr kumimoji="1" lang="ja-JP" altLang="en-US" dirty="0"/>
              <a:t>生成</a:t>
            </a:r>
            <a:r>
              <a:rPr kumimoji="1" lang="en-US" altLang="ja-JP" dirty="0"/>
              <a:t>AI</a:t>
            </a:r>
            <a:r>
              <a:rPr kumimoji="1" lang="ja-JP" altLang="en-US" dirty="0"/>
              <a:t>による</a:t>
            </a:r>
            <a:r>
              <a:rPr kumimoji="1" lang="en-US" altLang="ja-JP" dirty="0"/>
              <a:t>Hello World!</a:t>
            </a:r>
            <a:endParaRPr kumimoji="1" lang="ja-JP" altLang="en-US" dirty="0"/>
          </a:p>
        </p:txBody>
      </p:sp>
      <p:sp>
        <p:nvSpPr>
          <p:cNvPr id="4" name="コンテンツ プレースホルダー 3">
            <a:extLst>
              <a:ext uri="{FF2B5EF4-FFF2-40B4-BE49-F238E27FC236}">
                <a16:creationId xmlns:a16="http://schemas.microsoft.com/office/drawing/2014/main" id="{3495BDB2-3396-04E6-2248-824338B079E6}"/>
              </a:ext>
            </a:extLst>
          </p:cNvPr>
          <p:cNvSpPr>
            <a:spLocks noGrp="1"/>
          </p:cNvSpPr>
          <p:nvPr>
            <p:ph idx="1"/>
          </p:nvPr>
        </p:nvSpPr>
        <p:spPr/>
        <p:txBody>
          <a:bodyPr/>
          <a:lstStyle/>
          <a:p>
            <a:r>
              <a:rPr lang="ja-JP" altLang="en-US" dirty="0"/>
              <a:t>テキストフィールドに</a:t>
            </a:r>
            <a:r>
              <a:rPr lang="en-US" altLang="ja-JP" dirty="0"/>
              <a:t>[Hello World]</a:t>
            </a:r>
            <a:r>
              <a:rPr lang="ja-JP" altLang="en-US" dirty="0"/>
              <a:t>と入れてみる</a:t>
            </a:r>
            <a:endParaRPr kumimoji="1" lang="ja-JP" altLang="en-US" dirty="0"/>
          </a:p>
        </p:txBody>
      </p:sp>
      <p:sp>
        <p:nvSpPr>
          <p:cNvPr id="5" name="日付プレースホルダー 4">
            <a:extLst>
              <a:ext uri="{FF2B5EF4-FFF2-40B4-BE49-F238E27FC236}">
                <a16:creationId xmlns:a16="http://schemas.microsoft.com/office/drawing/2014/main" id="{5A82AB3D-AF9D-95DE-A97A-D4023CD527B1}"/>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7A24FD41-A84F-E3A1-13E1-8FC4796FDF77}"/>
              </a:ext>
            </a:extLst>
          </p:cNvPr>
          <p:cNvSpPr>
            <a:spLocks noGrp="1"/>
          </p:cNvSpPr>
          <p:nvPr>
            <p:ph type="sldNum" sz="quarter" idx="12"/>
          </p:nvPr>
        </p:nvSpPr>
        <p:spPr/>
        <p:txBody>
          <a:bodyPr/>
          <a:lstStyle/>
          <a:p>
            <a:fld id="{B4DA0251-0B3B-4C1C-96DC-5D2833458AB2}" type="slidenum">
              <a:rPr kumimoji="1" lang="ja-JP" altLang="en-US" smtClean="0"/>
              <a:t>13</a:t>
            </a:fld>
            <a:endParaRPr kumimoji="1" lang="ja-JP" altLang="en-US"/>
          </a:p>
        </p:txBody>
      </p:sp>
      <p:pic>
        <p:nvPicPr>
          <p:cNvPr id="8" name="図 7">
            <a:extLst>
              <a:ext uri="{FF2B5EF4-FFF2-40B4-BE49-F238E27FC236}">
                <a16:creationId xmlns:a16="http://schemas.microsoft.com/office/drawing/2014/main" id="{414C0312-2CA1-7E73-1564-836A83312E22}"/>
              </a:ext>
            </a:extLst>
          </p:cNvPr>
          <p:cNvPicPr>
            <a:picLocks noChangeAspect="1"/>
          </p:cNvPicPr>
          <p:nvPr/>
        </p:nvPicPr>
        <p:blipFill>
          <a:blip r:embed="rId2"/>
          <a:srcRect l="6488" t="32917" r="2137" b="29861"/>
          <a:stretch/>
        </p:blipFill>
        <p:spPr>
          <a:xfrm>
            <a:off x="2495550" y="2381249"/>
            <a:ext cx="7200900" cy="2552701"/>
          </a:xfrm>
          <a:prstGeom prst="rect">
            <a:avLst/>
          </a:prstGeom>
        </p:spPr>
      </p:pic>
      <p:grpSp>
        <p:nvGrpSpPr>
          <p:cNvPr id="12" name="グループ化 11">
            <a:extLst>
              <a:ext uri="{FF2B5EF4-FFF2-40B4-BE49-F238E27FC236}">
                <a16:creationId xmlns:a16="http://schemas.microsoft.com/office/drawing/2014/main" id="{BA26DA5E-8016-61CD-8BFD-3CDD4F608E3C}"/>
              </a:ext>
            </a:extLst>
          </p:cNvPr>
          <p:cNvGrpSpPr/>
          <p:nvPr/>
        </p:nvGrpSpPr>
        <p:grpSpPr>
          <a:xfrm>
            <a:off x="4925785" y="3924697"/>
            <a:ext cx="4627790" cy="914400"/>
            <a:chOff x="4668610" y="3858022"/>
            <a:chExt cx="4627790" cy="914400"/>
          </a:xfrm>
        </p:grpSpPr>
        <p:sp>
          <p:nvSpPr>
            <p:cNvPr id="9" name="正方形/長方形 8">
              <a:extLst>
                <a:ext uri="{FF2B5EF4-FFF2-40B4-BE49-F238E27FC236}">
                  <a16:creationId xmlns:a16="http://schemas.microsoft.com/office/drawing/2014/main" id="{178DC6AF-86EE-32FD-EAAC-153A177A5683}"/>
                </a:ext>
              </a:extLst>
            </p:cNvPr>
            <p:cNvSpPr/>
            <p:nvPr/>
          </p:nvSpPr>
          <p:spPr>
            <a:xfrm>
              <a:off x="5695950" y="3915569"/>
              <a:ext cx="3600450" cy="799306"/>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dirty="0"/>
                <a:t>コードが生成された！</a:t>
              </a:r>
            </a:p>
          </p:txBody>
        </p:sp>
        <p:pic>
          <p:nvPicPr>
            <p:cNvPr id="11" name="グラフィックス 10" descr="警告 単色塗りつぶし">
              <a:extLst>
                <a:ext uri="{FF2B5EF4-FFF2-40B4-BE49-F238E27FC236}">
                  <a16:creationId xmlns:a16="http://schemas.microsoft.com/office/drawing/2014/main" id="{D88372F0-5606-F5A1-B3F5-5354B36DA7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8610" y="3858022"/>
              <a:ext cx="914400" cy="914400"/>
            </a:xfrm>
            <a:prstGeom prst="rect">
              <a:avLst/>
            </a:prstGeom>
          </p:spPr>
        </p:pic>
      </p:grpSp>
    </p:spTree>
    <p:extLst>
      <p:ext uri="{BB962C8B-B14F-4D97-AF65-F5344CB8AC3E}">
        <p14:creationId xmlns:p14="http://schemas.microsoft.com/office/powerpoint/2010/main" val="402729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8FA5136E-D2E0-BB8B-0979-6780FDBE1314}"/>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BA5B5A4E-1222-4139-D749-959912530A0E}"/>
              </a:ext>
            </a:extLst>
          </p:cNvPr>
          <p:cNvSpPr>
            <a:spLocks noGrp="1"/>
          </p:cNvSpPr>
          <p:nvPr>
            <p:ph type="title"/>
          </p:nvPr>
        </p:nvSpPr>
        <p:spPr/>
        <p:txBody>
          <a:bodyPr/>
          <a:lstStyle/>
          <a:p>
            <a:r>
              <a:rPr kumimoji="1" lang="ja-JP" altLang="en-US" dirty="0"/>
              <a:t>生成</a:t>
            </a:r>
            <a:r>
              <a:rPr kumimoji="1" lang="en-US" altLang="ja-JP" dirty="0"/>
              <a:t>AI</a:t>
            </a:r>
            <a:r>
              <a:rPr kumimoji="1" lang="ja-JP" altLang="en-US" dirty="0"/>
              <a:t>との付き合い方</a:t>
            </a:r>
          </a:p>
        </p:txBody>
      </p:sp>
      <p:sp>
        <p:nvSpPr>
          <p:cNvPr id="4" name="コンテンツ プレースホルダー 3">
            <a:extLst>
              <a:ext uri="{FF2B5EF4-FFF2-40B4-BE49-F238E27FC236}">
                <a16:creationId xmlns:a16="http://schemas.microsoft.com/office/drawing/2014/main" id="{1FC1E164-CF88-41FB-729B-A6410503998C}"/>
              </a:ext>
            </a:extLst>
          </p:cNvPr>
          <p:cNvSpPr>
            <a:spLocks noGrp="1"/>
          </p:cNvSpPr>
          <p:nvPr>
            <p:ph idx="1"/>
          </p:nvPr>
        </p:nvSpPr>
        <p:spPr/>
        <p:txBody>
          <a:bodyPr/>
          <a:lstStyle/>
          <a:p>
            <a:r>
              <a:rPr kumimoji="1" lang="ja-JP" altLang="en-US" dirty="0"/>
              <a:t>ダメなマインドセット</a:t>
            </a:r>
          </a:p>
          <a:p>
            <a:pPr lvl="1"/>
            <a:r>
              <a:rPr kumimoji="1" lang="ja-JP" altLang="en-US" dirty="0"/>
              <a:t>もうプログラミングなんて必要ない！生成</a:t>
            </a:r>
            <a:r>
              <a:rPr kumimoji="1" lang="en-US" altLang="ja-JP" dirty="0"/>
              <a:t>AI</a:t>
            </a:r>
            <a:r>
              <a:rPr kumimoji="1" lang="ja-JP" altLang="en-US" dirty="0"/>
              <a:t>が全部やってくれる。</a:t>
            </a:r>
          </a:p>
          <a:p>
            <a:endParaRPr lang="ja-JP" altLang="en-US" dirty="0"/>
          </a:p>
          <a:p>
            <a:r>
              <a:rPr kumimoji="1" lang="ja-JP" altLang="en-US" dirty="0"/>
              <a:t>正しい付き合い方</a:t>
            </a:r>
          </a:p>
          <a:p>
            <a:pPr lvl="1"/>
            <a:r>
              <a:rPr lang="ja-JP" altLang="en-US" dirty="0"/>
              <a:t>めんどくさい事は生成</a:t>
            </a:r>
            <a:r>
              <a:rPr lang="en-US" altLang="ja-JP" dirty="0"/>
              <a:t>AI</a:t>
            </a:r>
            <a:r>
              <a:rPr lang="ja-JP" altLang="en-US" dirty="0"/>
              <a:t>におまかせ</a:t>
            </a:r>
          </a:p>
          <a:p>
            <a:pPr lvl="1"/>
            <a:r>
              <a:rPr lang="ja-JP" altLang="en-US" dirty="0"/>
              <a:t>クリエイティブな事だけやろう</a:t>
            </a:r>
          </a:p>
          <a:p>
            <a:pPr lvl="1"/>
            <a:endParaRPr lang="ja-JP" altLang="en-US" dirty="0"/>
          </a:p>
          <a:p>
            <a:r>
              <a:rPr lang="ja-JP" altLang="en-US" dirty="0"/>
              <a:t>この講義での付き合い方</a:t>
            </a:r>
          </a:p>
          <a:p>
            <a:pPr lvl="1"/>
            <a:r>
              <a:rPr lang="ja-JP" altLang="en-US" dirty="0"/>
              <a:t>生成</a:t>
            </a:r>
            <a:r>
              <a:rPr lang="en-US" altLang="ja-JP" dirty="0"/>
              <a:t>AI</a:t>
            </a:r>
            <a:r>
              <a:rPr lang="ja-JP" altLang="en-US" dirty="0"/>
              <a:t>が書いたプログラムはかならず</a:t>
            </a:r>
            <a:r>
              <a:rPr lang="ja-JP" altLang="en-US" u="sng" dirty="0"/>
              <a:t>読解しよう</a:t>
            </a:r>
          </a:p>
          <a:p>
            <a:pPr lvl="2"/>
            <a:r>
              <a:rPr lang="ja-JP" altLang="en-US" dirty="0"/>
              <a:t>これがものすごい勉強になる</a:t>
            </a:r>
          </a:p>
        </p:txBody>
      </p:sp>
      <p:sp>
        <p:nvSpPr>
          <p:cNvPr id="5" name="日付プレースホルダー 4">
            <a:extLst>
              <a:ext uri="{FF2B5EF4-FFF2-40B4-BE49-F238E27FC236}">
                <a16:creationId xmlns:a16="http://schemas.microsoft.com/office/drawing/2014/main" id="{459A5E22-CB18-37B5-1E6E-938071877363}"/>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74E86914-74BA-620C-A384-36D9CB0E2BCB}"/>
              </a:ext>
            </a:extLst>
          </p:cNvPr>
          <p:cNvSpPr>
            <a:spLocks noGrp="1"/>
          </p:cNvSpPr>
          <p:nvPr>
            <p:ph type="sldNum" sz="quarter" idx="12"/>
          </p:nvPr>
        </p:nvSpPr>
        <p:spPr/>
        <p:txBody>
          <a:bodyPr/>
          <a:lstStyle/>
          <a:p>
            <a:fld id="{B4DA0251-0B3B-4C1C-96DC-5D2833458AB2}" type="slidenum">
              <a:rPr kumimoji="1" lang="ja-JP" altLang="en-US" smtClean="0"/>
              <a:t>14</a:t>
            </a:fld>
            <a:endParaRPr kumimoji="1" lang="ja-JP" altLang="en-US"/>
          </a:p>
        </p:txBody>
      </p:sp>
    </p:spTree>
    <p:extLst>
      <p:ext uri="{BB962C8B-B14F-4D97-AF65-F5344CB8AC3E}">
        <p14:creationId xmlns:p14="http://schemas.microsoft.com/office/powerpoint/2010/main" val="62821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22E5695-F9B8-788D-6EA4-3B8DE2C226A9}"/>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8122EA0F-1861-F6CA-C11B-8D4A9D0A2C8A}"/>
              </a:ext>
            </a:extLst>
          </p:cNvPr>
          <p:cNvSpPr>
            <a:spLocks noGrp="1"/>
          </p:cNvSpPr>
          <p:nvPr>
            <p:ph type="title"/>
          </p:nvPr>
        </p:nvSpPr>
        <p:spPr/>
        <p:txBody>
          <a:bodyPr/>
          <a:lstStyle/>
          <a:p>
            <a:r>
              <a:rPr kumimoji="1" lang="en-US" altLang="ja-JP" sz="2800" dirty="0"/>
              <a:t>[</a:t>
            </a:r>
            <a:r>
              <a:rPr kumimoji="1" lang="en-US" altLang="ja-JP" sz="2800" dirty="0">
                <a:solidFill>
                  <a:schemeClr val="accent1"/>
                </a:solidFill>
              </a:rPr>
              <a:t>01</a:t>
            </a:r>
            <a:r>
              <a:rPr kumimoji="1" lang="en-US" altLang="ja-JP" sz="2800" dirty="0"/>
              <a:t>-day01kk] </a:t>
            </a:r>
            <a:br>
              <a:rPr kumimoji="1" lang="ja-JP" altLang="en-US" dirty="0"/>
            </a:br>
            <a:r>
              <a:rPr kumimoji="1" lang="ja-JP" altLang="en-US" dirty="0"/>
              <a:t>ソートのプログラミング</a:t>
            </a:r>
          </a:p>
        </p:txBody>
      </p:sp>
      <p:sp>
        <p:nvSpPr>
          <p:cNvPr id="4" name="コンテンツ プレースホルダー 3">
            <a:extLst>
              <a:ext uri="{FF2B5EF4-FFF2-40B4-BE49-F238E27FC236}">
                <a16:creationId xmlns:a16="http://schemas.microsoft.com/office/drawing/2014/main" id="{047213F7-5290-786B-AF3A-ACB63D4CC3A5}"/>
              </a:ext>
            </a:extLst>
          </p:cNvPr>
          <p:cNvSpPr>
            <a:spLocks noGrp="1"/>
          </p:cNvSpPr>
          <p:nvPr>
            <p:ph idx="1"/>
          </p:nvPr>
        </p:nvSpPr>
        <p:spPr/>
        <p:txBody>
          <a:bodyPr>
            <a:normAutofit/>
          </a:bodyPr>
          <a:lstStyle/>
          <a:p>
            <a:r>
              <a:rPr kumimoji="1" lang="ja-JP" altLang="en-US" dirty="0"/>
              <a:t>お題</a:t>
            </a:r>
          </a:p>
          <a:p>
            <a:pPr lvl="1"/>
            <a:r>
              <a:rPr kumimoji="1" lang="ja-JP" altLang="en-US" dirty="0"/>
              <a:t>ソートのプログラムを書いてみよう</a:t>
            </a:r>
          </a:p>
          <a:p>
            <a:pPr lvl="1"/>
            <a:r>
              <a:rPr lang="ja-JP" altLang="en-US" dirty="0"/>
              <a:t>色々なアルゴリズムがあるので何を選ぶ？</a:t>
            </a:r>
          </a:p>
          <a:p>
            <a:pPr lvl="1"/>
            <a:r>
              <a:rPr kumimoji="1" lang="ja-JP" altLang="en-US" dirty="0"/>
              <a:t>ソート途中の効果的な可視化等付加機能歓迎</a:t>
            </a:r>
          </a:p>
          <a:p>
            <a:r>
              <a:rPr lang="ja-JP" altLang="en-US" dirty="0"/>
              <a:t>期限</a:t>
            </a:r>
          </a:p>
          <a:p>
            <a:pPr lvl="1"/>
            <a:r>
              <a:rPr kumimoji="1" lang="ja-JP" altLang="en-US" dirty="0"/>
              <a:t>本日中</a:t>
            </a:r>
          </a:p>
          <a:p>
            <a:r>
              <a:rPr lang="ja-JP" altLang="en-US" dirty="0"/>
              <a:t>発表：希望者のみ先着順で講義終了時刻まで</a:t>
            </a:r>
          </a:p>
          <a:p>
            <a:pPr lvl="1"/>
            <a:r>
              <a:rPr lang="ja-JP" altLang="en-US" dirty="0"/>
              <a:t>前でノートを表示しながら簡単に説明をしてもらいます</a:t>
            </a:r>
          </a:p>
          <a:p>
            <a:pPr lvl="1"/>
            <a:r>
              <a:rPr lang="ja-JP" altLang="en-US" dirty="0"/>
              <a:t>発表した人は記録して、成績の加点対象にします</a:t>
            </a:r>
          </a:p>
          <a:p>
            <a:pPr lvl="1"/>
            <a:endParaRPr kumimoji="1" lang="ja-JP" altLang="en-US" dirty="0"/>
          </a:p>
        </p:txBody>
      </p:sp>
      <p:sp>
        <p:nvSpPr>
          <p:cNvPr id="5" name="日付プレースホルダー 4">
            <a:extLst>
              <a:ext uri="{FF2B5EF4-FFF2-40B4-BE49-F238E27FC236}">
                <a16:creationId xmlns:a16="http://schemas.microsoft.com/office/drawing/2014/main" id="{2BC4E791-BEA5-25F1-9A97-570A90C31192}"/>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B8CA832C-C62E-84FA-7F89-B9CF370CFF5D}"/>
              </a:ext>
            </a:extLst>
          </p:cNvPr>
          <p:cNvSpPr>
            <a:spLocks noGrp="1"/>
          </p:cNvSpPr>
          <p:nvPr>
            <p:ph type="sldNum" sz="quarter" idx="12"/>
          </p:nvPr>
        </p:nvSpPr>
        <p:spPr/>
        <p:txBody>
          <a:bodyPr/>
          <a:lstStyle/>
          <a:p>
            <a:fld id="{B4DA0251-0B3B-4C1C-96DC-5D2833458AB2}" type="slidenum">
              <a:rPr kumimoji="1" lang="ja-JP" altLang="en-US" smtClean="0"/>
              <a:t>15</a:t>
            </a:fld>
            <a:endParaRPr kumimoji="1" lang="ja-JP" altLang="en-US"/>
          </a:p>
        </p:txBody>
      </p:sp>
    </p:spTree>
    <p:extLst>
      <p:ext uri="{BB962C8B-B14F-4D97-AF65-F5344CB8AC3E}">
        <p14:creationId xmlns:p14="http://schemas.microsoft.com/office/powerpoint/2010/main" val="31673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1ACACB11-2637-2EAD-6375-C6567BDD86E0}"/>
              </a:ext>
            </a:extLst>
          </p:cNvPr>
          <p:cNvSpPr>
            <a:spLocks noGrp="1"/>
          </p:cNvSpPr>
          <p:nvPr>
            <p:ph type="title"/>
          </p:nvPr>
        </p:nvSpPr>
        <p:spPr/>
        <p:txBody>
          <a:bodyPr/>
          <a:lstStyle/>
          <a:p>
            <a:r>
              <a:rPr lang="en-US" altLang="ja-JP" dirty="0"/>
              <a:t>Homework</a:t>
            </a:r>
            <a:endParaRPr lang="ja-JP" altLang="en-US" dirty="0"/>
          </a:p>
        </p:txBody>
      </p:sp>
      <p:sp>
        <p:nvSpPr>
          <p:cNvPr id="8" name="テキスト プレースホルダー 7">
            <a:extLst>
              <a:ext uri="{FF2B5EF4-FFF2-40B4-BE49-F238E27FC236}">
                <a16:creationId xmlns:a16="http://schemas.microsoft.com/office/drawing/2014/main" id="{DB7A490D-E625-8DBF-66AE-B1B7095A6E12}"/>
              </a:ext>
            </a:extLst>
          </p:cNvPr>
          <p:cNvSpPr>
            <a:spLocks noGrp="1"/>
          </p:cNvSpPr>
          <p:nvPr>
            <p:ph type="body" idx="1"/>
          </p:nvPr>
        </p:nvSpPr>
        <p:spPr/>
        <p:txBody>
          <a:bodyPr/>
          <a:lstStyle/>
          <a:p>
            <a:r>
              <a:rPr lang="en-US" altLang="ja-JP" dirty="0"/>
              <a:t>Day01</a:t>
            </a:r>
            <a:endParaRPr lang="ja-JP" altLang="en-US" dirty="0"/>
          </a:p>
        </p:txBody>
      </p:sp>
      <p:sp>
        <p:nvSpPr>
          <p:cNvPr id="5" name="日付プレースホルダー 4">
            <a:extLst>
              <a:ext uri="{FF2B5EF4-FFF2-40B4-BE49-F238E27FC236}">
                <a16:creationId xmlns:a16="http://schemas.microsoft.com/office/drawing/2014/main" id="{1958D229-46FC-433B-FA5B-4B8ACC13FBEC}"/>
              </a:ext>
            </a:extLst>
          </p:cNvPr>
          <p:cNvSpPr>
            <a:spLocks noGrp="1"/>
          </p:cNvSpPr>
          <p:nvPr>
            <p:ph type="dt" sz="half" idx="10"/>
          </p:nvPr>
        </p:nvSpPr>
        <p:spPr/>
        <p:txBody>
          <a:bodyPr/>
          <a:lstStyle/>
          <a:p>
            <a:r>
              <a:rPr kumimoji="1" lang="en-US" altLang="ja-JP"/>
              <a:t>Day1</a:t>
            </a:r>
            <a:endParaRPr kumimoji="1" lang="ja-JP" altLang="en-US"/>
          </a:p>
        </p:txBody>
      </p:sp>
      <p:sp>
        <p:nvSpPr>
          <p:cNvPr id="2" name="フッター プレースホルダー 1">
            <a:extLst>
              <a:ext uri="{FF2B5EF4-FFF2-40B4-BE49-F238E27FC236}">
                <a16:creationId xmlns:a16="http://schemas.microsoft.com/office/drawing/2014/main" id="{60993854-A861-7ED5-26C4-60455F5A6DDC}"/>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6" name="スライド番号プレースホルダー 5">
            <a:extLst>
              <a:ext uri="{FF2B5EF4-FFF2-40B4-BE49-F238E27FC236}">
                <a16:creationId xmlns:a16="http://schemas.microsoft.com/office/drawing/2014/main" id="{9B968422-74D5-EB25-AB13-5C87B4FE4F4A}"/>
              </a:ext>
            </a:extLst>
          </p:cNvPr>
          <p:cNvSpPr>
            <a:spLocks noGrp="1"/>
          </p:cNvSpPr>
          <p:nvPr>
            <p:ph type="sldNum" sz="quarter" idx="12"/>
          </p:nvPr>
        </p:nvSpPr>
        <p:spPr/>
        <p:txBody>
          <a:bodyPr/>
          <a:lstStyle/>
          <a:p>
            <a:fld id="{B4DA0251-0B3B-4C1C-96DC-5D2833458AB2}" type="slidenum">
              <a:rPr kumimoji="1" lang="ja-JP" altLang="en-US" smtClean="0"/>
              <a:t>16</a:t>
            </a:fld>
            <a:endParaRPr kumimoji="1" lang="ja-JP" altLang="en-US"/>
          </a:p>
        </p:txBody>
      </p:sp>
    </p:spTree>
    <p:extLst>
      <p:ext uri="{BB962C8B-B14F-4D97-AF65-F5344CB8AC3E}">
        <p14:creationId xmlns:p14="http://schemas.microsoft.com/office/powerpoint/2010/main" val="90263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C46B3-4843-95D6-3739-FBC6433CC24C}"/>
            </a:ext>
          </a:extLst>
        </p:cNvPr>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5C872CB-5799-28ED-4479-AAA9792CECE7}"/>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2132B40C-9159-C623-F1C1-505FB39691A2}"/>
              </a:ext>
            </a:extLst>
          </p:cNvPr>
          <p:cNvSpPr>
            <a:spLocks noGrp="1"/>
          </p:cNvSpPr>
          <p:nvPr>
            <p:ph type="title"/>
          </p:nvPr>
        </p:nvSpPr>
        <p:spPr/>
        <p:txBody>
          <a:bodyPr/>
          <a:lstStyle/>
          <a:p>
            <a:r>
              <a:rPr kumimoji="1" lang="en-US" altLang="ja-JP" dirty="0"/>
              <a:t>Day01</a:t>
            </a:r>
            <a:r>
              <a:rPr kumimoji="1" lang="ja-JP" altLang="en-US" dirty="0"/>
              <a:t>の宿題</a:t>
            </a:r>
          </a:p>
        </p:txBody>
      </p:sp>
      <p:sp>
        <p:nvSpPr>
          <p:cNvPr id="4" name="コンテンツ プレースホルダー 3">
            <a:extLst>
              <a:ext uri="{FF2B5EF4-FFF2-40B4-BE49-F238E27FC236}">
                <a16:creationId xmlns:a16="http://schemas.microsoft.com/office/drawing/2014/main" id="{CA2824EF-C7BB-4EF4-A76E-6702C6F97D5F}"/>
              </a:ext>
            </a:extLst>
          </p:cNvPr>
          <p:cNvSpPr>
            <a:spLocks noGrp="1"/>
          </p:cNvSpPr>
          <p:nvPr>
            <p:ph idx="1"/>
          </p:nvPr>
        </p:nvSpPr>
        <p:spPr>
          <a:xfrm>
            <a:off x="1355269" y="1825625"/>
            <a:ext cx="9998530" cy="4351338"/>
          </a:xfrm>
        </p:spPr>
        <p:txBody>
          <a:bodyPr>
            <a:normAutofit/>
          </a:bodyPr>
          <a:lstStyle/>
          <a:p>
            <a:r>
              <a:rPr kumimoji="1" lang="ja-JP" altLang="en-US" sz="2800" dirty="0"/>
              <a:t>予習テキストを読む</a:t>
            </a:r>
            <a:endParaRPr kumimoji="1" lang="en-US" altLang="ja-JP" sz="2800" dirty="0"/>
          </a:p>
          <a:p>
            <a:pPr lvl="1"/>
            <a:r>
              <a:rPr kumimoji="1" lang="en-US" altLang="ja-JP" dirty="0"/>
              <a:t>[</a:t>
            </a:r>
            <a:r>
              <a:rPr kumimoji="1" lang="en-US" altLang="ja-JP" dirty="0">
                <a:solidFill>
                  <a:schemeClr val="accent1"/>
                </a:solidFill>
                <a:latin typeface="+mj-lt"/>
              </a:rPr>
              <a:t>02</a:t>
            </a:r>
            <a:r>
              <a:rPr kumimoji="1" lang="en-US" altLang="ja-JP" dirty="0">
                <a:latin typeface="+mj-lt"/>
              </a:rPr>
              <a:t>-day01tb</a:t>
            </a:r>
            <a:r>
              <a:rPr kumimoji="1" lang="en-US" altLang="ja-JP" dirty="0"/>
              <a:t>]</a:t>
            </a:r>
            <a:r>
              <a:rPr kumimoji="1" lang="ja-JP" altLang="en-US" dirty="0"/>
              <a:t>　リテラルと変数</a:t>
            </a:r>
            <a:endParaRPr kumimoji="1" lang="en-US" altLang="ja-JP" dirty="0"/>
          </a:p>
          <a:p>
            <a:pPr lvl="1"/>
            <a:r>
              <a:rPr kumimoji="1" lang="en-US" altLang="ja-JP" dirty="0"/>
              <a:t>[</a:t>
            </a:r>
            <a:r>
              <a:rPr kumimoji="1" lang="en-US" altLang="ja-JP" dirty="0">
                <a:solidFill>
                  <a:schemeClr val="accent1"/>
                </a:solidFill>
                <a:latin typeface="+mj-lt"/>
              </a:rPr>
              <a:t>03</a:t>
            </a:r>
            <a:r>
              <a:rPr kumimoji="1" lang="en-US" altLang="ja-JP" dirty="0">
                <a:latin typeface="+mj-lt"/>
              </a:rPr>
              <a:t>-day01tb</a:t>
            </a:r>
            <a:r>
              <a:rPr kumimoji="1" lang="en-US" altLang="ja-JP" dirty="0"/>
              <a:t>]</a:t>
            </a:r>
            <a:r>
              <a:rPr kumimoji="1" lang="ja-JP" altLang="en-US" dirty="0"/>
              <a:t>　データ構造</a:t>
            </a:r>
          </a:p>
          <a:p>
            <a:r>
              <a:rPr kumimoji="1" lang="ja-JP" altLang="en-US" sz="2800" dirty="0"/>
              <a:t>知識確認問題を解く</a:t>
            </a:r>
            <a:endParaRPr kumimoji="1" lang="en-US" altLang="ja-JP" sz="2800" dirty="0"/>
          </a:p>
          <a:p>
            <a:pPr lvl="1"/>
            <a:r>
              <a:rPr kumimoji="1" lang="en-US" altLang="ja-JP" dirty="0"/>
              <a:t>[</a:t>
            </a:r>
            <a:r>
              <a:rPr kumimoji="1" lang="en-US" altLang="ja-JP" dirty="0">
                <a:solidFill>
                  <a:schemeClr val="accent1"/>
                </a:solidFill>
                <a:latin typeface="+mj-lt"/>
              </a:rPr>
              <a:t>04</a:t>
            </a:r>
            <a:r>
              <a:rPr kumimoji="1" lang="en-US" altLang="ja-JP" dirty="0">
                <a:latin typeface="+mj-lt"/>
              </a:rPr>
              <a:t>-day01hw</a:t>
            </a:r>
            <a:r>
              <a:rPr kumimoji="1" lang="en-US" altLang="ja-JP" dirty="0"/>
              <a:t>]</a:t>
            </a:r>
            <a:r>
              <a:rPr kumimoji="1" lang="ja-JP" altLang="en-US" dirty="0"/>
              <a:t>　本日の宿題</a:t>
            </a:r>
            <a:r>
              <a:rPr lang="en-US" altLang="ja-JP" dirty="0"/>
              <a:t>(</a:t>
            </a:r>
            <a:r>
              <a:rPr lang="ja-JP" altLang="en-US" dirty="0"/>
              <a:t>予習テキストの確認問題</a:t>
            </a:r>
            <a:r>
              <a:rPr lang="en-US" altLang="ja-JP" dirty="0"/>
              <a:t>)</a:t>
            </a:r>
            <a:endParaRPr kumimoji="1" lang="ja-JP" altLang="en-US" dirty="0"/>
          </a:p>
          <a:p>
            <a:pPr lvl="1"/>
            <a:r>
              <a:rPr lang="ja-JP" altLang="en-US" dirty="0"/>
              <a:t>期限：火曜日</a:t>
            </a:r>
            <a:r>
              <a:rPr lang="en-US" altLang="ja-JP" dirty="0"/>
              <a:t>23:59</a:t>
            </a:r>
            <a:endParaRPr lang="ja-JP" altLang="en-US" dirty="0"/>
          </a:p>
          <a:p>
            <a:pPr lvl="1"/>
            <a:endParaRPr kumimoji="1" lang="ja-JP" altLang="en-US" dirty="0"/>
          </a:p>
          <a:p>
            <a:r>
              <a:rPr lang="en-US" altLang="ja-JP" dirty="0"/>
              <a:t>Google</a:t>
            </a:r>
            <a:r>
              <a:rPr lang="ja-JP" altLang="en-US" dirty="0"/>
              <a:t> </a:t>
            </a:r>
            <a:r>
              <a:rPr lang="en-US" altLang="ja-JP" dirty="0"/>
              <a:t>Classroom</a:t>
            </a:r>
            <a:r>
              <a:rPr lang="ja-JP" altLang="en-US" dirty="0"/>
              <a:t>を通じて配布します。</a:t>
            </a:r>
          </a:p>
          <a:p>
            <a:r>
              <a:rPr kumimoji="1" lang="ja-JP" altLang="en-US" dirty="0"/>
              <a:t>宿題の提出も</a:t>
            </a:r>
            <a:r>
              <a:rPr kumimoji="1" lang="en-US" altLang="ja-JP" dirty="0"/>
              <a:t>Google Classroom</a:t>
            </a:r>
            <a:r>
              <a:rPr kumimoji="1" lang="ja-JP" altLang="en-US" dirty="0"/>
              <a:t>に行ってください。</a:t>
            </a:r>
          </a:p>
          <a:p>
            <a:pPr lvl="1"/>
            <a:endParaRPr kumimoji="1" lang="ja-JP" altLang="en-US" dirty="0"/>
          </a:p>
        </p:txBody>
      </p:sp>
      <p:sp>
        <p:nvSpPr>
          <p:cNvPr id="5" name="日付プレースホルダー 4">
            <a:extLst>
              <a:ext uri="{FF2B5EF4-FFF2-40B4-BE49-F238E27FC236}">
                <a16:creationId xmlns:a16="http://schemas.microsoft.com/office/drawing/2014/main" id="{EC1D3F51-F7C8-B336-586B-E580A5CE0563}"/>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BCC6A303-9629-7CD3-45E0-A5790AB39360}"/>
              </a:ext>
            </a:extLst>
          </p:cNvPr>
          <p:cNvSpPr>
            <a:spLocks noGrp="1"/>
          </p:cNvSpPr>
          <p:nvPr>
            <p:ph type="sldNum" sz="quarter" idx="12"/>
          </p:nvPr>
        </p:nvSpPr>
        <p:spPr/>
        <p:txBody>
          <a:bodyPr/>
          <a:lstStyle/>
          <a:p>
            <a:fld id="{B4DA0251-0B3B-4C1C-96DC-5D2833458AB2}" type="slidenum">
              <a:rPr kumimoji="1" lang="ja-JP" altLang="en-US" smtClean="0"/>
              <a:t>17</a:t>
            </a:fld>
            <a:endParaRPr kumimoji="1" lang="ja-JP" altLang="en-US"/>
          </a:p>
        </p:txBody>
      </p:sp>
      <p:sp>
        <p:nvSpPr>
          <p:cNvPr id="7" name="テキスト ボックス 6">
            <a:extLst>
              <a:ext uri="{FF2B5EF4-FFF2-40B4-BE49-F238E27FC236}">
                <a16:creationId xmlns:a16="http://schemas.microsoft.com/office/drawing/2014/main" id="{11B94267-10FE-D83D-D798-18C1DFE479A1}"/>
              </a:ext>
            </a:extLst>
          </p:cNvPr>
          <p:cNvSpPr txBox="1"/>
          <p:nvPr/>
        </p:nvSpPr>
        <p:spPr>
          <a:xfrm>
            <a:off x="8629650" y="152400"/>
            <a:ext cx="3429000"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kumimoji="1" lang="ja-JP" altLang="en-US" dirty="0"/>
              <a:t>課題等の命名規則</a:t>
            </a:r>
          </a:p>
          <a:p>
            <a:pPr marL="285750" indent="-285750">
              <a:buFont typeface="Arial" panose="020B0604020202020204" pitchFamily="34" charset="0"/>
              <a:buChar char="•"/>
            </a:pPr>
            <a:r>
              <a:rPr lang="en-US" altLang="ja-JP" b="1" dirty="0"/>
              <a:t>[</a:t>
            </a:r>
            <a:r>
              <a:rPr lang="ja-JP" altLang="en-US" b="1" dirty="0"/>
              <a:t>連番</a:t>
            </a:r>
            <a:r>
              <a:rPr lang="en-US" altLang="ja-JP" b="1" dirty="0"/>
              <a:t>-</a:t>
            </a:r>
            <a:r>
              <a:rPr lang="ja-JP" altLang="en-US" b="1" dirty="0"/>
              <a:t>講義日ノートタイプ</a:t>
            </a:r>
            <a:r>
              <a:rPr lang="en-US" altLang="ja-JP" b="1" dirty="0"/>
              <a:t>]</a:t>
            </a:r>
            <a:endParaRPr lang="ja-JP" altLang="en-US" b="1" dirty="0"/>
          </a:p>
          <a:p>
            <a:pPr marL="285750" indent="-285750">
              <a:buFont typeface="Arial" panose="020B0604020202020204" pitchFamily="34" charset="0"/>
              <a:buChar char="•"/>
            </a:pPr>
            <a:r>
              <a:rPr lang="ja-JP" altLang="en-US" dirty="0"/>
              <a:t>講義日：</a:t>
            </a:r>
            <a:r>
              <a:rPr lang="en-US" altLang="ja-JP" dirty="0"/>
              <a:t>day01</a:t>
            </a:r>
            <a:r>
              <a:rPr lang="ja-JP" altLang="en-US" dirty="0"/>
              <a:t>～</a:t>
            </a:r>
            <a:r>
              <a:rPr lang="en-US" altLang="ja-JP" dirty="0"/>
              <a:t>day09</a:t>
            </a:r>
          </a:p>
          <a:p>
            <a:pPr marL="285750" indent="-285750">
              <a:buFont typeface="Arial" panose="020B0604020202020204" pitchFamily="34" charset="0"/>
              <a:buChar char="•"/>
            </a:pPr>
            <a:r>
              <a:rPr lang="ja-JP" altLang="en-US" dirty="0"/>
              <a:t>ノートタイプ：</a:t>
            </a:r>
          </a:p>
          <a:p>
            <a:pPr marL="742950" lvl="1" indent="-285750">
              <a:buFont typeface="Arial" panose="020B0604020202020204" pitchFamily="34" charset="0"/>
              <a:buChar char="•"/>
            </a:pPr>
            <a:r>
              <a:rPr lang="en-US" altLang="ja-JP" dirty="0"/>
              <a:t>Kk</a:t>
            </a:r>
            <a:r>
              <a:rPr lang="ja-JP" altLang="en-US" dirty="0"/>
              <a:t>：講義内課題</a:t>
            </a:r>
          </a:p>
          <a:p>
            <a:pPr marL="742950" lvl="1" indent="-285750">
              <a:buFont typeface="Arial" panose="020B0604020202020204" pitchFamily="34" charset="0"/>
              <a:buChar char="•"/>
            </a:pPr>
            <a:r>
              <a:rPr lang="en-US" altLang="ja-JP" dirty="0"/>
              <a:t>tb</a:t>
            </a:r>
            <a:r>
              <a:rPr lang="ja-JP" altLang="en-US" dirty="0"/>
              <a:t>：テキストブック</a:t>
            </a:r>
            <a:endParaRPr lang="en-US" altLang="ja-JP" dirty="0"/>
          </a:p>
          <a:p>
            <a:pPr marL="742950" lvl="1" indent="-285750">
              <a:buFont typeface="Arial" panose="020B0604020202020204" pitchFamily="34" charset="0"/>
              <a:buChar char="•"/>
            </a:pPr>
            <a:r>
              <a:rPr lang="en-US" altLang="ja-JP" dirty="0" err="1"/>
              <a:t>hw</a:t>
            </a:r>
            <a:r>
              <a:rPr lang="ja-JP" altLang="en-US" dirty="0"/>
              <a:t>：宿題</a:t>
            </a:r>
          </a:p>
        </p:txBody>
      </p:sp>
    </p:spTree>
    <p:extLst>
      <p:ext uri="{BB962C8B-B14F-4D97-AF65-F5344CB8AC3E}">
        <p14:creationId xmlns:p14="http://schemas.microsoft.com/office/powerpoint/2010/main" val="815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CCE9AF87-FD0E-48FA-B4EF-58FB1E21ADC1}"/>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693A63E2-C954-4FB3-BAE6-DCB9808D6E29}"/>
              </a:ext>
            </a:extLst>
          </p:cNvPr>
          <p:cNvSpPr>
            <a:spLocks noGrp="1"/>
          </p:cNvSpPr>
          <p:nvPr>
            <p:ph type="title"/>
          </p:nvPr>
        </p:nvSpPr>
        <p:spPr/>
        <p:txBody>
          <a:bodyPr/>
          <a:lstStyle/>
          <a:p>
            <a:r>
              <a:rPr kumimoji="1" lang="ja-JP" altLang="en-US" dirty="0"/>
              <a:t>講義担当者</a:t>
            </a:r>
          </a:p>
        </p:txBody>
      </p:sp>
      <p:pic>
        <p:nvPicPr>
          <p:cNvPr id="8" name="コンテンツ プレースホルダー 7">
            <a:extLst>
              <a:ext uri="{FF2B5EF4-FFF2-40B4-BE49-F238E27FC236}">
                <a16:creationId xmlns:a16="http://schemas.microsoft.com/office/drawing/2014/main" id="{00000000-0008-0000-0000-000003000000}"/>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a:ext>
            </a:extLst>
          </a:blip>
          <a:srcRect l="1966" r="6147"/>
          <a:stretch/>
        </p:blipFill>
        <p:spPr>
          <a:xfrm>
            <a:off x="1124592" y="1825625"/>
            <a:ext cx="4761216" cy="3895135"/>
          </a:xfrm>
          <a:prstGeom prst="rect">
            <a:avLst/>
          </a:prstGeom>
        </p:spPr>
      </p:pic>
      <p:sp>
        <p:nvSpPr>
          <p:cNvPr id="7" name="コンテンツ プレースホルダー 6">
            <a:extLst>
              <a:ext uri="{FF2B5EF4-FFF2-40B4-BE49-F238E27FC236}">
                <a16:creationId xmlns:a16="http://schemas.microsoft.com/office/drawing/2014/main" id="{B5897B20-F51C-4926-802D-1F34C4D154D0}"/>
              </a:ext>
            </a:extLst>
          </p:cNvPr>
          <p:cNvSpPr>
            <a:spLocks noGrp="1"/>
          </p:cNvSpPr>
          <p:nvPr>
            <p:ph sz="half" idx="2"/>
          </p:nvPr>
        </p:nvSpPr>
        <p:spPr/>
        <p:txBody>
          <a:bodyPr>
            <a:normAutofit/>
          </a:bodyPr>
          <a:lstStyle/>
          <a:p>
            <a:r>
              <a:rPr kumimoji="1" lang="ja-JP" altLang="en-US" dirty="0">
                <a:solidFill>
                  <a:schemeClr val="accent1"/>
                </a:solidFill>
                <a:latin typeface="+mj-ea"/>
                <a:ea typeface="+mj-ea"/>
              </a:rPr>
              <a:t>横山 昌平</a:t>
            </a:r>
          </a:p>
          <a:p>
            <a:pPr lvl="1"/>
            <a:r>
              <a:rPr kumimoji="1" lang="en-US" altLang="ja-JP" dirty="0">
                <a:latin typeface="+mj-ea"/>
                <a:ea typeface="+mj-ea"/>
              </a:rPr>
              <a:t>shohei@tmu.ac.jp</a:t>
            </a:r>
          </a:p>
          <a:p>
            <a:pPr lvl="1"/>
            <a:r>
              <a:rPr lang="ja-JP" altLang="en-US" dirty="0"/>
              <a:t>東京都立大学</a:t>
            </a:r>
            <a:endParaRPr kumimoji="1" lang="ja-JP" altLang="en-US" dirty="0"/>
          </a:p>
          <a:p>
            <a:pPr lvl="1"/>
            <a:r>
              <a:rPr lang="ja-JP" altLang="en-US" dirty="0"/>
              <a:t>システムデザイン学部</a:t>
            </a:r>
          </a:p>
          <a:p>
            <a:pPr lvl="1"/>
            <a:r>
              <a:rPr lang="ja-JP" altLang="en-US" dirty="0"/>
              <a:t>情報科学科</a:t>
            </a:r>
            <a:endParaRPr kumimoji="1" lang="ja-JP" altLang="en-US" dirty="0"/>
          </a:p>
          <a:p>
            <a:r>
              <a:rPr lang="ja-JP" altLang="en-US" dirty="0"/>
              <a:t>専門</a:t>
            </a:r>
          </a:p>
          <a:p>
            <a:pPr lvl="1"/>
            <a:r>
              <a:rPr lang="ja-JP" altLang="en-US" dirty="0"/>
              <a:t>データベース</a:t>
            </a:r>
          </a:p>
          <a:p>
            <a:pPr lvl="1"/>
            <a:r>
              <a:rPr lang="ja-JP" altLang="en-US" dirty="0"/>
              <a:t>データサイエンス</a:t>
            </a:r>
          </a:p>
          <a:p>
            <a:pPr lvl="1"/>
            <a:r>
              <a:rPr lang="en-US" altLang="ja-JP" dirty="0"/>
              <a:t>『SNS</a:t>
            </a:r>
            <a:r>
              <a:rPr lang="ja-JP" altLang="en-US" dirty="0"/>
              <a:t>映えの科学</a:t>
            </a:r>
            <a:r>
              <a:rPr lang="en-US" altLang="ja-JP" dirty="0"/>
              <a:t>』</a:t>
            </a:r>
            <a:endParaRPr lang="ja-JP" altLang="en-US" dirty="0"/>
          </a:p>
          <a:p>
            <a:pPr lvl="2"/>
            <a:r>
              <a:rPr lang="en-US" altLang="ja-JP" dirty="0"/>
              <a:t>SNS</a:t>
            </a:r>
            <a:r>
              <a:rPr lang="ja-JP" altLang="en-US" dirty="0"/>
              <a:t>上のビッグデータ分析</a:t>
            </a:r>
          </a:p>
          <a:p>
            <a:pPr lvl="1"/>
            <a:endParaRPr kumimoji="1" lang="ja-JP" altLang="en-US" dirty="0"/>
          </a:p>
        </p:txBody>
      </p:sp>
      <p:sp>
        <p:nvSpPr>
          <p:cNvPr id="5" name="日付プレースホルダー 4">
            <a:extLst>
              <a:ext uri="{FF2B5EF4-FFF2-40B4-BE49-F238E27FC236}">
                <a16:creationId xmlns:a16="http://schemas.microsoft.com/office/drawing/2014/main" id="{62B1368D-A561-463C-8F8A-B911F8EE252C}"/>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F75073CF-47BB-417E-A0E1-D2B6FDD8083B}"/>
              </a:ext>
            </a:extLst>
          </p:cNvPr>
          <p:cNvSpPr>
            <a:spLocks noGrp="1"/>
          </p:cNvSpPr>
          <p:nvPr>
            <p:ph type="sldNum" sz="quarter" idx="12"/>
          </p:nvPr>
        </p:nvSpPr>
        <p:spPr/>
        <p:txBody>
          <a:bodyPr/>
          <a:lstStyle/>
          <a:p>
            <a:fld id="{B4DA0251-0B3B-4C1C-96DC-5D2833458AB2}" type="slidenum">
              <a:rPr kumimoji="1" lang="ja-JP" altLang="en-US" smtClean="0"/>
              <a:t>2</a:t>
            </a:fld>
            <a:endParaRPr kumimoji="1" lang="ja-JP" altLang="en-US"/>
          </a:p>
        </p:txBody>
      </p:sp>
    </p:spTree>
    <p:extLst>
      <p:ext uri="{BB962C8B-B14F-4D97-AF65-F5344CB8AC3E}">
        <p14:creationId xmlns:p14="http://schemas.microsoft.com/office/powerpoint/2010/main" val="64514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1D57A5E5-87EF-31B6-7D05-F7579441E3D5}"/>
              </a:ext>
            </a:extLst>
          </p:cNvPr>
          <p:cNvSpPr>
            <a:spLocks noGrp="1"/>
          </p:cNvSpPr>
          <p:nvPr>
            <p:ph type="ftr" sz="quarter" idx="11"/>
          </p:nvPr>
        </p:nvSpPr>
        <p:spPr/>
        <p:txBody>
          <a:bodyPr/>
          <a:lstStyle/>
          <a:p>
            <a:r>
              <a:rPr kumimoji="1" lang="ja-JP" altLang="en-US"/>
              <a:t>情報科学ｃ</a:t>
            </a:r>
          </a:p>
        </p:txBody>
      </p:sp>
      <p:sp>
        <p:nvSpPr>
          <p:cNvPr id="8" name="タイトル 7">
            <a:extLst>
              <a:ext uri="{FF2B5EF4-FFF2-40B4-BE49-F238E27FC236}">
                <a16:creationId xmlns:a16="http://schemas.microsoft.com/office/drawing/2014/main" id="{5B35C560-3AA0-6243-88C1-D27C00EFF157}"/>
              </a:ext>
            </a:extLst>
          </p:cNvPr>
          <p:cNvSpPr>
            <a:spLocks noGrp="1"/>
          </p:cNvSpPr>
          <p:nvPr>
            <p:ph type="title"/>
          </p:nvPr>
        </p:nvSpPr>
        <p:spPr/>
        <p:txBody>
          <a:bodyPr/>
          <a:lstStyle/>
          <a:p>
            <a:r>
              <a:rPr lang="ja-JP" altLang="en-US" dirty="0"/>
              <a:t>本講義のトピックと進め方</a:t>
            </a:r>
          </a:p>
        </p:txBody>
      </p:sp>
      <p:sp>
        <p:nvSpPr>
          <p:cNvPr id="9" name="コンテンツ プレースホルダー 8">
            <a:extLst>
              <a:ext uri="{FF2B5EF4-FFF2-40B4-BE49-F238E27FC236}">
                <a16:creationId xmlns:a16="http://schemas.microsoft.com/office/drawing/2014/main" id="{D2539169-2019-A71F-5DCA-A5570AA63030}"/>
              </a:ext>
            </a:extLst>
          </p:cNvPr>
          <p:cNvSpPr>
            <a:spLocks noGrp="1"/>
          </p:cNvSpPr>
          <p:nvPr>
            <p:ph idx="1"/>
          </p:nvPr>
        </p:nvSpPr>
        <p:spPr/>
        <p:txBody>
          <a:bodyPr>
            <a:normAutofit fontScale="92500" lnSpcReduction="10000"/>
          </a:bodyPr>
          <a:lstStyle/>
          <a:p>
            <a:r>
              <a:rPr lang="ja-JP" altLang="en-US" dirty="0"/>
              <a:t>プログラミング言語</a:t>
            </a:r>
            <a:r>
              <a:rPr lang="en-US" altLang="ja-JP" dirty="0"/>
              <a:t>『Python』</a:t>
            </a:r>
            <a:r>
              <a:rPr lang="ja-JP" altLang="en-US" dirty="0"/>
              <a:t>の習得</a:t>
            </a:r>
          </a:p>
          <a:p>
            <a:pPr lvl="1"/>
            <a:r>
              <a:rPr lang="en-US" altLang="ja-JP" dirty="0"/>
              <a:t>Google Colaboratory</a:t>
            </a:r>
            <a:r>
              <a:rPr lang="ja-JP" altLang="en-US" dirty="0"/>
              <a:t>を使って効率良く学ぼう</a:t>
            </a:r>
            <a:endParaRPr lang="en-US" altLang="ja-JP" dirty="0"/>
          </a:p>
          <a:p>
            <a:pPr lvl="1"/>
            <a:r>
              <a:rPr lang="ja-JP" altLang="en-US" dirty="0"/>
              <a:t>全</a:t>
            </a:r>
            <a:r>
              <a:rPr lang="en-US" altLang="ja-JP" dirty="0"/>
              <a:t>9</a:t>
            </a:r>
            <a:r>
              <a:rPr lang="ja-JP" altLang="en-US" dirty="0"/>
              <a:t>回で基本文法から機械学習の利用まで進めます</a:t>
            </a:r>
          </a:p>
          <a:p>
            <a:pPr lvl="1"/>
            <a:r>
              <a:rPr lang="ja-JP" altLang="en-US" dirty="0"/>
              <a:t>プログラミングが得意な学生</a:t>
            </a:r>
          </a:p>
          <a:p>
            <a:pPr lvl="2">
              <a:buFontTx/>
              <a:buChar char="→"/>
            </a:pPr>
            <a:r>
              <a:rPr lang="en-US" altLang="ja-JP" dirty="0"/>
              <a:t>Python</a:t>
            </a:r>
            <a:r>
              <a:rPr lang="ja-JP" altLang="en-US" dirty="0"/>
              <a:t>の持つ高度なライブラリを使いこなしてほしい</a:t>
            </a:r>
          </a:p>
          <a:p>
            <a:pPr lvl="1"/>
            <a:r>
              <a:rPr lang="ja-JP" altLang="en-US" dirty="0"/>
              <a:t>プログラミングが苦手な学生</a:t>
            </a:r>
          </a:p>
          <a:p>
            <a:pPr lvl="2">
              <a:buFontTx/>
              <a:buChar char="→"/>
            </a:pPr>
            <a:r>
              <a:rPr lang="en-US" altLang="ja-JP" dirty="0"/>
              <a:t>Python</a:t>
            </a:r>
            <a:r>
              <a:rPr lang="ja-JP" altLang="en-US" dirty="0"/>
              <a:t>はこれまで習った言語とタイプが異なるので挽回するチャンス</a:t>
            </a:r>
          </a:p>
          <a:p>
            <a:r>
              <a:rPr lang="ja-JP" altLang="en-US" dirty="0"/>
              <a:t>講義の進め方　～反転授業形式～</a:t>
            </a:r>
          </a:p>
          <a:p>
            <a:pPr lvl="1"/>
            <a:r>
              <a:rPr lang="ja-JP" altLang="en-US" dirty="0"/>
              <a:t>宿題として文法解説</a:t>
            </a:r>
            <a:r>
              <a:rPr lang="en-US" altLang="ja-JP" dirty="0"/>
              <a:t>(</a:t>
            </a:r>
            <a:r>
              <a:rPr lang="ja-JP" altLang="en-US" dirty="0"/>
              <a:t>予習テキスト</a:t>
            </a:r>
            <a:r>
              <a:rPr lang="en-US" altLang="ja-JP" dirty="0"/>
              <a:t>)</a:t>
            </a:r>
            <a:r>
              <a:rPr lang="ja-JP" altLang="en-US" dirty="0"/>
              <a:t>その理解を確かめる宿題を出します</a:t>
            </a:r>
            <a:endParaRPr lang="en-US" altLang="ja-JP" dirty="0"/>
          </a:p>
          <a:p>
            <a:pPr lvl="2"/>
            <a:r>
              <a:rPr lang="ja-JP" altLang="en-US" dirty="0"/>
              <a:t>宿題はテキストを見ればわかる簡単なもの </a:t>
            </a:r>
            <a:r>
              <a:rPr lang="en-US" altLang="ja-JP" dirty="0"/>
              <a:t>(</a:t>
            </a:r>
            <a:r>
              <a:rPr lang="ja-JP" altLang="en-US" dirty="0"/>
              <a:t>次回講義冒頭で必要に応じて解説</a:t>
            </a:r>
            <a:r>
              <a:rPr lang="en-US" altLang="ja-JP" dirty="0"/>
              <a:t>)</a:t>
            </a:r>
            <a:endParaRPr lang="ja-JP" altLang="en-US" dirty="0"/>
          </a:p>
          <a:p>
            <a:pPr lvl="1"/>
            <a:r>
              <a:rPr lang="ja-JP" altLang="en-US" dirty="0"/>
              <a:t>講義中は前回宿題に基づいた実践・実習をします</a:t>
            </a:r>
          </a:p>
          <a:p>
            <a:pPr lvl="2"/>
            <a:r>
              <a:rPr lang="ja-JP" altLang="en-US" dirty="0"/>
              <a:t>まわりの人と相談しながら進めて</a:t>
            </a:r>
            <a:r>
              <a:rPr lang="en-US" altLang="ja-JP" dirty="0"/>
              <a:t>OK</a:t>
            </a:r>
            <a:r>
              <a:rPr lang="ja-JP" altLang="en-US" dirty="0"/>
              <a:t>です</a:t>
            </a:r>
          </a:p>
        </p:txBody>
      </p:sp>
      <p:sp>
        <p:nvSpPr>
          <p:cNvPr id="6" name="日付プレースホルダー 5">
            <a:extLst>
              <a:ext uri="{FF2B5EF4-FFF2-40B4-BE49-F238E27FC236}">
                <a16:creationId xmlns:a16="http://schemas.microsoft.com/office/drawing/2014/main" id="{D7825A44-5D7E-417D-C8A1-D7B7126D2ED3}"/>
              </a:ext>
            </a:extLst>
          </p:cNvPr>
          <p:cNvSpPr>
            <a:spLocks noGrp="1"/>
          </p:cNvSpPr>
          <p:nvPr>
            <p:ph type="dt" sz="half" idx="10"/>
          </p:nvPr>
        </p:nvSpPr>
        <p:spPr/>
        <p:txBody>
          <a:bodyPr/>
          <a:lstStyle/>
          <a:p>
            <a:r>
              <a:rPr kumimoji="1" lang="en-US" altLang="ja-JP"/>
              <a:t>Day1</a:t>
            </a:r>
            <a:endParaRPr kumimoji="1" lang="ja-JP" altLang="en-US"/>
          </a:p>
        </p:txBody>
      </p:sp>
      <p:sp>
        <p:nvSpPr>
          <p:cNvPr id="7" name="スライド番号プレースホルダー 6">
            <a:extLst>
              <a:ext uri="{FF2B5EF4-FFF2-40B4-BE49-F238E27FC236}">
                <a16:creationId xmlns:a16="http://schemas.microsoft.com/office/drawing/2014/main" id="{A7C01175-1CB1-A1B0-444D-A3CDEDBC31DB}"/>
              </a:ext>
            </a:extLst>
          </p:cNvPr>
          <p:cNvSpPr>
            <a:spLocks noGrp="1"/>
          </p:cNvSpPr>
          <p:nvPr>
            <p:ph type="sldNum" sz="quarter" idx="12"/>
          </p:nvPr>
        </p:nvSpPr>
        <p:spPr/>
        <p:txBody>
          <a:bodyPr/>
          <a:lstStyle/>
          <a:p>
            <a:fld id="{B4DA0251-0B3B-4C1C-96DC-5D2833458AB2}" type="slidenum">
              <a:rPr kumimoji="1" lang="ja-JP" altLang="en-US" smtClean="0"/>
              <a:t>3</a:t>
            </a:fld>
            <a:endParaRPr kumimoji="1" lang="ja-JP" altLang="en-US"/>
          </a:p>
        </p:txBody>
      </p:sp>
    </p:spTree>
    <p:extLst>
      <p:ext uri="{BB962C8B-B14F-4D97-AF65-F5344CB8AC3E}">
        <p14:creationId xmlns:p14="http://schemas.microsoft.com/office/powerpoint/2010/main" val="2085167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35ABD0D5-5936-A010-4F00-04E7C847F997}"/>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97A515AA-9191-AAB6-12AD-C4A96735398C}"/>
              </a:ext>
            </a:extLst>
          </p:cNvPr>
          <p:cNvSpPr>
            <a:spLocks noGrp="1"/>
          </p:cNvSpPr>
          <p:nvPr>
            <p:ph type="title"/>
          </p:nvPr>
        </p:nvSpPr>
        <p:spPr/>
        <p:txBody>
          <a:bodyPr/>
          <a:lstStyle/>
          <a:p>
            <a:r>
              <a:rPr lang="ja-JP" altLang="en-US" dirty="0"/>
              <a:t>本講義のレベル感と評価について</a:t>
            </a:r>
            <a:endParaRPr kumimoji="1" lang="ja-JP" altLang="en-US" dirty="0"/>
          </a:p>
        </p:txBody>
      </p:sp>
      <p:sp>
        <p:nvSpPr>
          <p:cNvPr id="4" name="コンテンツ プレースホルダー 3">
            <a:extLst>
              <a:ext uri="{FF2B5EF4-FFF2-40B4-BE49-F238E27FC236}">
                <a16:creationId xmlns:a16="http://schemas.microsoft.com/office/drawing/2014/main" id="{F0862C41-CBC7-9DB6-5F4D-75D7E1EFEFFE}"/>
              </a:ext>
            </a:extLst>
          </p:cNvPr>
          <p:cNvSpPr>
            <a:spLocks noGrp="1"/>
          </p:cNvSpPr>
          <p:nvPr>
            <p:ph idx="1"/>
          </p:nvPr>
        </p:nvSpPr>
        <p:spPr/>
        <p:txBody>
          <a:bodyPr>
            <a:normAutofit fontScale="92500" lnSpcReduction="10000"/>
          </a:bodyPr>
          <a:lstStyle/>
          <a:p>
            <a:r>
              <a:rPr kumimoji="1" lang="ja-JP" altLang="en-US" dirty="0"/>
              <a:t>レベル感について</a:t>
            </a:r>
          </a:p>
          <a:p>
            <a:pPr lvl="1"/>
            <a:r>
              <a:rPr lang="ja-JP" altLang="en-US" dirty="0"/>
              <a:t>予習テキストはかなり細かい</a:t>
            </a:r>
            <a:r>
              <a:rPr lang="en-US" altLang="ja-JP" dirty="0"/>
              <a:t>(</a:t>
            </a:r>
            <a:r>
              <a:rPr lang="ja-JP" altLang="en-US" dirty="0"/>
              <a:t>高度な</a:t>
            </a:r>
            <a:r>
              <a:rPr lang="en-US" altLang="ja-JP" dirty="0"/>
              <a:t>)</a:t>
            </a:r>
            <a:r>
              <a:rPr lang="ja-JP" altLang="en-US" dirty="0"/>
              <a:t>事まで解説しています</a:t>
            </a:r>
          </a:p>
          <a:p>
            <a:pPr lvl="2"/>
            <a:r>
              <a:rPr lang="ja-JP" altLang="en-US" dirty="0"/>
              <a:t>プログラミングが好きな人はぜひ読み込んでください</a:t>
            </a:r>
          </a:p>
          <a:p>
            <a:pPr lvl="1"/>
            <a:r>
              <a:rPr kumimoji="1" lang="ja-JP" altLang="en-US" dirty="0"/>
              <a:t>確認問題は予習テキストの理解のボトムラインを問う問題です</a:t>
            </a:r>
          </a:p>
          <a:p>
            <a:pPr lvl="2"/>
            <a:r>
              <a:rPr lang="ja-JP" altLang="en-US" dirty="0"/>
              <a:t>プログラミングが苦手な人はこの確認問題ができるようになりましょう</a:t>
            </a:r>
            <a:endParaRPr kumimoji="1" lang="ja-JP" altLang="en-US" dirty="0"/>
          </a:p>
          <a:p>
            <a:r>
              <a:rPr kumimoji="1" lang="ja-JP" altLang="en-US" dirty="0"/>
              <a:t>ボトムライン</a:t>
            </a:r>
            <a:endParaRPr kumimoji="1" lang="en-US" altLang="ja-JP" dirty="0"/>
          </a:p>
          <a:p>
            <a:pPr lvl="1"/>
            <a:r>
              <a:rPr kumimoji="1" lang="ja-JP" altLang="en-US" dirty="0"/>
              <a:t>毎回の宿題</a:t>
            </a:r>
            <a:r>
              <a:rPr kumimoji="1" lang="en-US" altLang="ja-JP" dirty="0"/>
              <a:t>(</a:t>
            </a:r>
            <a:r>
              <a:rPr kumimoji="1" lang="ja-JP" altLang="en-US" dirty="0"/>
              <a:t>予習テキストの確認問題</a:t>
            </a:r>
            <a:r>
              <a:rPr kumimoji="1" lang="en-US" altLang="ja-JP" dirty="0"/>
              <a:t>)</a:t>
            </a:r>
            <a:r>
              <a:rPr kumimoji="1" lang="ja-JP" altLang="en-US" dirty="0"/>
              <a:t>をやる</a:t>
            </a:r>
            <a:r>
              <a:rPr kumimoji="1" lang="en-US" altLang="ja-JP" dirty="0"/>
              <a:t>【</a:t>
            </a:r>
            <a:r>
              <a:rPr kumimoji="1" lang="ja-JP" altLang="en-US" dirty="0"/>
              <a:t>可</a:t>
            </a:r>
            <a:r>
              <a:rPr kumimoji="1" lang="en-US" altLang="ja-JP" dirty="0"/>
              <a:t>】</a:t>
            </a:r>
            <a:endParaRPr kumimoji="1" lang="ja-JP" altLang="en-US" dirty="0"/>
          </a:p>
          <a:p>
            <a:r>
              <a:rPr lang="ja-JP" altLang="en-US" dirty="0"/>
              <a:t>加点材料</a:t>
            </a:r>
          </a:p>
          <a:p>
            <a:pPr lvl="1"/>
            <a:r>
              <a:rPr kumimoji="1" lang="ja-JP" altLang="en-US" dirty="0"/>
              <a:t>提出された講義内課題で評価します</a:t>
            </a:r>
            <a:r>
              <a:rPr kumimoji="1" lang="en-US" altLang="ja-JP" dirty="0"/>
              <a:t>【</a:t>
            </a:r>
            <a:r>
              <a:rPr kumimoji="1" lang="ja-JP" altLang="en-US" dirty="0"/>
              <a:t>良</a:t>
            </a:r>
            <a:r>
              <a:rPr kumimoji="1" lang="en-US" altLang="ja-JP" dirty="0"/>
              <a:t>】</a:t>
            </a:r>
            <a:endParaRPr lang="ja-JP" altLang="en-US" dirty="0"/>
          </a:p>
          <a:p>
            <a:pPr lvl="1"/>
            <a:r>
              <a:rPr kumimoji="1" lang="ja-JP" altLang="en-US" dirty="0"/>
              <a:t>講義内課題の解答を</a:t>
            </a:r>
            <a:r>
              <a:rPr kumimoji="1" lang="ja-JP" altLang="en-US" u="sng" dirty="0"/>
              <a:t>発表したら</a:t>
            </a:r>
            <a:r>
              <a:rPr kumimoji="1" lang="ja-JP" altLang="en-US" dirty="0"/>
              <a:t>加点します</a:t>
            </a:r>
            <a:r>
              <a:rPr kumimoji="1" lang="en-US" altLang="ja-JP" dirty="0"/>
              <a:t>【</a:t>
            </a:r>
            <a:r>
              <a:rPr lang="ja-JP" altLang="en-US" dirty="0"/>
              <a:t>優・秀</a:t>
            </a:r>
            <a:r>
              <a:rPr kumimoji="1" lang="en-US" altLang="ja-JP" dirty="0"/>
              <a:t>】</a:t>
            </a:r>
            <a:endParaRPr kumimoji="1" lang="ja-JP" altLang="en-US" dirty="0"/>
          </a:p>
          <a:p>
            <a:r>
              <a:rPr lang="ja-JP" altLang="en-US" dirty="0"/>
              <a:t>最終レポート</a:t>
            </a:r>
            <a:r>
              <a:rPr lang="en-US" altLang="ja-JP" sz="1700" dirty="0"/>
              <a:t>※</a:t>
            </a:r>
            <a:r>
              <a:rPr lang="ja-JP" altLang="en-US" sz="1700" dirty="0"/>
              <a:t>今年に関してはどのようなレポートにするかまだ検討中です</a:t>
            </a:r>
            <a:endParaRPr lang="ja-JP" altLang="en-US" dirty="0"/>
          </a:p>
          <a:p>
            <a:pPr lvl="1"/>
            <a:r>
              <a:rPr kumimoji="1" lang="ja-JP" altLang="en-US" dirty="0"/>
              <a:t>座学試験はせずレポートで評価します</a:t>
            </a:r>
          </a:p>
        </p:txBody>
      </p:sp>
      <p:sp>
        <p:nvSpPr>
          <p:cNvPr id="5" name="日付プレースホルダー 4">
            <a:extLst>
              <a:ext uri="{FF2B5EF4-FFF2-40B4-BE49-F238E27FC236}">
                <a16:creationId xmlns:a16="http://schemas.microsoft.com/office/drawing/2014/main" id="{073D6E28-7C6C-F081-851A-E98B20017F12}"/>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8A7B53DD-E90C-C45F-B37F-8C894130FD91}"/>
              </a:ext>
            </a:extLst>
          </p:cNvPr>
          <p:cNvSpPr>
            <a:spLocks noGrp="1"/>
          </p:cNvSpPr>
          <p:nvPr>
            <p:ph type="sldNum" sz="quarter" idx="12"/>
          </p:nvPr>
        </p:nvSpPr>
        <p:spPr/>
        <p:txBody>
          <a:bodyPr/>
          <a:lstStyle/>
          <a:p>
            <a:fld id="{B4DA0251-0B3B-4C1C-96DC-5D2833458AB2}" type="slidenum">
              <a:rPr kumimoji="1" lang="ja-JP" altLang="en-US" smtClean="0"/>
              <a:t>4</a:t>
            </a:fld>
            <a:endParaRPr kumimoji="1" lang="ja-JP" altLang="en-US"/>
          </a:p>
        </p:txBody>
      </p:sp>
    </p:spTree>
    <p:extLst>
      <p:ext uri="{BB962C8B-B14F-4D97-AF65-F5344CB8AC3E}">
        <p14:creationId xmlns:p14="http://schemas.microsoft.com/office/powerpoint/2010/main" val="206141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028875D5-3151-4F32-B162-8E5885CCE33E}"/>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ADDAA8EA-7FBB-4F2E-91EB-63E6329C1EE5}"/>
              </a:ext>
            </a:extLst>
          </p:cNvPr>
          <p:cNvSpPr>
            <a:spLocks noGrp="1"/>
          </p:cNvSpPr>
          <p:nvPr>
            <p:ph type="title"/>
          </p:nvPr>
        </p:nvSpPr>
        <p:spPr/>
        <p:txBody>
          <a:bodyPr/>
          <a:lstStyle/>
          <a:p>
            <a:r>
              <a:rPr lang="en-US" altLang="ja-JP" dirty="0"/>
              <a:t>2025</a:t>
            </a:r>
            <a:r>
              <a:rPr lang="ja-JP" altLang="en-US" dirty="0"/>
              <a:t>年度 講義日程</a:t>
            </a:r>
            <a:endParaRPr kumimoji="1" lang="ja-JP" altLang="en-US" dirty="0"/>
          </a:p>
        </p:txBody>
      </p:sp>
      <p:graphicFrame>
        <p:nvGraphicFramePr>
          <p:cNvPr id="11" name="表 11">
            <a:extLst>
              <a:ext uri="{FF2B5EF4-FFF2-40B4-BE49-F238E27FC236}">
                <a16:creationId xmlns:a16="http://schemas.microsoft.com/office/drawing/2014/main" id="{B9D9CDA9-57A4-4499-80A3-E4FDBFD7FF4F}"/>
              </a:ext>
            </a:extLst>
          </p:cNvPr>
          <p:cNvGraphicFramePr>
            <a:graphicFrameLocks noGrp="1"/>
          </p:cNvGraphicFramePr>
          <p:nvPr>
            <p:ph idx="1"/>
            <p:extLst>
              <p:ext uri="{D42A27DB-BD31-4B8C-83A1-F6EECF244321}">
                <p14:modId xmlns:p14="http://schemas.microsoft.com/office/powerpoint/2010/main" val="297807079"/>
              </p:ext>
            </p:extLst>
          </p:nvPr>
        </p:nvGraphicFramePr>
        <p:xfrm>
          <a:off x="1047699" y="1690688"/>
          <a:ext cx="10306101" cy="3708400"/>
        </p:xfrm>
        <a:graphic>
          <a:graphicData uri="http://schemas.openxmlformats.org/drawingml/2006/table">
            <a:tbl>
              <a:tblPr firstRow="1" bandRow="1">
                <a:tableStyleId>{1FECB4D8-DB02-4DC6-A0A2-4F2EBAE1DC90}</a:tableStyleId>
              </a:tblPr>
              <a:tblGrid>
                <a:gridCol w="781655">
                  <a:extLst>
                    <a:ext uri="{9D8B030D-6E8A-4147-A177-3AD203B41FA5}">
                      <a16:colId xmlns:a16="http://schemas.microsoft.com/office/drawing/2014/main" val="2758299451"/>
                    </a:ext>
                  </a:extLst>
                </a:gridCol>
                <a:gridCol w="724650">
                  <a:extLst>
                    <a:ext uri="{9D8B030D-6E8A-4147-A177-3AD203B41FA5}">
                      <a16:colId xmlns:a16="http://schemas.microsoft.com/office/drawing/2014/main" val="308317790"/>
                    </a:ext>
                  </a:extLst>
                </a:gridCol>
                <a:gridCol w="4274025">
                  <a:extLst>
                    <a:ext uri="{9D8B030D-6E8A-4147-A177-3AD203B41FA5}">
                      <a16:colId xmlns:a16="http://schemas.microsoft.com/office/drawing/2014/main" val="348952505"/>
                    </a:ext>
                  </a:extLst>
                </a:gridCol>
                <a:gridCol w="4525771">
                  <a:extLst>
                    <a:ext uri="{9D8B030D-6E8A-4147-A177-3AD203B41FA5}">
                      <a16:colId xmlns:a16="http://schemas.microsoft.com/office/drawing/2014/main" val="2478483573"/>
                    </a:ext>
                  </a:extLst>
                </a:gridCol>
              </a:tblGrid>
              <a:tr h="370840">
                <a:tc>
                  <a:txBody>
                    <a:bodyPr/>
                    <a:lstStyle/>
                    <a:p>
                      <a:r>
                        <a:rPr kumimoji="1" lang="en-US" altLang="ja-JP" sz="1600" dirty="0"/>
                        <a:t>#</a:t>
                      </a:r>
                      <a:endParaRPr kumimoji="1" lang="ja-JP" altLang="en-US" sz="1600" dirty="0"/>
                    </a:p>
                  </a:txBody>
                  <a:tcPr/>
                </a:tc>
                <a:tc>
                  <a:txBody>
                    <a:bodyPr/>
                    <a:lstStyle/>
                    <a:p>
                      <a:r>
                        <a:rPr kumimoji="1" lang="ja-JP" altLang="en-US" sz="1600" dirty="0"/>
                        <a:t>日時</a:t>
                      </a:r>
                    </a:p>
                  </a:txBody>
                  <a:tcPr/>
                </a:tc>
                <a:tc>
                  <a:txBody>
                    <a:bodyPr/>
                    <a:lstStyle/>
                    <a:p>
                      <a:r>
                        <a:rPr kumimoji="1" lang="ja-JP" altLang="en-US" sz="1600" dirty="0"/>
                        <a:t>講義</a:t>
                      </a:r>
                      <a:r>
                        <a:rPr kumimoji="1" lang="en-US" altLang="ja-JP" sz="1600" dirty="0"/>
                        <a:t>(</a:t>
                      </a:r>
                      <a:r>
                        <a:rPr kumimoji="1" lang="ja-JP" altLang="en-US" sz="1600" dirty="0"/>
                        <a:t>演習</a:t>
                      </a:r>
                      <a:r>
                        <a:rPr kumimoji="1" lang="en-US" altLang="ja-JP" sz="1600" dirty="0"/>
                        <a:t>)</a:t>
                      </a:r>
                      <a:endParaRPr kumimoji="1" lang="ja-JP" altLang="en-US" sz="1600" dirty="0"/>
                    </a:p>
                  </a:txBody>
                  <a:tcPr/>
                </a:tc>
                <a:tc>
                  <a:txBody>
                    <a:bodyPr/>
                    <a:lstStyle/>
                    <a:p>
                      <a:r>
                        <a:rPr kumimoji="1" lang="ja-JP" altLang="en-US" sz="1600" dirty="0"/>
                        <a:t>宿題</a:t>
                      </a:r>
                      <a:r>
                        <a:rPr kumimoji="1" lang="en-US" altLang="ja-JP" sz="1600" dirty="0"/>
                        <a:t>(</a:t>
                      </a:r>
                      <a:r>
                        <a:rPr kumimoji="1" lang="ja-JP" altLang="en-US" sz="1600" dirty="0"/>
                        <a:t>予習</a:t>
                      </a:r>
                      <a:r>
                        <a:rPr kumimoji="1" lang="en-US" altLang="ja-JP" sz="1600" dirty="0"/>
                        <a:t>)</a:t>
                      </a:r>
                      <a:endParaRPr kumimoji="1" lang="ja-JP" altLang="en-US" sz="1600" dirty="0"/>
                    </a:p>
                  </a:txBody>
                  <a:tcPr/>
                </a:tc>
                <a:extLst>
                  <a:ext uri="{0D108BD9-81ED-4DB2-BD59-A6C34878D82A}">
                    <a16:rowId xmlns:a16="http://schemas.microsoft.com/office/drawing/2014/main" val="568392584"/>
                  </a:ext>
                </a:extLst>
              </a:tr>
              <a:tr h="370840">
                <a:tc>
                  <a:txBody>
                    <a:bodyPr/>
                    <a:lstStyle/>
                    <a:p>
                      <a:r>
                        <a:rPr kumimoji="1" lang="en-US" altLang="ja-JP" sz="1600" dirty="0"/>
                        <a:t>Day 1</a:t>
                      </a:r>
                      <a:endParaRPr kumimoji="1" lang="ja-JP" altLang="en-US" sz="1600" dirty="0"/>
                    </a:p>
                  </a:txBody>
                  <a:tcPr/>
                </a:tc>
                <a:tc>
                  <a:txBody>
                    <a:bodyPr/>
                    <a:lstStyle/>
                    <a:p>
                      <a:r>
                        <a:rPr kumimoji="1" lang="en-US" altLang="ja-JP" sz="1600" dirty="0"/>
                        <a:t>4/16</a:t>
                      </a:r>
                      <a:endParaRPr kumimoji="1" lang="ja-JP" altLang="en-US" sz="1600" dirty="0"/>
                    </a:p>
                  </a:txBody>
                  <a:tcPr/>
                </a:tc>
                <a:tc>
                  <a:txBody>
                    <a:bodyPr/>
                    <a:lstStyle/>
                    <a:p>
                      <a:r>
                        <a:rPr kumimoji="1" lang="ja-JP" altLang="en-US" sz="1600" dirty="0"/>
                        <a:t>ガイダンス＆</a:t>
                      </a:r>
                      <a:r>
                        <a:rPr kumimoji="1" lang="en-US" altLang="ja-JP" sz="1600" dirty="0"/>
                        <a:t>Google </a:t>
                      </a:r>
                      <a:r>
                        <a:rPr kumimoji="1" lang="en-US" altLang="ja-JP" sz="1600" dirty="0" err="1"/>
                        <a:t>Colab</a:t>
                      </a:r>
                      <a:r>
                        <a:rPr kumimoji="1" lang="ja-JP" altLang="en-US" sz="1600" dirty="0"/>
                        <a:t>に触ってみる</a:t>
                      </a:r>
                    </a:p>
                  </a:txBody>
                  <a:tcPr/>
                </a:tc>
                <a:tc>
                  <a:txBody>
                    <a:bodyPr/>
                    <a:lstStyle/>
                    <a:p>
                      <a:r>
                        <a:rPr kumimoji="1" lang="ja-JP" altLang="en-US" sz="1600" dirty="0"/>
                        <a:t>リテラル／データ構造</a:t>
                      </a:r>
                    </a:p>
                  </a:txBody>
                  <a:tcPr/>
                </a:tc>
                <a:extLst>
                  <a:ext uri="{0D108BD9-81ED-4DB2-BD59-A6C34878D82A}">
                    <a16:rowId xmlns:a16="http://schemas.microsoft.com/office/drawing/2014/main" val="755404994"/>
                  </a:ext>
                </a:extLst>
              </a:tr>
              <a:tr h="370840">
                <a:tc>
                  <a:txBody>
                    <a:bodyPr/>
                    <a:lstStyle/>
                    <a:p>
                      <a:r>
                        <a:rPr kumimoji="1" lang="en-US" altLang="ja-JP" sz="1600" dirty="0"/>
                        <a:t>Day 2</a:t>
                      </a:r>
                      <a:endParaRPr kumimoji="1" lang="ja-JP" altLang="en-US" sz="1600" dirty="0"/>
                    </a:p>
                  </a:txBody>
                  <a:tcPr/>
                </a:tc>
                <a:tc>
                  <a:txBody>
                    <a:bodyPr/>
                    <a:lstStyle/>
                    <a:p>
                      <a:r>
                        <a:rPr kumimoji="1" lang="en-US" altLang="ja-JP" sz="1600" dirty="0"/>
                        <a:t>4/23</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リテラル／データ構造</a:t>
                      </a:r>
                      <a:r>
                        <a:rPr kumimoji="1" lang="ja-JP" altLang="en-US" sz="1600" dirty="0">
                          <a:solidFill>
                            <a:schemeClr val="accent5"/>
                          </a:solidFill>
                        </a:rPr>
                        <a:t>演習</a:t>
                      </a:r>
                    </a:p>
                  </a:txBody>
                  <a:tcPr/>
                </a:tc>
                <a:tc>
                  <a:txBody>
                    <a:bodyPr/>
                    <a:lstStyle/>
                    <a:p>
                      <a:r>
                        <a:rPr kumimoji="1" lang="ja-JP" altLang="en-US" sz="1600" dirty="0"/>
                        <a:t>演算子／制御構文</a:t>
                      </a:r>
                    </a:p>
                  </a:txBody>
                  <a:tcPr/>
                </a:tc>
                <a:extLst>
                  <a:ext uri="{0D108BD9-81ED-4DB2-BD59-A6C34878D82A}">
                    <a16:rowId xmlns:a16="http://schemas.microsoft.com/office/drawing/2014/main" val="3991878661"/>
                  </a:ext>
                </a:extLst>
              </a:tr>
              <a:tr h="370840">
                <a:tc>
                  <a:txBody>
                    <a:bodyPr/>
                    <a:lstStyle/>
                    <a:p>
                      <a:r>
                        <a:rPr kumimoji="1" lang="en-US" altLang="ja-JP" sz="1600" dirty="0"/>
                        <a:t>Day 3</a:t>
                      </a:r>
                      <a:endParaRPr kumimoji="1" lang="ja-JP" altLang="en-US" sz="1600" dirty="0"/>
                    </a:p>
                  </a:txBody>
                  <a:tcPr/>
                </a:tc>
                <a:tc>
                  <a:txBody>
                    <a:bodyPr/>
                    <a:lstStyle/>
                    <a:p>
                      <a:r>
                        <a:rPr kumimoji="1" lang="en-US" altLang="ja-JP" sz="1600" dirty="0"/>
                        <a:t>4/30</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演算子／制御構文</a:t>
                      </a:r>
                      <a:r>
                        <a:rPr kumimoji="1" lang="ja-JP" altLang="en-US" sz="1600" dirty="0">
                          <a:solidFill>
                            <a:schemeClr val="accent5"/>
                          </a:solidFill>
                        </a:rPr>
                        <a:t>演習</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関数／ラムダ式／オブジェクト指向</a:t>
                      </a:r>
                    </a:p>
                  </a:txBody>
                  <a:tcPr/>
                </a:tc>
                <a:extLst>
                  <a:ext uri="{0D108BD9-81ED-4DB2-BD59-A6C34878D82A}">
                    <a16:rowId xmlns:a16="http://schemas.microsoft.com/office/drawing/2014/main" val="410328315"/>
                  </a:ext>
                </a:extLst>
              </a:tr>
              <a:tr h="370840">
                <a:tc>
                  <a:txBody>
                    <a:bodyPr/>
                    <a:lstStyle/>
                    <a:p>
                      <a:r>
                        <a:rPr kumimoji="1" lang="en-US" altLang="ja-JP" sz="1600" dirty="0"/>
                        <a:t>Day 4</a:t>
                      </a:r>
                      <a:endParaRPr kumimoji="1" lang="ja-JP" altLang="en-US" sz="1600" dirty="0"/>
                    </a:p>
                  </a:txBody>
                  <a:tcPr/>
                </a:tc>
                <a:tc>
                  <a:txBody>
                    <a:bodyPr/>
                    <a:lstStyle/>
                    <a:p>
                      <a:r>
                        <a:rPr kumimoji="1" lang="en-US" altLang="ja-JP" sz="1600" dirty="0"/>
                        <a:t>5/07</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関数／ラムダ式／オブジェクト指向</a:t>
                      </a:r>
                      <a:r>
                        <a:rPr kumimoji="1" lang="ja-JP" altLang="en-US" sz="1600" dirty="0">
                          <a:solidFill>
                            <a:schemeClr val="accent5"/>
                          </a:solidFill>
                        </a:rPr>
                        <a:t>演習</a:t>
                      </a:r>
                      <a:endParaRPr kumimoji="1" lang="ja-JP" altLang="en-US" sz="1600" dirty="0"/>
                    </a:p>
                  </a:txBody>
                  <a:tcPr/>
                </a:tc>
                <a:tc>
                  <a:txBody>
                    <a:bodyPr/>
                    <a:lstStyle/>
                    <a:p>
                      <a:r>
                        <a:rPr kumimoji="1" lang="ja-JP" altLang="en-US" sz="1600" dirty="0"/>
                        <a:t>数値処理</a:t>
                      </a:r>
                    </a:p>
                  </a:txBody>
                  <a:tcPr/>
                </a:tc>
                <a:extLst>
                  <a:ext uri="{0D108BD9-81ED-4DB2-BD59-A6C34878D82A}">
                    <a16:rowId xmlns:a16="http://schemas.microsoft.com/office/drawing/2014/main" val="2045023235"/>
                  </a:ext>
                </a:extLst>
              </a:tr>
              <a:tr h="370840">
                <a:tc>
                  <a:txBody>
                    <a:bodyPr/>
                    <a:lstStyle/>
                    <a:p>
                      <a:r>
                        <a:rPr kumimoji="1" lang="en-US" altLang="ja-JP" sz="1600" dirty="0"/>
                        <a:t>Day 5</a:t>
                      </a:r>
                      <a:endParaRPr kumimoji="1" lang="ja-JP" altLang="en-US" sz="1600" dirty="0"/>
                    </a:p>
                  </a:txBody>
                  <a:tcPr/>
                </a:tc>
                <a:tc>
                  <a:txBody>
                    <a:bodyPr/>
                    <a:lstStyle/>
                    <a:p>
                      <a:r>
                        <a:rPr kumimoji="1" lang="en-US" altLang="ja-JP" sz="1600" dirty="0"/>
                        <a:t>5/14</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数値処理</a:t>
                      </a:r>
                      <a:r>
                        <a:rPr kumimoji="1" lang="ja-JP" altLang="en-US" sz="1600" dirty="0">
                          <a:solidFill>
                            <a:schemeClr val="accent5"/>
                          </a:solidFill>
                        </a:rPr>
                        <a:t>演習</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可視化</a:t>
                      </a:r>
                    </a:p>
                  </a:txBody>
                  <a:tcPr/>
                </a:tc>
                <a:extLst>
                  <a:ext uri="{0D108BD9-81ED-4DB2-BD59-A6C34878D82A}">
                    <a16:rowId xmlns:a16="http://schemas.microsoft.com/office/drawing/2014/main" val="3353608907"/>
                  </a:ext>
                </a:extLst>
              </a:tr>
              <a:tr h="370840">
                <a:tc>
                  <a:txBody>
                    <a:bodyPr/>
                    <a:lstStyle/>
                    <a:p>
                      <a:r>
                        <a:rPr kumimoji="1" lang="en-US" altLang="ja-JP" sz="1600" dirty="0"/>
                        <a:t>Day 6</a:t>
                      </a:r>
                      <a:endParaRPr kumimoji="1" lang="ja-JP" altLang="en-US" sz="1600" dirty="0"/>
                    </a:p>
                  </a:txBody>
                  <a:tcPr/>
                </a:tc>
                <a:tc>
                  <a:txBody>
                    <a:bodyPr/>
                    <a:lstStyle/>
                    <a:p>
                      <a:r>
                        <a:rPr kumimoji="1" lang="en-US" altLang="ja-JP" sz="1600" dirty="0"/>
                        <a:t>5/21</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可視化</a:t>
                      </a:r>
                      <a:r>
                        <a:rPr kumimoji="1" lang="ja-JP" altLang="en-US" sz="1600" dirty="0">
                          <a:solidFill>
                            <a:schemeClr val="accent5"/>
                          </a:solidFill>
                        </a:rPr>
                        <a:t>演習</a:t>
                      </a:r>
                      <a:endParaRPr kumimoji="1" lang="ja-JP" altLang="en-US" sz="1600" dirty="0"/>
                    </a:p>
                  </a:txBody>
                  <a:tcPr/>
                </a:tc>
                <a:tc>
                  <a:txBody>
                    <a:bodyPr/>
                    <a:lstStyle/>
                    <a:p>
                      <a:r>
                        <a:rPr kumimoji="1" lang="ja-JP" altLang="en-US" sz="1600" dirty="0"/>
                        <a:t>機械学習</a:t>
                      </a:r>
                    </a:p>
                  </a:txBody>
                  <a:tcPr/>
                </a:tc>
                <a:extLst>
                  <a:ext uri="{0D108BD9-81ED-4DB2-BD59-A6C34878D82A}">
                    <a16:rowId xmlns:a16="http://schemas.microsoft.com/office/drawing/2014/main" val="2618132408"/>
                  </a:ext>
                </a:extLst>
              </a:tr>
              <a:tr h="370840">
                <a:tc>
                  <a:txBody>
                    <a:bodyPr/>
                    <a:lstStyle/>
                    <a:p>
                      <a:r>
                        <a:rPr kumimoji="1" lang="en-US" altLang="ja-JP" sz="1600" dirty="0"/>
                        <a:t>Day 7</a:t>
                      </a:r>
                      <a:endParaRPr kumimoji="1" lang="ja-JP" altLang="en-US" sz="1600" dirty="0"/>
                    </a:p>
                  </a:txBody>
                  <a:tcPr/>
                </a:tc>
                <a:tc>
                  <a:txBody>
                    <a:bodyPr/>
                    <a:lstStyle/>
                    <a:p>
                      <a:r>
                        <a:rPr kumimoji="1" lang="en-US" altLang="ja-JP" sz="1600" dirty="0"/>
                        <a:t>5/28</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機械学習</a:t>
                      </a:r>
                      <a:r>
                        <a:rPr kumimoji="1" lang="ja-JP" altLang="en-US" sz="1600" dirty="0">
                          <a:solidFill>
                            <a:schemeClr val="accent5"/>
                          </a:solidFill>
                        </a:rPr>
                        <a:t>演習</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ディープラーニング</a:t>
                      </a:r>
                      <a:endParaRPr kumimoji="1" lang="en-US" altLang="ja-JP" sz="1600" dirty="0"/>
                    </a:p>
                  </a:txBody>
                  <a:tcPr/>
                </a:tc>
                <a:extLst>
                  <a:ext uri="{0D108BD9-81ED-4DB2-BD59-A6C34878D82A}">
                    <a16:rowId xmlns:a16="http://schemas.microsoft.com/office/drawing/2014/main" val="2875750499"/>
                  </a:ext>
                </a:extLst>
              </a:tr>
              <a:tr h="370840">
                <a:tc>
                  <a:txBody>
                    <a:bodyPr/>
                    <a:lstStyle/>
                    <a:p>
                      <a:r>
                        <a:rPr kumimoji="1" lang="en-US" altLang="ja-JP" sz="1600" dirty="0"/>
                        <a:t>Day 8</a:t>
                      </a:r>
                      <a:endParaRPr kumimoji="1" lang="ja-JP" altLang="en-US" sz="1600" dirty="0"/>
                    </a:p>
                  </a:txBody>
                  <a:tcPr/>
                </a:tc>
                <a:tc>
                  <a:txBody>
                    <a:bodyPr/>
                    <a:lstStyle/>
                    <a:p>
                      <a:r>
                        <a:rPr kumimoji="1" lang="en-US" altLang="ja-JP" sz="1600" dirty="0"/>
                        <a:t>6/04</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ディープラーニング</a:t>
                      </a:r>
                      <a:r>
                        <a:rPr kumimoji="1" lang="ja-JP" altLang="en-US" sz="1600" dirty="0">
                          <a:solidFill>
                            <a:schemeClr val="accent5"/>
                          </a:solidFill>
                        </a:rPr>
                        <a:t>演習</a:t>
                      </a:r>
                      <a:endParaRPr kumimoji="1" lang="en-US" altLang="ja-JP"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生成</a:t>
                      </a:r>
                      <a:r>
                        <a:rPr kumimoji="1" lang="en-US" altLang="ja-JP" sz="1600" dirty="0"/>
                        <a:t>AI)</a:t>
                      </a:r>
                    </a:p>
                  </a:txBody>
                  <a:tcPr/>
                </a:tc>
                <a:extLst>
                  <a:ext uri="{0D108BD9-81ED-4DB2-BD59-A6C34878D82A}">
                    <a16:rowId xmlns:a16="http://schemas.microsoft.com/office/drawing/2014/main" val="3587770393"/>
                  </a:ext>
                </a:extLst>
              </a:tr>
              <a:tr h="370840">
                <a:tc>
                  <a:txBody>
                    <a:bodyPr/>
                    <a:lstStyle/>
                    <a:p>
                      <a:r>
                        <a:rPr kumimoji="1" lang="en-US" altLang="ja-JP" sz="1600" dirty="0"/>
                        <a:t>Day 9</a:t>
                      </a:r>
                      <a:endParaRPr kumimoji="1" lang="ja-JP" altLang="en-US" sz="1600" dirty="0"/>
                    </a:p>
                  </a:txBody>
                  <a:tcPr/>
                </a:tc>
                <a:tc>
                  <a:txBody>
                    <a:bodyPr/>
                    <a:lstStyle/>
                    <a:p>
                      <a:r>
                        <a:rPr kumimoji="1" lang="en-US" altLang="ja-JP" sz="1600" dirty="0"/>
                        <a:t>6/18</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生成</a:t>
                      </a:r>
                      <a:r>
                        <a:rPr kumimoji="1" lang="en-US" altLang="ja-JP" sz="1600" dirty="0"/>
                        <a:t>AI</a:t>
                      </a:r>
                      <a:r>
                        <a:rPr kumimoji="1" lang="ja-JP" altLang="en-US" sz="1600" dirty="0">
                          <a:solidFill>
                            <a:schemeClr val="accent5"/>
                          </a:solidFill>
                        </a:rPr>
                        <a:t>演習</a:t>
                      </a:r>
                      <a:r>
                        <a:rPr kumimoji="1" lang="en-US" altLang="ja-JP" sz="1600" dirty="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最終レポート</a:t>
                      </a:r>
                      <a:r>
                        <a:rPr kumimoji="1" lang="en-US" altLang="ja-JP" sz="1600" dirty="0"/>
                        <a:t>(</a:t>
                      </a:r>
                      <a:r>
                        <a:rPr kumimoji="1" lang="ja-JP" altLang="en-US" sz="1600" dirty="0"/>
                        <a:t>期限</a:t>
                      </a:r>
                      <a:r>
                        <a:rPr kumimoji="1" lang="en-US" altLang="ja-JP" sz="1600" dirty="0"/>
                        <a:t>6</a:t>
                      </a:r>
                      <a:r>
                        <a:rPr kumimoji="1" lang="ja-JP" altLang="en-US" sz="1600" dirty="0"/>
                        <a:t>月末</a:t>
                      </a:r>
                      <a:r>
                        <a:rPr kumimoji="1" lang="en-US" altLang="ja-JP" sz="1600" dirty="0"/>
                        <a:t>)</a:t>
                      </a:r>
                    </a:p>
                  </a:txBody>
                  <a:tcPr/>
                </a:tc>
                <a:extLst>
                  <a:ext uri="{0D108BD9-81ED-4DB2-BD59-A6C34878D82A}">
                    <a16:rowId xmlns:a16="http://schemas.microsoft.com/office/drawing/2014/main" val="1308971788"/>
                  </a:ext>
                </a:extLst>
              </a:tr>
            </a:tbl>
          </a:graphicData>
        </a:graphic>
      </p:graphicFrame>
      <p:sp>
        <p:nvSpPr>
          <p:cNvPr id="5" name="日付プレースホルダー 4">
            <a:extLst>
              <a:ext uri="{FF2B5EF4-FFF2-40B4-BE49-F238E27FC236}">
                <a16:creationId xmlns:a16="http://schemas.microsoft.com/office/drawing/2014/main" id="{9C8C59E9-E7E3-48FF-903C-F87318E42D8D}"/>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BF22205E-8A53-4437-90B8-E8B58C2182F0}"/>
              </a:ext>
            </a:extLst>
          </p:cNvPr>
          <p:cNvSpPr>
            <a:spLocks noGrp="1"/>
          </p:cNvSpPr>
          <p:nvPr>
            <p:ph type="sldNum" sz="quarter" idx="12"/>
          </p:nvPr>
        </p:nvSpPr>
        <p:spPr/>
        <p:txBody>
          <a:bodyPr/>
          <a:lstStyle/>
          <a:p>
            <a:fld id="{B4DA0251-0B3B-4C1C-96DC-5D2833458AB2}" type="slidenum">
              <a:rPr kumimoji="1" lang="ja-JP" altLang="en-US" smtClean="0"/>
              <a:t>5</a:t>
            </a:fld>
            <a:endParaRPr kumimoji="1" lang="ja-JP" altLang="en-US"/>
          </a:p>
        </p:txBody>
      </p:sp>
      <p:sp>
        <p:nvSpPr>
          <p:cNvPr id="19" name="テキスト ボックス 18">
            <a:extLst>
              <a:ext uri="{FF2B5EF4-FFF2-40B4-BE49-F238E27FC236}">
                <a16:creationId xmlns:a16="http://schemas.microsoft.com/office/drawing/2014/main" id="{69953FC1-7C30-4DA7-BCEC-C1E2ECA25E08}"/>
              </a:ext>
            </a:extLst>
          </p:cNvPr>
          <p:cNvSpPr txBox="1"/>
          <p:nvPr/>
        </p:nvSpPr>
        <p:spPr>
          <a:xfrm>
            <a:off x="1047699" y="5661878"/>
            <a:ext cx="10781312" cy="830997"/>
          </a:xfrm>
          <a:prstGeom prst="rect">
            <a:avLst/>
          </a:prstGeom>
          <a:noFill/>
        </p:spPr>
        <p:txBody>
          <a:bodyPr wrap="square" rtlCol="0">
            <a:spAutoFit/>
          </a:bodyPr>
          <a:lstStyle/>
          <a:p>
            <a:pPr marL="285750" indent="-285750">
              <a:buSzPct val="130000"/>
              <a:buBlip>
                <a:blip r:embed="rId2">
                  <a:extLst>
                    <a:ext uri="{96DAC541-7B7A-43D3-8B79-37D633B846F1}">
                      <asvg:svgBlip xmlns:asvg="http://schemas.microsoft.com/office/drawing/2016/SVG/main" r:embed="rId3"/>
                    </a:ext>
                  </a:extLst>
                </a:blip>
              </a:buBlip>
            </a:pPr>
            <a:r>
              <a:rPr lang="ja-JP" altLang="en-US" sz="2400" dirty="0"/>
              <a:t>内容は進捗に応じて適宜変更する。</a:t>
            </a:r>
            <a:endParaRPr lang="en-US" altLang="ja-JP" sz="2400" dirty="0"/>
          </a:p>
          <a:p>
            <a:pPr marL="285750" indent="-285750">
              <a:buSzPct val="130000"/>
              <a:buBlip>
                <a:blip r:embed="rId2">
                  <a:extLst>
                    <a:ext uri="{96DAC541-7B7A-43D3-8B79-37D633B846F1}">
                      <asvg:svgBlip xmlns:asvg="http://schemas.microsoft.com/office/drawing/2016/SVG/main" r:embed="rId3"/>
                    </a:ext>
                  </a:extLst>
                </a:blip>
              </a:buBlip>
            </a:pPr>
            <a:r>
              <a:rPr lang="ja-JP" altLang="en-US" sz="2400" dirty="0"/>
              <a:t>本講義は演習を織り交ぜて行うので</a:t>
            </a:r>
            <a:r>
              <a:rPr lang="en-US" altLang="ja-JP" sz="2400" dirty="0"/>
              <a:t>PC</a:t>
            </a:r>
            <a:r>
              <a:rPr lang="ja-JP" altLang="en-US" sz="2400" dirty="0"/>
              <a:t>を持ってくること。</a:t>
            </a:r>
          </a:p>
        </p:txBody>
      </p:sp>
    </p:spTree>
    <p:extLst>
      <p:ext uri="{BB962C8B-B14F-4D97-AF65-F5344CB8AC3E}">
        <p14:creationId xmlns:p14="http://schemas.microsoft.com/office/powerpoint/2010/main" val="217422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a:t>情報科学Ｃ</a:t>
            </a:r>
          </a:p>
        </p:txBody>
      </p:sp>
      <p:sp>
        <p:nvSpPr>
          <p:cNvPr id="7" name="テキスト プレースホルダー 6"/>
          <p:cNvSpPr>
            <a:spLocks noGrp="1"/>
          </p:cNvSpPr>
          <p:nvPr>
            <p:ph type="body" idx="1"/>
          </p:nvPr>
        </p:nvSpPr>
        <p:spPr/>
        <p:txBody>
          <a:bodyPr/>
          <a:lstStyle/>
          <a:p>
            <a:r>
              <a:rPr lang="ja-JP" altLang="en-US" dirty="0"/>
              <a:t>第１回　</a:t>
            </a:r>
            <a:r>
              <a:rPr kumimoji="1" lang="ja-JP" altLang="en-US" sz="2400" dirty="0"/>
              <a:t>ガイダンス</a:t>
            </a:r>
            <a:endParaRPr kumimoji="1" lang="en-US" altLang="ja-JP" sz="2400" dirty="0"/>
          </a:p>
          <a:p>
            <a:r>
              <a:rPr lang="en-US" altLang="ja-JP" dirty="0"/>
              <a:t>	</a:t>
            </a:r>
            <a:r>
              <a:rPr lang="ja-JP" altLang="en-US" dirty="0"/>
              <a:t>　</a:t>
            </a:r>
            <a:r>
              <a:rPr kumimoji="1" lang="ja-JP" altLang="en-US" sz="2400" dirty="0"/>
              <a:t>＆</a:t>
            </a:r>
            <a:r>
              <a:rPr kumimoji="1" lang="en-US" altLang="ja-JP" sz="2400" dirty="0"/>
              <a:t>Google </a:t>
            </a:r>
            <a:r>
              <a:rPr kumimoji="1" lang="en-US" altLang="ja-JP" sz="2400" dirty="0" err="1"/>
              <a:t>Colab</a:t>
            </a:r>
            <a:r>
              <a:rPr kumimoji="1" lang="ja-JP" altLang="en-US" sz="2400" dirty="0"/>
              <a:t>に触ってみる</a:t>
            </a:r>
          </a:p>
          <a:p>
            <a:endParaRPr kumimoji="1" lang="ja-JP" altLang="en-US" dirty="0"/>
          </a:p>
        </p:txBody>
      </p:sp>
      <p:sp>
        <p:nvSpPr>
          <p:cNvPr id="4" name="フッター プレースホルダー 3"/>
          <p:cNvSpPr>
            <a:spLocks noGrp="1"/>
          </p:cNvSpPr>
          <p:nvPr>
            <p:ph type="ftr" sz="quarter" idx="11"/>
          </p:nvPr>
        </p:nvSpPr>
        <p:spPr/>
        <p:txBody>
          <a:bodyPr/>
          <a:lstStyle/>
          <a:p>
            <a:r>
              <a:rPr kumimoji="1" lang="ja-JP" altLang="en-US"/>
              <a:t>情報科学ｃ</a:t>
            </a:r>
            <a:endParaRPr kumimoji="1" lang="ja-JP" altLang="en-US" dirty="0"/>
          </a:p>
        </p:txBody>
      </p:sp>
      <p:sp>
        <p:nvSpPr>
          <p:cNvPr id="5" name="スライド番号プレースホルダー 4"/>
          <p:cNvSpPr>
            <a:spLocks noGrp="1"/>
          </p:cNvSpPr>
          <p:nvPr>
            <p:ph type="sldNum" sz="quarter" idx="12"/>
          </p:nvPr>
        </p:nvSpPr>
        <p:spPr/>
        <p:txBody>
          <a:bodyPr/>
          <a:lstStyle/>
          <a:p>
            <a:r>
              <a:rPr lang="en-US" altLang="ja-JP"/>
              <a:t>p.</a:t>
            </a:r>
            <a:fld id="{71584EDF-536B-41D0-946E-780F35A2C473}" type="slidenum">
              <a:rPr lang="ja-JP" altLang="en-US" smtClean="0"/>
              <a:pPr/>
              <a:t>6</a:t>
            </a:fld>
            <a:endParaRPr lang="ja-JP" altLang="en-US" dirty="0"/>
          </a:p>
        </p:txBody>
      </p:sp>
      <p:sp>
        <p:nvSpPr>
          <p:cNvPr id="2" name="日付プレースホルダー 1">
            <a:extLst>
              <a:ext uri="{FF2B5EF4-FFF2-40B4-BE49-F238E27FC236}">
                <a16:creationId xmlns:a16="http://schemas.microsoft.com/office/drawing/2014/main" id="{91617532-72A8-4D77-B75C-DB0447AED849}"/>
              </a:ext>
            </a:extLst>
          </p:cNvPr>
          <p:cNvSpPr>
            <a:spLocks noGrp="1"/>
          </p:cNvSpPr>
          <p:nvPr>
            <p:ph type="dt" sz="half" idx="10"/>
          </p:nvPr>
        </p:nvSpPr>
        <p:spPr/>
        <p:txBody>
          <a:bodyPr/>
          <a:lstStyle/>
          <a:p>
            <a:r>
              <a:rPr lang="en-US" altLang="ja-JP"/>
              <a:t>Day1</a:t>
            </a:r>
            <a:endParaRPr lang="ja-JP" altLang="en-US" dirty="0"/>
          </a:p>
        </p:txBody>
      </p:sp>
    </p:spTree>
    <p:extLst>
      <p:ext uri="{BB962C8B-B14F-4D97-AF65-F5344CB8AC3E}">
        <p14:creationId xmlns:p14="http://schemas.microsoft.com/office/powerpoint/2010/main" val="420832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AE12ADEB-0CEC-A571-2D02-EBA369BBE2C2}"/>
              </a:ext>
            </a:extLst>
          </p:cNvPr>
          <p:cNvSpPr>
            <a:spLocks noGrp="1"/>
          </p:cNvSpPr>
          <p:nvPr>
            <p:ph type="ftr" sz="quarter" idx="11"/>
          </p:nvPr>
        </p:nvSpPr>
        <p:spPr/>
        <p:txBody>
          <a:bodyPr/>
          <a:lstStyle/>
          <a:p>
            <a:r>
              <a:rPr lang="ja-JP" altLang="en-US"/>
              <a:t>情報科学ｃ</a:t>
            </a:r>
            <a:endParaRPr lang="ja-JP" altLang="en-US" dirty="0"/>
          </a:p>
        </p:txBody>
      </p:sp>
      <p:sp>
        <p:nvSpPr>
          <p:cNvPr id="7" name="タイトル 6">
            <a:extLst>
              <a:ext uri="{FF2B5EF4-FFF2-40B4-BE49-F238E27FC236}">
                <a16:creationId xmlns:a16="http://schemas.microsoft.com/office/drawing/2014/main" id="{0F72FC61-6162-A575-A4C5-F4454633A3F5}"/>
              </a:ext>
            </a:extLst>
          </p:cNvPr>
          <p:cNvSpPr>
            <a:spLocks noGrp="1"/>
          </p:cNvSpPr>
          <p:nvPr>
            <p:ph type="title"/>
          </p:nvPr>
        </p:nvSpPr>
        <p:spPr/>
        <p:txBody>
          <a:bodyPr/>
          <a:lstStyle/>
          <a:p>
            <a:r>
              <a:rPr lang="en-US" altLang="ja-JP" dirty="0"/>
              <a:t>Google </a:t>
            </a:r>
            <a:r>
              <a:rPr lang="en-US" altLang="ja-JP" u="sng" dirty="0"/>
              <a:t>Colab</a:t>
            </a:r>
            <a:r>
              <a:rPr lang="en-US" altLang="ja-JP" dirty="0"/>
              <a:t>oratory</a:t>
            </a:r>
            <a:endParaRPr lang="ja-JP" altLang="en-US" dirty="0"/>
          </a:p>
        </p:txBody>
      </p:sp>
      <p:sp>
        <p:nvSpPr>
          <p:cNvPr id="8" name="コンテンツ プレースホルダー 7">
            <a:extLst>
              <a:ext uri="{FF2B5EF4-FFF2-40B4-BE49-F238E27FC236}">
                <a16:creationId xmlns:a16="http://schemas.microsoft.com/office/drawing/2014/main" id="{32EB1E26-BB40-D021-FB9C-35F49F391E37}"/>
              </a:ext>
            </a:extLst>
          </p:cNvPr>
          <p:cNvSpPr>
            <a:spLocks noGrp="1"/>
          </p:cNvSpPr>
          <p:nvPr>
            <p:ph idx="1"/>
          </p:nvPr>
        </p:nvSpPr>
        <p:spPr/>
        <p:txBody>
          <a:bodyPr/>
          <a:lstStyle/>
          <a:p>
            <a:r>
              <a:rPr lang="en-US" altLang="ja-JP" dirty="0"/>
              <a:t>Google</a:t>
            </a:r>
            <a:r>
              <a:rPr lang="ja-JP" altLang="en-US" dirty="0"/>
              <a:t>が提供する無料のクラウドベースの開発環境</a:t>
            </a:r>
            <a:endParaRPr lang="ja-JP" altLang="en-US" dirty="0">
              <a:solidFill>
                <a:srgbClr val="EEF0FF"/>
              </a:solidFill>
              <a:latin typeface="Arial" panose="020B0604020202020204" pitchFamily="34" charset="0"/>
            </a:endParaRPr>
          </a:p>
          <a:p>
            <a:pPr lvl="1"/>
            <a:r>
              <a:rPr lang="ja-JP" altLang="en-US" dirty="0"/>
              <a:t>とりあえずは</a:t>
            </a:r>
            <a:r>
              <a:rPr lang="en-US" altLang="ja-JP" dirty="0"/>
              <a:t>『</a:t>
            </a:r>
            <a:r>
              <a:rPr lang="ja-JP" altLang="en-US" dirty="0"/>
              <a:t>ブラウザ上で動く</a:t>
            </a:r>
            <a:r>
              <a:rPr lang="en-US" altLang="ja-JP" dirty="0"/>
              <a:t>Python』</a:t>
            </a:r>
            <a:r>
              <a:rPr lang="ja-JP" altLang="en-US" dirty="0"/>
              <a:t>との理解で</a:t>
            </a:r>
            <a:r>
              <a:rPr lang="en-US" altLang="ja-JP" dirty="0"/>
              <a:t>OK</a:t>
            </a:r>
            <a:r>
              <a:rPr lang="ja-JP" altLang="en-US" dirty="0"/>
              <a:t>です</a:t>
            </a:r>
            <a:endParaRPr lang="en-US" altLang="ja-JP" dirty="0"/>
          </a:p>
          <a:p>
            <a:r>
              <a:rPr lang="ja-JP" altLang="en-US" dirty="0"/>
              <a:t>ノート</a:t>
            </a:r>
            <a:r>
              <a:rPr lang="en-US" altLang="ja-JP" dirty="0"/>
              <a:t>×</a:t>
            </a:r>
            <a:r>
              <a:rPr lang="ja-JP" altLang="en-US" dirty="0"/>
              <a:t>コード</a:t>
            </a:r>
          </a:p>
          <a:p>
            <a:pPr lvl="1"/>
            <a:r>
              <a:rPr lang="en-US" altLang="ja-JP" dirty="0"/>
              <a:t>Python</a:t>
            </a:r>
            <a:r>
              <a:rPr lang="ja-JP" altLang="en-US" dirty="0"/>
              <a:t>コードが書けます</a:t>
            </a:r>
          </a:p>
          <a:p>
            <a:pPr lvl="1"/>
            <a:r>
              <a:rPr lang="ja-JP" altLang="en-US" dirty="0"/>
              <a:t>実行結果が見られます</a:t>
            </a:r>
          </a:p>
          <a:p>
            <a:pPr lvl="1"/>
            <a:r>
              <a:rPr lang="ja-JP" altLang="en-US" dirty="0"/>
              <a:t>説明文書が書けます</a:t>
            </a:r>
            <a:endParaRPr lang="en-US" altLang="ja-JP" dirty="0"/>
          </a:p>
          <a:p>
            <a:pPr lvl="1"/>
            <a:r>
              <a:rPr lang="ja-JP" altLang="en-US" dirty="0"/>
              <a:t>誰かと共有できます</a:t>
            </a:r>
          </a:p>
          <a:p>
            <a:pPr lvl="1"/>
            <a:r>
              <a:rPr lang="ja-JP" altLang="en-US" dirty="0"/>
              <a:t>様々な外部ライブラリが使えます</a:t>
            </a:r>
          </a:p>
          <a:p>
            <a:pPr lvl="1"/>
            <a:r>
              <a:rPr lang="ja-JP" altLang="en-US" dirty="0"/>
              <a:t>課金すれば強力な</a:t>
            </a:r>
            <a:r>
              <a:rPr lang="en-US" altLang="ja-JP" dirty="0"/>
              <a:t>GPU</a:t>
            </a:r>
            <a:r>
              <a:rPr lang="ja-JP" altLang="en-US" dirty="0"/>
              <a:t>も使えます</a:t>
            </a:r>
          </a:p>
          <a:p>
            <a:pPr lvl="1"/>
            <a:endParaRPr lang="en-US" altLang="ja-JP" dirty="0"/>
          </a:p>
        </p:txBody>
      </p:sp>
      <p:sp>
        <p:nvSpPr>
          <p:cNvPr id="4" name="日付プレースホルダー 3">
            <a:extLst>
              <a:ext uri="{FF2B5EF4-FFF2-40B4-BE49-F238E27FC236}">
                <a16:creationId xmlns:a16="http://schemas.microsoft.com/office/drawing/2014/main" id="{63BCA03C-BA85-FB32-F82C-C8D87AB572A9}"/>
              </a:ext>
            </a:extLst>
          </p:cNvPr>
          <p:cNvSpPr>
            <a:spLocks noGrp="1"/>
          </p:cNvSpPr>
          <p:nvPr>
            <p:ph type="dt" sz="half" idx="10"/>
          </p:nvPr>
        </p:nvSpPr>
        <p:spPr/>
        <p:txBody>
          <a:bodyPr/>
          <a:lstStyle/>
          <a:p>
            <a:r>
              <a:rPr lang="en-US" altLang="ja-JP"/>
              <a:t>Day1</a:t>
            </a:r>
            <a:endParaRPr lang="ja-JP" altLang="en-US" dirty="0"/>
          </a:p>
        </p:txBody>
      </p:sp>
      <p:sp>
        <p:nvSpPr>
          <p:cNvPr id="6" name="スライド番号プレースホルダー 5">
            <a:extLst>
              <a:ext uri="{FF2B5EF4-FFF2-40B4-BE49-F238E27FC236}">
                <a16:creationId xmlns:a16="http://schemas.microsoft.com/office/drawing/2014/main" id="{05AA9DE0-12D4-DC0A-AF97-8191A6B93321}"/>
              </a:ext>
            </a:extLst>
          </p:cNvPr>
          <p:cNvSpPr>
            <a:spLocks noGrp="1"/>
          </p:cNvSpPr>
          <p:nvPr>
            <p:ph type="sldNum" sz="quarter" idx="12"/>
          </p:nvPr>
        </p:nvSpPr>
        <p:spPr/>
        <p:txBody>
          <a:bodyPr/>
          <a:lstStyle/>
          <a:p>
            <a:fld id="{B4DA0251-0B3B-4C1C-96DC-5D2833458AB2}" type="slidenum">
              <a:rPr lang="ja-JP" altLang="en-US" smtClean="0"/>
              <a:pPr/>
              <a:t>7</a:t>
            </a:fld>
            <a:endParaRPr lang="ja-JP" altLang="en-US" dirty="0"/>
          </a:p>
        </p:txBody>
      </p:sp>
      <p:pic>
        <p:nvPicPr>
          <p:cNvPr id="10" name="図 9">
            <a:extLst>
              <a:ext uri="{FF2B5EF4-FFF2-40B4-BE49-F238E27FC236}">
                <a16:creationId xmlns:a16="http://schemas.microsoft.com/office/drawing/2014/main" id="{AFEA4B46-9AA4-9092-73F0-64C3A88D3876}"/>
              </a:ext>
            </a:extLst>
          </p:cNvPr>
          <p:cNvPicPr>
            <a:picLocks noChangeAspect="1"/>
          </p:cNvPicPr>
          <p:nvPr/>
        </p:nvPicPr>
        <p:blipFill>
          <a:blip r:embed="rId2"/>
          <a:stretch>
            <a:fillRect/>
          </a:stretch>
        </p:blipFill>
        <p:spPr>
          <a:xfrm>
            <a:off x="7468699" y="2794518"/>
            <a:ext cx="3609301" cy="3834882"/>
          </a:xfrm>
          <a:prstGeom prst="rect">
            <a:avLst/>
          </a:prstGeom>
        </p:spPr>
      </p:pic>
      <p:sp>
        <p:nvSpPr>
          <p:cNvPr id="12" name="楕円 11">
            <a:extLst>
              <a:ext uri="{FF2B5EF4-FFF2-40B4-BE49-F238E27FC236}">
                <a16:creationId xmlns:a16="http://schemas.microsoft.com/office/drawing/2014/main" id="{BFC13A75-0365-BB62-EF1A-D94ACD9BB157}"/>
              </a:ext>
            </a:extLst>
          </p:cNvPr>
          <p:cNvSpPr/>
          <p:nvPr/>
        </p:nvSpPr>
        <p:spPr>
          <a:xfrm>
            <a:off x="9965094" y="3668145"/>
            <a:ext cx="1929881" cy="40121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dirty="0"/>
              <a:t>ノート</a:t>
            </a:r>
            <a:endParaRPr kumimoji="1" lang="ja-JP" altLang="en-US" dirty="0"/>
          </a:p>
        </p:txBody>
      </p:sp>
      <p:sp>
        <p:nvSpPr>
          <p:cNvPr id="13" name="楕円 12">
            <a:extLst>
              <a:ext uri="{FF2B5EF4-FFF2-40B4-BE49-F238E27FC236}">
                <a16:creationId xmlns:a16="http://schemas.microsoft.com/office/drawing/2014/main" id="{801F0BA3-DC70-2AD1-116E-803E8FB31C31}"/>
              </a:ext>
            </a:extLst>
          </p:cNvPr>
          <p:cNvSpPr/>
          <p:nvPr/>
        </p:nvSpPr>
        <p:spPr>
          <a:xfrm>
            <a:off x="9965094" y="4559219"/>
            <a:ext cx="1929881" cy="40121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dirty="0"/>
              <a:t>コード</a:t>
            </a:r>
            <a:endParaRPr kumimoji="1" lang="ja-JP" altLang="en-US" dirty="0"/>
          </a:p>
        </p:txBody>
      </p:sp>
      <p:sp>
        <p:nvSpPr>
          <p:cNvPr id="14" name="楕円 13">
            <a:extLst>
              <a:ext uri="{FF2B5EF4-FFF2-40B4-BE49-F238E27FC236}">
                <a16:creationId xmlns:a16="http://schemas.microsoft.com/office/drawing/2014/main" id="{93830998-BD41-B291-4201-141303B74796}"/>
              </a:ext>
            </a:extLst>
          </p:cNvPr>
          <p:cNvSpPr/>
          <p:nvPr/>
        </p:nvSpPr>
        <p:spPr>
          <a:xfrm>
            <a:off x="9965094" y="5834063"/>
            <a:ext cx="1929881" cy="401217"/>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ja-JP" altLang="en-US" dirty="0"/>
              <a:t>実行結果</a:t>
            </a:r>
            <a:endParaRPr kumimoji="1" lang="ja-JP" altLang="en-US" dirty="0"/>
          </a:p>
        </p:txBody>
      </p:sp>
    </p:spTree>
    <p:extLst>
      <p:ext uri="{BB962C8B-B14F-4D97-AF65-F5344CB8AC3E}">
        <p14:creationId xmlns:p14="http://schemas.microsoft.com/office/powerpoint/2010/main" val="379632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AC2AF4C7-54CB-90B2-9CEA-2E9965A72139}"/>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725955B2-F5A5-FAD5-4B18-2043DFCF5A27}"/>
              </a:ext>
            </a:extLst>
          </p:cNvPr>
          <p:cNvSpPr>
            <a:spLocks noGrp="1"/>
          </p:cNvSpPr>
          <p:nvPr>
            <p:ph type="title"/>
          </p:nvPr>
        </p:nvSpPr>
        <p:spPr/>
        <p:txBody>
          <a:bodyPr/>
          <a:lstStyle/>
          <a:p>
            <a:r>
              <a:rPr kumimoji="1" lang="en-US" altLang="ja-JP" dirty="0" err="1"/>
              <a:t>Colab</a:t>
            </a:r>
            <a:r>
              <a:rPr kumimoji="1" lang="ja-JP" altLang="en-US" dirty="0"/>
              <a:t>を使ってみよう</a:t>
            </a:r>
          </a:p>
        </p:txBody>
      </p:sp>
      <p:sp>
        <p:nvSpPr>
          <p:cNvPr id="4" name="コンテンツ プレースホルダー 3">
            <a:extLst>
              <a:ext uri="{FF2B5EF4-FFF2-40B4-BE49-F238E27FC236}">
                <a16:creationId xmlns:a16="http://schemas.microsoft.com/office/drawing/2014/main" id="{C2A17A36-3DBF-D8E7-3AD9-EA7555D17657}"/>
              </a:ext>
            </a:extLst>
          </p:cNvPr>
          <p:cNvSpPr>
            <a:spLocks noGrp="1"/>
          </p:cNvSpPr>
          <p:nvPr>
            <p:ph idx="1"/>
          </p:nvPr>
        </p:nvSpPr>
        <p:spPr/>
        <p:txBody>
          <a:bodyPr/>
          <a:lstStyle/>
          <a:p>
            <a:r>
              <a:rPr kumimoji="1" lang="ja-JP" altLang="en-US" dirty="0"/>
              <a:t>以下の</a:t>
            </a:r>
            <a:r>
              <a:rPr kumimoji="1" lang="en-US" altLang="ja-JP" dirty="0"/>
              <a:t>URL</a:t>
            </a:r>
            <a:r>
              <a:rPr kumimoji="1" lang="ja-JP" altLang="en-US" dirty="0"/>
              <a:t>にアクセスしてください。</a:t>
            </a:r>
            <a:endParaRPr kumimoji="1" lang="en-US" altLang="ja-JP" dirty="0"/>
          </a:p>
          <a:p>
            <a:pPr lvl="1"/>
            <a:r>
              <a:rPr kumimoji="1" lang="en-US" altLang="ja-JP" dirty="0">
                <a:hlinkClick r:id="rId2"/>
              </a:rPr>
              <a:t>https://colab.research.google.com/</a:t>
            </a:r>
            <a:endParaRPr kumimoji="1" lang="en-US" altLang="ja-JP" dirty="0"/>
          </a:p>
          <a:p>
            <a:r>
              <a:rPr kumimoji="1" lang="en-US" altLang="ja-JP" dirty="0"/>
              <a:t>[</a:t>
            </a:r>
            <a:r>
              <a:rPr kumimoji="1" lang="ja-JP" altLang="en-US" dirty="0"/>
              <a:t>ノートブックを新規作成</a:t>
            </a:r>
            <a:r>
              <a:rPr kumimoji="1" lang="en-US" altLang="ja-JP" dirty="0"/>
              <a:t>]</a:t>
            </a:r>
            <a:r>
              <a:rPr kumimoji="1" lang="ja-JP" altLang="en-US" dirty="0"/>
              <a:t>してください。</a:t>
            </a:r>
            <a:endParaRPr kumimoji="1" lang="en-US" altLang="ja-JP" dirty="0"/>
          </a:p>
          <a:p>
            <a:r>
              <a:rPr kumimoji="1" lang="ja-JP" altLang="en-US" dirty="0"/>
              <a:t>空のノートブックが作成されます</a:t>
            </a:r>
          </a:p>
          <a:p>
            <a:pPr lvl="1"/>
            <a:r>
              <a:rPr lang="ja-JP" altLang="en-US" dirty="0"/>
              <a:t>空コードブロックが一つだけあります</a:t>
            </a:r>
            <a:endParaRPr kumimoji="1" lang="en-US" altLang="ja-JP" dirty="0"/>
          </a:p>
          <a:p>
            <a:r>
              <a:rPr kumimoji="1" lang="ja-JP" altLang="en-US" dirty="0"/>
              <a:t>コードブロックの下端をポイント</a:t>
            </a:r>
          </a:p>
          <a:p>
            <a:pPr lvl="1"/>
            <a:r>
              <a:rPr kumimoji="1" lang="en-US" altLang="ja-JP" dirty="0"/>
              <a:t>[</a:t>
            </a:r>
            <a:r>
              <a:rPr kumimoji="1" lang="ja-JP" altLang="en-US" dirty="0"/>
              <a:t>コード</a:t>
            </a:r>
            <a:r>
              <a:rPr kumimoji="1" lang="en-US" altLang="ja-JP" dirty="0"/>
              <a:t>or</a:t>
            </a:r>
            <a:r>
              <a:rPr kumimoji="1" lang="ja-JP" altLang="en-US" dirty="0"/>
              <a:t>テキスト</a:t>
            </a:r>
            <a:r>
              <a:rPr kumimoji="1" lang="en-US" altLang="ja-JP" dirty="0"/>
              <a:t>]</a:t>
            </a:r>
            <a:r>
              <a:rPr kumimoji="1" lang="ja-JP" altLang="en-US" dirty="0"/>
              <a:t>ブロックを追加可能</a:t>
            </a:r>
          </a:p>
        </p:txBody>
      </p:sp>
      <p:sp>
        <p:nvSpPr>
          <p:cNvPr id="5" name="日付プレースホルダー 4">
            <a:extLst>
              <a:ext uri="{FF2B5EF4-FFF2-40B4-BE49-F238E27FC236}">
                <a16:creationId xmlns:a16="http://schemas.microsoft.com/office/drawing/2014/main" id="{34C54B48-0F92-56F9-EFBA-CEEC27AB4D5E}"/>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0488B5EA-4A94-5FC6-2A29-A1AA35DC36B5}"/>
              </a:ext>
            </a:extLst>
          </p:cNvPr>
          <p:cNvSpPr>
            <a:spLocks noGrp="1"/>
          </p:cNvSpPr>
          <p:nvPr>
            <p:ph type="sldNum" sz="quarter" idx="12"/>
          </p:nvPr>
        </p:nvSpPr>
        <p:spPr/>
        <p:txBody>
          <a:bodyPr/>
          <a:lstStyle/>
          <a:p>
            <a:fld id="{B4DA0251-0B3B-4C1C-96DC-5D2833458AB2}" type="slidenum">
              <a:rPr kumimoji="1" lang="ja-JP" altLang="en-US" smtClean="0"/>
              <a:t>8</a:t>
            </a:fld>
            <a:endParaRPr kumimoji="1" lang="ja-JP" altLang="en-US"/>
          </a:p>
        </p:txBody>
      </p:sp>
      <p:pic>
        <p:nvPicPr>
          <p:cNvPr id="8" name="図 7">
            <a:extLst>
              <a:ext uri="{FF2B5EF4-FFF2-40B4-BE49-F238E27FC236}">
                <a16:creationId xmlns:a16="http://schemas.microsoft.com/office/drawing/2014/main" id="{6E4F6EAC-90F4-CCBD-5E1F-65423DD96FC7}"/>
              </a:ext>
            </a:extLst>
          </p:cNvPr>
          <p:cNvPicPr>
            <a:picLocks noChangeAspect="1"/>
          </p:cNvPicPr>
          <p:nvPr/>
        </p:nvPicPr>
        <p:blipFill>
          <a:blip r:embed="rId3"/>
          <a:stretch>
            <a:fillRect/>
          </a:stretch>
        </p:blipFill>
        <p:spPr>
          <a:xfrm>
            <a:off x="8145625" y="2506661"/>
            <a:ext cx="3953069" cy="4200136"/>
          </a:xfrm>
          <a:prstGeom prst="rect">
            <a:avLst/>
          </a:prstGeom>
        </p:spPr>
      </p:pic>
    </p:spTree>
    <p:extLst>
      <p:ext uri="{BB962C8B-B14F-4D97-AF65-F5344CB8AC3E}">
        <p14:creationId xmlns:p14="http://schemas.microsoft.com/office/powerpoint/2010/main" val="396106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7F049A37-DB19-04EF-77CE-599A4BD884FC}"/>
              </a:ext>
            </a:extLst>
          </p:cNvPr>
          <p:cNvSpPr>
            <a:spLocks noGrp="1"/>
          </p:cNvSpPr>
          <p:nvPr>
            <p:ph type="ftr" sz="quarter" idx="11"/>
          </p:nvPr>
        </p:nvSpPr>
        <p:spPr/>
        <p:txBody>
          <a:bodyPr/>
          <a:lstStyle/>
          <a:p>
            <a:r>
              <a:rPr kumimoji="1" lang="ja-JP" altLang="en-US"/>
              <a:t>情報科学ｃ</a:t>
            </a:r>
            <a:endParaRPr kumimoji="1" lang="ja-JP" altLang="en-US" dirty="0"/>
          </a:p>
        </p:txBody>
      </p:sp>
      <p:sp>
        <p:nvSpPr>
          <p:cNvPr id="3" name="タイトル 2">
            <a:extLst>
              <a:ext uri="{FF2B5EF4-FFF2-40B4-BE49-F238E27FC236}">
                <a16:creationId xmlns:a16="http://schemas.microsoft.com/office/drawing/2014/main" id="{99186DDD-13EF-5104-9256-E88BCD39882A}"/>
              </a:ext>
            </a:extLst>
          </p:cNvPr>
          <p:cNvSpPr>
            <a:spLocks noGrp="1"/>
          </p:cNvSpPr>
          <p:nvPr>
            <p:ph type="title"/>
          </p:nvPr>
        </p:nvSpPr>
        <p:spPr/>
        <p:txBody>
          <a:bodyPr/>
          <a:lstStyle/>
          <a:p>
            <a:r>
              <a:rPr kumimoji="1" lang="en-US" altLang="ja-JP" dirty="0"/>
              <a:t>Hello World</a:t>
            </a:r>
            <a:endParaRPr kumimoji="1" lang="ja-JP" altLang="en-US" dirty="0"/>
          </a:p>
        </p:txBody>
      </p:sp>
      <p:sp>
        <p:nvSpPr>
          <p:cNvPr id="8" name="コンテンツ プレースホルダー 7">
            <a:extLst>
              <a:ext uri="{FF2B5EF4-FFF2-40B4-BE49-F238E27FC236}">
                <a16:creationId xmlns:a16="http://schemas.microsoft.com/office/drawing/2014/main" id="{90E7A741-C497-A31A-EFAA-359EC0DA2E0B}"/>
              </a:ext>
            </a:extLst>
          </p:cNvPr>
          <p:cNvSpPr>
            <a:spLocks noGrp="1"/>
          </p:cNvSpPr>
          <p:nvPr>
            <p:ph idx="1"/>
          </p:nvPr>
        </p:nvSpPr>
        <p:spPr/>
        <p:txBody>
          <a:bodyPr/>
          <a:lstStyle/>
          <a:p>
            <a:r>
              <a:rPr lang="ja-JP" altLang="en-US" dirty="0"/>
              <a:t>コードブロックにお約束のプログラムを作ってみよう</a:t>
            </a:r>
          </a:p>
          <a:p>
            <a:endParaRPr lang="ja-JP" altLang="en-US" dirty="0"/>
          </a:p>
          <a:p>
            <a:r>
              <a:rPr lang="ja-JP" altLang="en-US" dirty="0"/>
              <a:t>実行する</a:t>
            </a:r>
            <a:endParaRPr lang="en-US" altLang="ja-JP" dirty="0"/>
          </a:p>
          <a:p>
            <a:pPr lvl="1"/>
            <a:r>
              <a:rPr lang="ja-JP" altLang="en-US" dirty="0"/>
              <a:t>ブロックの左にある▶️ボタンか</a:t>
            </a:r>
            <a:r>
              <a:rPr lang="en-US" altLang="ja-JP" dirty="0"/>
              <a:t>[Ctrl/⌘]+[Enter]</a:t>
            </a:r>
          </a:p>
          <a:p>
            <a:r>
              <a:rPr lang="ja-JP" altLang="en-US" dirty="0"/>
              <a:t>結果を得る</a:t>
            </a:r>
          </a:p>
          <a:p>
            <a:endParaRPr lang="ja-JP" altLang="en-US" dirty="0"/>
          </a:p>
        </p:txBody>
      </p:sp>
      <p:sp>
        <p:nvSpPr>
          <p:cNvPr id="5" name="日付プレースホルダー 4">
            <a:extLst>
              <a:ext uri="{FF2B5EF4-FFF2-40B4-BE49-F238E27FC236}">
                <a16:creationId xmlns:a16="http://schemas.microsoft.com/office/drawing/2014/main" id="{B681B4C4-C17C-0CCD-FA92-60849FB9B8D5}"/>
              </a:ext>
            </a:extLst>
          </p:cNvPr>
          <p:cNvSpPr>
            <a:spLocks noGrp="1"/>
          </p:cNvSpPr>
          <p:nvPr>
            <p:ph type="dt" sz="half" idx="10"/>
          </p:nvPr>
        </p:nvSpPr>
        <p:spPr/>
        <p:txBody>
          <a:bodyPr/>
          <a:lstStyle/>
          <a:p>
            <a:r>
              <a:rPr kumimoji="1" lang="en-US" altLang="ja-JP"/>
              <a:t>Day1</a:t>
            </a:r>
            <a:endParaRPr kumimoji="1" lang="ja-JP" altLang="en-US"/>
          </a:p>
        </p:txBody>
      </p:sp>
      <p:sp>
        <p:nvSpPr>
          <p:cNvPr id="6" name="スライド番号プレースホルダー 5">
            <a:extLst>
              <a:ext uri="{FF2B5EF4-FFF2-40B4-BE49-F238E27FC236}">
                <a16:creationId xmlns:a16="http://schemas.microsoft.com/office/drawing/2014/main" id="{1461044F-6AA9-D633-F931-1C967C5F9F0C}"/>
              </a:ext>
            </a:extLst>
          </p:cNvPr>
          <p:cNvSpPr>
            <a:spLocks noGrp="1"/>
          </p:cNvSpPr>
          <p:nvPr>
            <p:ph type="sldNum" sz="quarter" idx="12"/>
          </p:nvPr>
        </p:nvSpPr>
        <p:spPr/>
        <p:txBody>
          <a:bodyPr/>
          <a:lstStyle/>
          <a:p>
            <a:fld id="{B4DA0251-0B3B-4C1C-96DC-5D2833458AB2}"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73F94F21-9A29-5C9E-D918-96312D1D2DC6}"/>
              </a:ext>
            </a:extLst>
          </p:cNvPr>
          <p:cNvSpPr txBox="1"/>
          <p:nvPr/>
        </p:nvSpPr>
        <p:spPr>
          <a:xfrm>
            <a:off x="1355270" y="2349585"/>
            <a:ext cx="9998529" cy="412137"/>
          </a:xfrm>
          <a:prstGeom prst="rect">
            <a:avLst/>
          </a:prstGeom>
        </p:spPr>
        <p:style>
          <a:lnRef idx="0">
            <a:schemeClr val="accent3"/>
          </a:lnRef>
          <a:fillRef idx="3">
            <a:schemeClr val="accent3"/>
          </a:fillRef>
          <a:effectRef idx="3">
            <a:schemeClr val="accent3"/>
          </a:effectRef>
          <a:fontRef idx="minor">
            <a:schemeClr val="lt1"/>
          </a:fontRef>
        </p:style>
        <p:txBody>
          <a:bodyPr wrap="square" tIns="108000" bIns="108000" rtlCol="0">
            <a:spAutoFit/>
          </a:bodyPr>
          <a:lstStyle/>
          <a:p>
            <a:pPr>
              <a:lnSpc>
                <a:spcPts val="1425"/>
              </a:lnSpc>
            </a:pPr>
            <a:r>
              <a:rPr lang="en-US" altLang="ja-JP" b="0" dirty="0">
                <a:solidFill>
                  <a:schemeClr val="tx2"/>
                </a:solidFill>
                <a:effectLst/>
                <a:latin typeface="Consolas" panose="020B0609020204030204" pitchFamily="49" charset="0"/>
              </a:rPr>
              <a:t>print("Hello World!")</a:t>
            </a:r>
          </a:p>
        </p:txBody>
      </p:sp>
      <p:sp>
        <p:nvSpPr>
          <p:cNvPr id="9" name="テキスト ボックス 8">
            <a:extLst>
              <a:ext uri="{FF2B5EF4-FFF2-40B4-BE49-F238E27FC236}">
                <a16:creationId xmlns:a16="http://schemas.microsoft.com/office/drawing/2014/main" id="{33C0091D-4896-6176-0B64-9033DFE0C13B}"/>
              </a:ext>
            </a:extLst>
          </p:cNvPr>
          <p:cNvSpPr txBox="1"/>
          <p:nvPr/>
        </p:nvSpPr>
        <p:spPr>
          <a:xfrm>
            <a:off x="1355270" y="4307050"/>
            <a:ext cx="9998529" cy="412137"/>
          </a:xfrm>
          <a:prstGeom prst="rect">
            <a:avLst/>
          </a:prstGeom>
        </p:spPr>
        <p:style>
          <a:lnRef idx="1">
            <a:schemeClr val="dk1"/>
          </a:lnRef>
          <a:fillRef idx="2">
            <a:schemeClr val="dk1"/>
          </a:fillRef>
          <a:effectRef idx="1">
            <a:schemeClr val="dk1"/>
          </a:effectRef>
          <a:fontRef idx="minor">
            <a:schemeClr val="dk1"/>
          </a:fontRef>
        </p:style>
        <p:txBody>
          <a:bodyPr wrap="square" tIns="108000" bIns="108000" rtlCol="0">
            <a:spAutoFit/>
          </a:bodyPr>
          <a:lstStyle/>
          <a:p>
            <a:pPr>
              <a:lnSpc>
                <a:spcPts val="1425"/>
              </a:lnSpc>
            </a:pPr>
            <a:r>
              <a:rPr lang="en-US" altLang="ja-JP" b="0" dirty="0">
                <a:solidFill>
                  <a:schemeClr val="tx1"/>
                </a:solidFill>
                <a:effectLst/>
                <a:latin typeface="Consolas" panose="020B0609020204030204" pitchFamily="49" charset="0"/>
              </a:rPr>
              <a:t>Hello World!</a:t>
            </a:r>
          </a:p>
        </p:txBody>
      </p:sp>
    </p:spTree>
    <p:extLst>
      <p:ext uri="{BB962C8B-B14F-4D97-AF65-F5344CB8AC3E}">
        <p14:creationId xmlns:p14="http://schemas.microsoft.com/office/powerpoint/2010/main" val="40810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情報論理学">
  <a:themeElements>
    <a:clrScheme name="津田塾大学情報科学">
      <a:dk1>
        <a:srgbClr val="353941"/>
      </a:dk1>
      <a:lt1>
        <a:srgbClr val="FFFFFF"/>
      </a:lt1>
      <a:dk2>
        <a:srgbClr val="263F41"/>
      </a:dk2>
      <a:lt2>
        <a:srgbClr val="E0E804"/>
      </a:lt2>
      <a:accent1>
        <a:srgbClr val="CE276C"/>
      </a:accent1>
      <a:accent2>
        <a:srgbClr val="D85514"/>
      </a:accent2>
      <a:accent3>
        <a:srgbClr val="95B00D"/>
      </a:accent3>
      <a:accent4>
        <a:srgbClr val="56B833"/>
      </a:accent4>
      <a:accent5>
        <a:srgbClr val="034AA1"/>
      </a:accent5>
      <a:accent6>
        <a:srgbClr val="510296"/>
      </a:accent6>
      <a:hlink>
        <a:srgbClr val="0563C1"/>
      </a:hlink>
      <a:folHlink>
        <a:srgbClr val="954F72"/>
      </a:folHlink>
    </a:clrScheme>
    <a:fontScheme name="都立大講義">
      <a:majorFont>
        <a:latin typeface="VDL Ｖ７ゴシック EB"/>
        <a:ea typeface="VDL Ｖ７ゴシック EB"/>
        <a:cs typeface=""/>
      </a:majorFont>
      <a:minorFont>
        <a:latin typeface="TBちび丸ゴシックPlusK Pro R"/>
        <a:ea typeface="TBちび丸ゴシックPlusK Pro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情報論理学" id="{9D04152A-154A-442E-A643-BF86048DE20D}" vid="{8058DE17-911C-49AC-A2EB-3BD0BB04877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1">
    <wetp:webextensionref xmlns:r="http://schemas.openxmlformats.org/officeDocument/2006/relationships" r:id="rId1"/>
  </wetp:taskpane>
  <wetp:taskpane dockstate="right" visibility="0" width="525" row="1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64C3975-57B6-47A0-85FF-E5F62F7E67C8}">
  <we:reference id="a19c72e1-6786-40f7-b977-f44d74d31275" version="2.1.0.0" store="EXCatalog" storeType="EXCatalog"/>
  <we:alternateReferences>
    <we:reference id="WA104379279" version="2.1.0.0" store="ja-JP"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BBB6DD3-8407-4865-923C-51624D4BD5C4}">
  <we:reference id="2d5ec7a8-3235-439f-acf6-ad88ee2f7e85" version="1.0.0.0" store="EXCatalog" storeType="EXCatalog"/>
  <we:alternateReferences>
    <we:reference id="WA104006972" version="1.0.0.0" store="ja-JP"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5088</TotalTime>
  <Words>1091</Words>
  <Application>Microsoft Office PowerPoint</Application>
  <PresentationFormat>ワイド画面</PresentationFormat>
  <Paragraphs>235</Paragraphs>
  <Slides>17</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TBちび丸ゴシックPlusK Pro R</vt:lpstr>
      <vt:lpstr>VDL Ｖ７ゴシック EB</vt:lpstr>
      <vt:lpstr>游ゴシック</vt:lpstr>
      <vt:lpstr>Arial</vt:lpstr>
      <vt:lpstr>Consolas</vt:lpstr>
      <vt:lpstr>情報論理学</vt:lpstr>
      <vt:lpstr>情報 科学Ｃ</vt:lpstr>
      <vt:lpstr>講義担当者</vt:lpstr>
      <vt:lpstr>本講義のトピックと進め方</vt:lpstr>
      <vt:lpstr>本講義のレベル感と評価について</vt:lpstr>
      <vt:lpstr>2025年度 講義日程</vt:lpstr>
      <vt:lpstr>情報科学Ｃ</vt:lpstr>
      <vt:lpstr>Google Colaboratory</vt:lpstr>
      <vt:lpstr>Colabを使ってみよう</vt:lpstr>
      <vt:lpstr>Hello World</vt:lpstr>
      <vt:lpstr>Hello World [改]</vt:lpstr>
      <vt:lpstr>Hello World [改] つづき</vt:lpstr>
      <vt:lpstr>生成AIによるプログラミング</vt:lpstr>
      <vt:lpstr>生成AIによるHello World!</vt:lpstr>
      <vt:lpstr>生成AIとの付き合い方</vt:lpstr>
      <vt:lpstr>[01-day01kk]  ソートのプログラミング</vt:lpstr>
      <vt:lpstr>Homework</vt:lpstr>
      <vt:lpstr>Day01の宿題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横山昌平</dc:creator>
  <cp:lastModifiedBy>横山昌平</cp:lastModifiedBy>
  <cp:revision>76</cp:revision>
  <dcterms:created xsi:type="dcterms:W3CDTF">2020-04-20T04:18:00Z</dcterms:created>
  <dcterms:modified xsi:type="dcterms:W3CDTF">2025-04-16T03:54:04Z</dcterms:modified>
</cp:coreProperties>
</file>