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DF7EC-EEF6-4946-917B-1F3F8F2473DC}" v="1868" dt="2019-05-13T03:41:07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ma109801@icloud.com" userId="16efc56f68755ba8" providerId="LiveId" clId="{4C2DF7EC-EEF6-4946-917B-1F3F8F2473DC}"/>
    <pc:docChg chg="custSel delSld modSld">
      <pc:chgData name="kazuma109801@icloud.com" userId="16efc56f68755ba8" providerId="LiveId" clId="{4C2DF7EC-EEF6-4946-917B-1F3F8F2473DC}" dt="2019-05-13T03:41:07.784" v="1864" actId="2696"/>
      <pc:docMkLst>
        <pc:docMk/>
      </pc:docMkLst>
      <pc:sldChg chg="modSp">
        <pc:chgData name="kazuma109801@icloud.com" userId="16efc56f68755ba8" providerId="LiveId" clId="{4C2DF7EC-EEF6-4946-917B-1F3F8F2473DC}" dt="2019-05-13T02:47:53.414" v="29" actId="20577"/>
        <pc:sldMkLst>
          <pc:docMk/>
          <pc:sldMk cId="3605306921" sldId="256"/>
        </pc:sldMkLst>
        <pc:spChg chg="mod">
          <ac:chgData name="kazuma109801@icloud.com" userId="16efc56f68755ba8" providerId="LiveId" clId="{4C2DF7EC-EEF6-4946-917B-1F3F8F2473DC}" dt="2019-05-13T02:47:25.198" v="15" actId="20577"/>
          <ac:spMkLst>
            <pc:docMk/>
            <pc:sldMk cId="3605306921" sldId="256"/>
            <ac:spMk id="2" creationId="{85B8EF65-BA85-4A7A-B1A0-76C71E153227}"/>
          </ac:spMkLst>
        </pc:spChg>
        <pc:spChg chg="mod">
          <ac:chgData name="kazuma109801@icloud.com" userId="16efc56f68755ba8" providerId="LiveId" clId="{4C2DF7EC-EEF6-4946-917B-1F3F8F2473DC}" dt="2019-05-13T02:47:53.414" v="29" actId="20577"/>
          <ac:spMkLst>
            <pc:docMk/>
            <pc:sldMk cId="3605306921" sldId="256"/>
            <ac:spMk id="3" creationId="{669AF142-5C0D-4D30-9647-7FEAF4DD8D0E}"/>
          </ac:spMkLst>
        </pc:spChg>
      </pc:sldChg>
      <pc:sldChg chg="del">
        <pc:chgData name="kazuma109801@icloud.com" userId="16efc56f68755ba8" providerId="LiveId" clId="{4C2DF7EC-EEF6-4946-917B-1F3F8F2473DC}" dt="2019-05-13T02:48:01.221" v="30" actId="2696"/>
        <pc:sldMkLst>
          <pc:docMk/>
          <pc:sldMk cId="1094295485" sldId="257"/>
        </pc:sldMkLst>
      </pc:sldChg>
      <pc:sldChg chg="addSp delSp modSp">
        <pc:chgData name="kazuma109801@icloud.com" userId="16efc56f68755ba8" providerId="LiveId" clId="{4C2DF7EC-EEF6-4946-917B-1F3F8F2473DC}" dt="2019-05-13T03:02:13.835" v="381" actId="1076"/>
        <pc:sldMkLst>
          <pc:docMk/>
          <pc:sldMk cId="3608762776" sldId="258"/>
        </pc:sldMkLst>
        <pc:spChg chg="mod">
          <ac:chgData name="kazuma109801@icloud.com" userId="16efc56f68755ba8" providerId="LiveId" clId="{4C2DF7EC-EEF6-4946-917B-1F3F8F2473DC}" dt="2019-05-13T02:48:24.214" v="34" actId="27636"/>
          <ac:spMkLst>
            <pc:docMk/>
            <pc:sldMk cId="3608762776" sldId="258"/>
            <ac:spMk id="2" creationId="{C47F7516-DEAC-40F7-95D9-C811680CF71D}"/>
          </ac:spMkLst>
        </pc:spChg>
        <pc:spChg chg="add del mod">
          <ac:chgData name="kazuma109801@icloud.com" userId="16efc56f68755ba8" providerId="LiveId" clId="{4C2DF7EC-EEF6-4946-917B-1F3F8F2473DC}" dt="2019-05-13T03:00:16.747" v="378" actId="20577"/>
          <ac:spMkLst>
            <pc:docMk/>
            <pc:sldMk cId="3608762776" sldId="258"/>
            <ac:spMk id="3" creationId="{71C2AF1D-665A-47B5-8CB5-FD3A0A0A5478}"/>
          </ac:spMkLst>
        </pc:spChg>
        <pc:spChg chg="add del">
          <ac:chgData name="kazuma109801@icloud.com" userId="16efc56f68755ba8" providerId="LiveId" clId="{4C2DF7EC-EEF6-4946-917B-1F3F8F2473DC}" dt="2019-05-13T02:54:40.851" v="38"/>
          <ac:spMkLst>
            <pc:docMk/>
            <pc:sldMk cId="3608762776" sldId="258"/>
            <ac:spMk id="4" creationId="{3D280A51-B830-4891-B293-F752CF7F801F}"/>
          </ac:spMkLst>
        </pc:spChg>
        <pc:picChg chg="add mod">
          <ac:chgData name="kazuma109801@icloud.com" userId="16efc56f68755ba8" providerId="LiveId" clId="{4C2DF7EC-EEF6-4946-917B-1F3F8F2473DC}" dt="2019-05-13T03:02:13.835" v="381" actId="1076"/>
          <ac:picMkLst>
            <pc:docMk/>
            <pc:sldMk cId="3608762776" sldId="258"/>
            <ac:picMk id="6" creationId="{15F31BAE-7206-4EE3-B807-0BE741A83852}"/>
          </ac:picMkLst>
        </pc:picChg>
      </pc:sldChg>
      <pc:sldChg chg="addSp delSp modSp">
        <pc:chgData name="kazuma109801@icloud.com" userId="16efc56f68755ba8" providerId="LiveId" clId="{4C2DF7EC-EEF6-4946-917B-1F3F8F2473DC}" dt="2019-05-13T03:10:30.253" v="417" actId="20577"/>
        <pc:sldMkLst>
          <pc:docMk/>
          <pc:sldMk cId="4126744366" sldId="259"/>
        </pc:sldMkLst>
        <pc:spChg chg="mod">
          <ac:chgData name="kazuma109801@icloud.com" userId="16efc56f68755ba8" providerId="LiveId" clId="{4C2DF7EC-EEF6-4946-917B-1F3F8F2473DC}" dt="2019-05-13T03:02:36.812" v="386" actId="27636"/>
          <ac:spMkLst>
            <pc:docMk/>
            <pc:sldMk cId="4126744366" sldId="259"/>
            <ac:spMk id="2" creationId="{7CBE8997-D86F-46F8-AC91-38BA780E1FA3}"/>
          </ac:spMkLst>
        </pc:spChg>
        <pc:spChg chg="add del mod">
          <ac:chgData name="kazuma109801@icloud.com" userId="16efc56f68755ba8" providerId="LiveId" clId="{4C2DF7EC-EEF6-4946-917B-1F3F8F2473DC}" dt="2019-05-13T03:10:30.253" v="417" actId="20577"/>
          <ac:spMkLst>
            <pc:docMk/>
            <pc:sldMk cId="4126744366" sldId="259"/>
            <ac:spMk id="3" creationId="{C5A25597-FDC2-450B-9443-4436136EE01E}"/>
          </ac:spMkLst>
        </pc:spChg>
        <pc:spChg chg="add del">
          <ac:chgData name="kazuma109801@icloud.com" userId="16efc56f68755ba8" providerId="LiveId" clId="{4C2DF7EC-EEF6-4946-917B-1F3F8F2473DC}" dt="2019-05-13T03:09:58.899" v="390"/>
          <ac:spMkLst>
            <pc:docMk/>
            <pc:sldMk cId="4126744366" sldId="259"/>
            <ac:spMk id="4" creationId="{C7D2B5A2-E558-4E6B-8C8E-FE33050B285B}"/>
          </ac:spMkLst>
        </pc:spChg>
        <pc:spChg chg="add del mod">
          <ac:chgData name="kazuma109801@icloud.com" userId="16efc56f68755ba8" providerId="LiveId" clId="{4C2DF7EC-EEF6-4946-917B-1F3F8F2473DC}" dt="2019-05-13T03:10:13.251" v="397"/>
          <ac:spMkLst>
            <pc:docMk/>
            <pc:sldMk cId="4126744366" sldId="259"/>
            <ac:spMk id="5" creationId="{9406E09A-DB17-404D-A577-CEB96FB223AC}"/>
          </ac:spMkLst>
        </pc:spChg>
      </pc:sldChg>
      <pc:sldChg chg="modSp">
        <pc:chgData name="kazuma109801@icloud.com" userId="16efc56f68755ba8" providerId="LiveId" clId="{4C2DF7EC-EEF6-4946-917B-1F3F8F2473DC}" dt="2019-05-13T03:19:48.824" v="1181"/>
        <pc:sldMkLst>
          <pc:docMk/>
          <pc:sldMk cId="2144995945" sldId="260"/>
        </pc:sldMkLst>
        <pc:spChg chg="mod">
          <ac:chgData name="kazuma109801@icloud.com" userId="16efc56f68755ba8" providerId="LiveId" clId="{4C2DF7EC-EEF6-4946-917B-1F3F8F2473DC}" dt="2019-05-13T03:19:48.824" v="1181"/>
          <ac:spMkLst>
            <pc:docMk/>
            <pc:sldMk cId="2144995945" sldId="260"/>
            <ac:spMk id="3" creationId="{167E707A-E601-4327-A23E-3B887B758620}"/>
          </ac:spMkLst>
        </pc:spChg>
      </pc:sldChg>
      <pc:sldChg chg="addSp delSp modSp">
        <pc:chgData name="kazuma109801@icloud.com" userId="16efc56f68755ba8" providerId="LiveId" clId="{4C2DF7EC-EEF6-4946-917B-1F3F8F2473DC}" dt="2019-05-13T03:32:03.179" v="1525" actId="115"/>
        <pc:sldMkLst>
          <pc:docMk/>
          <pc:sldMk cId="3869774692" sldId="261"/>
        </pc:sldMkLst>
        <pc:spChg chg="mod">
          <ac:chgData name="kazuma109801@icloud.com" userId="16efc56f68755ba8" providerId="LiveId" clId="{4C2DF7EC-EEF6-4946-917B-1F3F8F2473DC}" dt="2019-05-13T03:20:43.882" v="1186" actId="27636"/>
          <ac:spMkLst>
            <pc:docMk/>
            <pc:sldMk cId="3869774692" sldId="261"/>
            <ac:spMk id="2" creationId="{8235FC0B-6281-4512-B4E0-D24AA53C5E37}"/>
          </ac:spMkLst>
        </pc:spChg>
        <pc:spChg chg="del mod">
          <ac:chgData name="kazuma109801@icloud.com" userId="16efc56f68755ba8" providerId="LiveId" clId="{4C2DF7EC-EEF6-4946-917B-1F3F8F2473DC}" dt="2019-05-13T03:27:15.439" v="1196"/>
          <ac:spMkLst>
            <pc:docMk/>
            <pc:sldMk cId="3869774692" sldId="261"/>
            <ac:spMk id="3" creationId="{4F930698-52A7-4E6B-8BE6-054A9E25219A}"/>
          </ac:spMkLst>
        </pc:spChg>
        <pc:spChg chg="add mod">
          <ac:chgData name="kazuma109801@icloud.com" userId="16efc56f68755ba8" providerId="LiveId" clId="{4C2DF7EC-EEF6-4946-917B-1F3F8F2473DC}" dt="2019-05-13T03:32:03.179" v="1525" actId="115"/>
          <ac:spMkLst>
            <pc:docMk/>
            <pc:sldMk cId="3869774692" sldId="261"/>
            <ac:spMk id="10" creationId="{C9EF595E-335E-47F7-B93D-6D1685501AE6}"/>
          </ac:spMkLst>
        </pc:spChg>
        <pc:picChg chg="add del mod">
          <ac:chgData name="kazuma109801@icloud.com" userId="16efc56f68755ba8" providerId="LiveId" clId="{4C2DF7EC-EEF6-4946-917B-1F3F8F2473DC}" dt="2019-05-13T03:27:22.296" v="1198" actId="478"/>
          <ac:picMkLst>
            <pc:docMk/>
            <pc:sldMk cId="3869774692" sldId="261"/>
            <ac:picMk id="5" creationId="{03767DA2-B9D5-404B-B552-CD0584A1A8B4}"/>
          </ac:picMkLst>
        </pc:picChg>
        <pc:picChg chg="add mod">
          <ac:chgData name="kazuma109801@icloud.com" userId="16efc56f68755ba8" providerId="LiveId" clId="{4C2DF7EC-EEF6-4946-917B-1F3F8F2473DC}" dt="2019-05-13T03:27:28.232" v="1200" actId="1076"/>
          <ac:picMkLst>
            <pc:docMk/>
            <pc:sldMk cId="3869774692" sldId="261"/>
            <ac:picMk id="7" creationId="{0590B4C4-77FC-4FE5-BC02-A4B46A28E857}"/>
          </ac:picMkLst>
        </pc:picChg>
        <pc:picChg chg="add mod">
          <ac:chgData name="kazuma109801@icloud.com" userId="16efc56f68755ba8" providerId="LiveId" clId="{4C2DF7EC-EEF6-4946-917B-1F3F8F2473DC}" dt="2019-05-13T03:31:22.575" v="1504" actId="14100"/>
          <ac:picMkLst>
            <pc:docMk/>
            <pc:sldMk cId="3869774692" sldId="261"/>
            <ac:picMk id="9" creationId="{99FDE323-E90B-4062-A0F9-2E23057C739E}"/>
          </ac:picMkLst>
        </pc:picChg>
      </pc:sldChg>
      <pc:sldChg chg="addSp delSp modSp">
        <pc:chgData name="kazuma109801@icloud.com" userId="16efc56f68755ba8" providerId="LiveId" clId="{4C2DF7EC-EEF6-4946-917B-1F3F8F2473DC}" dt="2019-05-13T03:39:15.270" v="1861"/>
        <pc:sldMkLst>
          <pc:docMk/>
          <pc:sldMk cId="2474092887" sldId="262"/>
        </pc:sldMkLst>
        <pc:spChg chg="mod">
          <ac:chgData name="kazuma109801@icloud.com" userId="16efc56f68755ba8" providerId="LiveId" clId="{4C2DF7EC-EEF6-4946-917B-1F3F8F2473DC}" dt="2019-05-13T03:33:01.224" v="1528" actId="20577"/>
          <ac:spMkLst>
            <pc:docMk/>
            <pc:sldMk cId="2474092887" sldId="262"/>
            <ac:spMk id="2" creationId="{8C985291-0816-4EB2-A4ED-AA316E11901E}"/>
          </ac:spMkLst>
        </pc:spChg>
        <pc:spChg chg="add del mod">
          <ac:chgData name="kazuma109801@icloud.com" userId="16efc56f68755ba8" providerId="LiveId" clId="{4C2DF7EC-EEF6-4946-917B-1F3F8F2473DC}" dt="2019-05-13T03:39:15.270" v="1861"/>
          <ac:spMkLst>
            <pc:docMk/>
            <pc:sldMk cId="2474092887" sldId="262"/>
            <ac:spMk id="3" creationId="{51AD6BE7-FE2A-4B3C-84F1-A22C15AC300D}"/>
          </ac:spMkLst>
        </pc:spChg>
        <pc:spChg chg="add del">
          <ac:chgData name="kazuma109801@icloud.com" userId="16efc56f68755ba8" providerId="LiveId" clId="{4C2DF7EC-EEF6-4946-917B-1F3F8F2473DC}" dt="2019-05-13T03:33:34.384" v="1533"/>
          <ac:spMkLst>
            <pc:docMk/>
            <pc:sldMk cId="2474092887" sldId="262"/>
            <ac:spMk id="4" creationId="{947EA1C2-99E0-4E9F-B71D-45F507E23D36}"/>
          </ac:spMkLst>
        </pc:spChg>
        <pc:picChg chg="add mod">
          <ac:chgData name="kazuma109801@icloud.com" userId="16efc56f68755ba8" providerId="LiveId" clId="{4C2DF7EC-EEF6-4946-917B-1F3F8F2473DC}" dt="2019-05-13T03:36:05.694" v="1581" actId="14100"/>
          <ac:picMkLst>
            <pc:docMk/>
            <pc:sldMk cId="2474092887" sldId="262"/>
            <ac:picMk id="6" creationId="{3E92A4DF-2E12-4CA4-8257-3112D64A7817}"/>
          </ac:picMkLst>
        </pc:picChg>
      </pc:sldChg>
      <pc:sldChg chg="del">
        <pc:chgData name="kazuma109801@icloud.com" userId="16efc56f68755ba8" providerId="LiveId" clId="{4C2DF7EC-EEF6-4946-917B-1F3F8F2473DC}" dt="2019-05-13T03:41:06.878" v="1862" actId="2696"/>
        <pc:sldMkLst>
          <pc:docMk/>
          <pc:sldMk cId="476940554" sldId="263"/>
        </pc:sldMkLst>
      </pc:sldChg>
      <pc:sldChg chg="del">
        <pc:chgData name="kazuma109801@icloud.com" userId="16efc56f68755ba8" providerId="LiveId" clId="{4C2DF7EC-EEF6-4946-917B-1F3F8F2473DC}" dt="2019-05-13T03:41:07.518" v="1863" actId="2696"/>
        <pc:sldMkLst>
          <pc:docMk/>
          <pc:sldMk cId="1134048484" sldId="264"/>
        </pc:sldMkLst>
      </pc:sldChg>
      <pc:sldChg chg="del">
        <pc:chgData name="kazuma109801@icloud.com" userId="16efc56f68755ba8" providerId="LiveId" clId="{4C2DF7EC-EEF6-4946-917B-1F3F8F2473DC}" dt="2019-05-13T03:41:07.784" v="1864" actId="2696"/>
        <pc:sldMkLst>
          <pc:docMk/>
          <pc:sldMk cId="210692766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6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7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9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2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2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9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08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13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8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58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5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3350D-9E60-4272-BC94-3EAB2E620524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ECF3A3-9144-4374-A07A-F99896289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8EF65-BA85-4A7A-B1A0-76C71E153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Chainer</a:t>
            </a:r>
            <a:r>
              <a:rPr kumimoji="1" lang="ja-JP" altLang="en-US" dirty="0"/>
              <a:t>勉強会　</a:t>
            </a:r>
            <a:r>
              <a:rPr kumimoji="1" lang="en-US" altLang="ja-JP" dirty="0"/>
              <a:t>0513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9AF142-5C0D-4D30-9647-7FEAF4DD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778" y="3810478"/>
            <a:ext cx="9144000" cy="1655762"/>
          </a:xfrm>
        </p:spPr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～</a:t>
            </a:r>
            <a:r>
              <a:rPr lang="en-US" altLang="ja-JP" dirty="0"/>
              <a:t>5.5</a:t>
            </a:r>
            <a:r>
              <a:rPr lang="ja-JP" altLang="en-US" dirty="0"/>
              <a:t>章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林田和磨</a:t>
            </a:r>
          </a:p>
        </p:txBody>
      </p:sp>
    </p:spTree>
    <p:extLst>
      <p:ext uri="{BB962C8B-B14F-4D97-AF65-F5344CB8AC3E}">
        <p14:creationId xmlns:p14="http://schemas.microsoft.com/office/powerpoint/2010/main" val="360530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F7516-DEAC-40F7-95D9-C811680C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5.2. </a:t>
            </a:r>
            <a:r>
              <a:rPr lang="ja-JP" altLang="en-US" b="1" dirty="0"/>
              <a:t>ベクトルを入力とする関数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C2AF1D-665A-47B5-8CB5-FD3A0A0A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ja-JP" altLang="en-US" dirty="0"/>
              <a:t>・</a:t>
            </a:r>
            <a:r>
              <a:rPr lang="en-US" altLang="ja-JP" dirty="0"/>
              <a:t>『</a:t>
            </a:r>
            <a:r>
              <a:rPr lang="ja-JP" altLang="en-US" dirty="0"/>
              <a:t>前節で考えた </a:t>
            </a:r>
            <a:r>
              <a:rPr lang="en-US" altLang="ja-JP" dirty="0" err="1"/>
              <a:t>bTx</a:t>
            </a:r>
            <a:r>
              <a:rPr lang="en-US" altLang="ja-JP" dirty="0"/>
              <a:t> </a:t>
            </a:r>
            <a:r>
              <a:rPr lang="ja-JP" altLang="en-US" dirty="0"/>
              <a:t>や </a:t>
            </a:r>
            <a:r>
              <a:rPr lang="en-US" altLang="ja-JP" dirty="0" err="1"/>
              <a:t>xTAx</a:t>
            </a:r>
            <a:r>
              <a:rPr lang="en-US" altLang="ja-JP" dirty="0"/>
              <a:t> </a:t>
            </a:r>
            <a:r>
              <a:rPr lang="ja-JP" altLang="en-US" dirty="0"/>
              <a:t>は ベクトル </a:t>
            </a:r>
            <a:r>
              <a:rPr lang="en-US" altLang="ja-JP" dirty="0"/>
              <a:t>x </a:t>
            </a:r>
            <a:r>
              <a:rPr lang="ja-JP" altLang="en-US" dirty="0"/>
              <a:t>を受け取って、スカラ </a:t>
            </a:r>
            <a:r>
              <a:rPr lang="en-US" altLang="ja-JP" dirty="0"/>
              <a:t>bx, </a:t>
            </a:r>
            <a:r>
              <a:rPr lang="en-US" altLang="ja-JP" dirty="0" err="1"/>
              <a:t>xTAx</a:t>
            </a:r>
            <a:r>
              <a:rPr lang="en-US" altLang="ja-JP" dirty="0"/>
              <a:t> </a:t>
            </a:r>
            <a:r>
              <a:rPr lang="ja-JP" altLang="en-US" dirty="0"/>
              <a:t>を出力する関数と考えることができます。</a:t>
            </a:r>
            <a:r>
              <a:rPr lang="en-US" altLang="ja-JP" dirty="0"/>
              <a:t>』</a:t>
            </a:r>
          </a:p>
          <a:p>
            <a:pPr marL="0" indent="0" fontAlgn="base">
              <a:buNone/>
            </a:pPr>
            <a:r>
              <a:rPr lang="en-US" altLang="ja-JP" dirty="0"/>
              <a:t>f(x1),f(x2),</a:t>
            </a:r>
            <a:r>
              <a:rPr lang="ja-JP" altLang="en-US" dirty="0"/>
              <a:t>・・・と考えるのではなく✘＝</a:t>
            </a:r>
            <a:r>
              <a:rPr lang="en-US" altLang="ja-JP" dirty="0"/>
              <a:t>[x1,x2,x3…</a:t>
            </a:r>
            <a:r>
              <a:rPr lang="en-US" altLang="ja-JP" dirty="0" err="1"/>
              <a:t>xn</a:t>
            </a:r>
            <a:r>
              <a:rPr lang="en-US" altLang="ja-JP" dirty="0"/>
              <a:t>]</a:t>
            </a:r>
            <a:r>
              <a:rPr lang="ja-JP" altLang="en-US" dirty="0"/>
              <a:t>として</a:t>
            </a:r>
            <a:endParaRPr lang="en-US" altLang="ja-JP" dirty="0"/>
          </a:p>
          <a:p>
            <a:pPr marL="0" indent="0" fontAlgn="base">
              <a:buNone/>
            </a:pPr>
            <a:r>
              <a:rPr lang="en-US" altLang="ja-JP" dirty="0"/>
              <a:t>f</a:t>
            </a:r>
            <a:r>
              <a:rPr lang="ja-JP" altLang="en-US" dirty="0"/>
              <a:t>（✘）＝</a:t>
            </a:r>
            <a:r>
              <a:rPr lang="en-US" altLang="ja-JP" dirty="0"/>
              <a:t>[f(x1), f(x2), f(x3)….., f(</a:t>
            </a:r>
            <a:r>
              <a:rPr lang="en-US" altLang="ja-JP" dirty="0" err="1"/>
              <a:t>xn</a:t>
            </a:r>
            <a:r>
              <a:rPr lang="en-US" altLang="ja-JP" dirty="0"/>
              <a:t>)]</a:t>
            </a:r>
            <a:r>
              <a:rPr lang="ja-JP" altLang="en-US" dirty="0"/>
              <a:t>というように　まとめて入れることができる。</a:t>
            </a:r>
            <a:endParaRPr lang="en-US" altLang="ja-JP" dirty="0"/>
          </a:p>
          <a:p>
            <a:pPr marL="0" indent="0" fontAlgn="base">
              <a:buNone/>
            </a:pPr>
            <a:r>
              <a:rPr lang="en-US" altLang="ja-JP" dirty="0"/>
              <a:t>f(x)</a:t>
            </a:r>
            <a:r>
              <a:rPr lang="ja-JP" altLang="en-US" dirty="0"/>
              <a:t>の微分は前章同様のやり方。</a:t>
            </a:r>
            <a:endParaRPr lang="en-US" altLang="ja-JP" dirty="0"/>
          </a:p>
          <a:p>
            <a:pPr marL="0" indent="0" fontAlgn="base">
              <a:buNone/>
            </a:pPr>
            <a:br>
              <a:rPr lang="en-US" altLang="ja-JP" dirty="0"/>
            </a:b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F31BAE-7206-4EE3-B807-0BE741A8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4413885"/>
            <a:ext cx="363474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6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E8997-D86F-46F8-AC91-38BA780E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5.3. </a:t>
            </a:r>
            <a:r>
              <a:rPr lang="ja-JP" altLang="en-US" b="1" dirty="0"/>
              <a:t>ベクトル値関数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A25597-FDC2-450B-9443-4436136E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『</a:t>
            </a:r>
            <a:r>
              <a:rPr lang="ja-JP" altLang="en-US" dirty="0"/>
              <a:t>まず、</a:t>
            </a:r>
            <a:r>
              <a:rPr lang="en-US" altLang="ja-JP" dirty="0"/>
              <a:t>1 </a:t>
            </a:r>
            <a:r>
              <a:rPr lang="ja-JP" altLang="en-US" dirty="0" err="1"/>
              <a:t>つの</a:t>
            </a:r>
            <a:r>
              <a:rPr lang="ja-JP" altLang="en-US" dirty="0"/>
              <a:t>スカラ変数 </a:t>
            </a:r>
            <a:r>
              <a:rPr lang="en-US" altLang="ja-JP" dirty="0"/>
              <a:t>x </a:t>
            </a:r>
            <a:r>
              <a:rPr lang="ja-JP" altLang="en-US" dirty="0"/>
              <a:t>を入力とし、 </a:t>
            </a:r>
            <a:r>
              <a:rPr lang="en-US" altLang="ja-JP" dirty="0"/>
              <a:t>N </a:t>
            </a:r>
            <a:r>
              <a:rPr lang="ja-JP" altLang="en-US" dirty="0"/>
              <a:t>個のスカラ（つまり、 </a:t>
            </a:r>
            <a:r>
              <a:rPr lang="en-US" altLang="ja-JP" dirty="0"/>
              <a:t>N </a:t>
            </a:r>
            <a:r>
              <a:rPr lang="ja-JP" altLang="en-US" dirty="0"/>
              <a:t>次元のベクトルを </a:t>
            </a:r>
            <a:r>
              <a:rPr lang="en-US" altLang="ja-JP" dirty="0"/>
              <a:t>1 </a:t>
            </a:r>
            <a:r>
              <a:rPr lang="ja-JP" altLang="en-US" dirty="0"/>
              <a:t>個）を出力する関数 </a:t>
            </a:r>
            <a:r>
              <a:rPr lang="en-US" altLang="ja-JP" dirty="0"/>
              <a:t>f(x) </a:t>
            </a:r>
            <a:r>
              <a:rPr lang="ja-JP" altLang="en-US" dirty="0"/>
              <a:t>を考えます。 ベクトル変数は </a:t>
            </a:r>
            <a:r>
              <a:rPr lang="en-US" altLang="ja-JP" dirty="0"/>
              <a:t>y </a:t>
            </a:r>
            <a:r>
              <a:rPr lang="ja-JP" altLang="en-US" dirty="0"/>
              <a:t>などの太字で書いていました。それと同様に、この関数も出力がベクトルであることを強調して </a:t>
            </a:r>
            <a:r>
              <a:rPr lang="en-US" altLang="ja-JP" dirty="0"/>
              <a:t>f </a:t>
            </a:r>
            <a:r>
              <a:rPr lang="ja-JP" altLang="en-US" dirty="0"/>
              <a:t>と太字で表します。 </a:t>
            </a:r>
            <a:r>
              <a:rPr lang="en-US" altLang="ja-JP" dirty="0"/>
              <a:t>f </a:t>
            </a:r>
            <a:r>
              <a:rPr lang="ja-JP" altLang="en-US" dirty="0" err="1"/>
              <a:t>のように</a:t>
            </a:r>
            <a:r>
              <a:rPr lang="ja-JP" altLang="en-US" dirty="0"/>
              <a:t>出力がベクトルである関数を ベクトル値関数 </a:t>
            </a:r>
            <a:r>
              <a:rPr lang="en-US" altLang="ja-JP" dirty="0"/>
              <a:t>(vector-valued function) </a:t>
            </a:r>
            <a:r>
              <a:rPr lang="ja-JP" altLang="en-US" dirty="0"/>
              <a:t>と呼びます。それに対し、出力がスカラである関数を（そのことを強調したい場合には） スカラ値関数 </a:t>
            </a:r>
            <a:r>
              <a:rPr lang="en-US" altLang="ja-JP" dirty="0"/>
              <a:t>(scalar-valued function) </a:t>
            </a:r>
            <a:r>
              <a:rPr lang="ja-JP" altLang="en-US" dirty="0"/>
              <a:t>と呼びます。</a:t>
            </a:r>
            <a:r>
              <a:rPr lang="en-US" altLang="ja-JP" dirty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7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E707A-E601-4327-A23E-3B887B75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913"/>
            <a:ext cx="10515600" cy="56354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５．２章では　入力✘＝</a:t>
            </a:r>
            <a:r>
              <a:rPr kumimoji="1" lang="en-US" altLang="ja-JP" dirty="0"/>
              <a:t>[x1,x2]</a:t>
            </a:r>
            <a:r>
              <a:rPr kumimoji="1" lang="ja-JP" altLang="en-US" dirty="0"/>
              <a:t>　→ベクトル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出力ｆ（ｘ）　　　　→スカラー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５．３章では　入力ｘ＝ｘ１　→スカラー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出力</a:t>
            </a:r>
            <a:r>
              <a:rPr lang="ja-JP" altLang="en-US" b="1" dirty="0"/>
              <a:t>Ｆ（</a:t>
            </a:r>
            <a:r>
              <a:rPr lang="en-US" altLang="ja-JP" b="1" dirty="0"/>
              <a:t>x</a:t>
            </a:r>
            <a:r>
              <a:rPr lang="ja-JP" altLang="en-US" b="1" dirty="0"/>
              <a:t>）</a:t>
            </a:r>
            <a:r>
              <a:rPr lang="en-US" altLang="ja-JP" dirty="0"/>
              <a:t>=[f1(x),f2(x),……</a:t>
            </a:r>
            <a:r>
              <a:rPr lang="en-US" altLang="ja-JP" dirty="0" err="1"/>
              <a:t>fn</a:t>
            </a:r>
            <a:r>
              <a:rPr lang="en-US" altLang="ja-JP" dirty="0"/>
              <a:t>(x)] </a:t>
            </a:r>
            <a:r>
              <a:rPr lang="ja-JP" altLang="en-US" dirty="0"/>
              <a:t>→ベクトル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または　入力✘＝</a:t>
            </a:r>
            <a:r>
              <a:rPr lang="en-US" altLang="ja-JP" dirty="0"/>
              <a:t>[x1,x2,….</a:t>
            </a:r>
            <a:r>
              <a:rPr lang="en-US" altLang="ja-JP" dirty="0" err="1"/>
              <a:t>xm</a:t>
            </a:r>
            <a:r>
              <a:rPr lang="en-US" altLang="ja-JP" dirty="0"/>
              <a:t>]  </a:t>
            </a:r>
            <a:r>
              <a:rPr lang="ja-JP" altLang="en-US" dirty="0"/>
              <a:t>→　Ｍ次元ベクトル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出力</a:t>
            </a:r>
            <a:r>
              <a:rPr lang="ja-JP" altLang="en-US" b="1" dirty="0"/>
              <a:t>Ｇ（ｘ）</a:t>
            </a:r>
            <a:r>
              <a:rPr lang="ja-JP" altLang="en-US" dirty="0"/>
              <a:t>＝</a:t>
            </a:r>
            <a:r>
              <a:rPr lang="en-US" altLang="ja-JP" dirty="0"/>
              <a:t>[g1(</a:t>
            </a:r>
            <a:r>
              <a:rPr lang="ja-JP" altLang="en-US" dirty="0"/>
              <a:t>✘</a:t>
            </a:r>
            <a:r>
              <a:rPr lang="en-US" altLang="ja-JP" dirty="0"/>
              <a:t>),g2(</a:t>
            </a:r>
            <a:r>
              <a:rPr lang="ja-JP" altLang="en-US" dirty="0"/>
              <a:t>✘</a:t>
            </a:r>
            <a:r>
              <a:rPr lang="en-US" altLang="ja-JP" dirty="0"/>
              <a:t>),… </a:t>
            </a:r>
            <a:r>
              <a:rPr lang="en-US" altLang="ja-JP" dirty="0" err="1"/>
              <a:t>gn</a:t>
            </a:r>
            <a:r>
              <a:rPr lang="en-US" altLang="ja-JP" dirty="0"/>
              <a:t>(</a:t>
            </a:r>
            <a:r>
              <a:rPr lang="ja-JP" altLang="en-US" dirty="0"/>
              <a:t>✘</a:t>
            </a:r>
            <a:r>
              <a:rPr lang="en-US" altLang="ja-JP" dirty="0"/>
              <a:t>)]=[g1(x1), g2(x2),….. </a:t>
            </a:r>
            <a:r>
              <a:rPr lang="en-US" altLang="ja-JP" dirty="0" err="1"/>
              <a:t>gn</a:t>
            </a:r>
            <a:r>
              <a:rPr lang="en-US" altLang="ja-JP" dirty="0"/>
              <a:t>(</a:t>
            </a:r>
            <a:r>
              <a:rPr lang="en-US" altLang="ja-JP" dirty="0" err="1"/>
              <a:t>xm</a:t>
            </a:r>
            <a:r>
              <a:rPr lang="en-US" altLang="ja-JP" dirty="0"/>
              <a:t>)]</a:t>
            </a:r>
          </a:p>
          <a:p>
            <a:pPr marL="0" indent="0">
              <a:buNone/>
            </a:pPr>
            <a:r>
              <a:rPr lang="en-US" altLang="ja-JP" b="1" dirty="0"/>
              <a:t>                                                         </a:t>
            </a:r>
            <a:r>
              <a:rPr lang="ja-JP" altLang="en-US" b="1" dirty="0"/>
              <a:t>→</a:t>
            </a:r>
            <a:r>
              <a:rPr lang="ja-JP" altLang="en-US" dirty="0"/>
              <a:t>ｎ次元ベクトル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9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5FC0B-6281-4512-B4E0-D24AA53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/>
              <a:t>5.4. </a:t>
            </a:r>
            <a:r>
              <a:rPr lang="ja-JP" altLang="en-US" b="1" dirty="0"/>
              <a:t>ベクトル値関数の微分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0590B4C4-77FC-4FE5-BC02-A4B46A28E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87136"/>
            <a:ext cx="2133600" cy="2872740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9FDE323-E90B-4062-A0F9-2E23057C7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11" y="2947386"/>
            <a:ext cx="3063240" cy="224187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EF595E-335E-47F7-B93D-6D1685501AE6}"/>
              </a:ext>
            </a:extLst>
          </p:cNvPr>
          <p:cNvSpPr txBox="1"/>
          <p:nvPr/>
        </p:nvSpPr>
        <p:spPr>
          <a:xfrm>
            <a:off x="3009900" y="2467770"/>
            <a:ext cx="5972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微分のやり方は、今まで同様。左図参照。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✘で微分するとき、つまりＭ次元ベクトル入力で</a:t>
            </a:r>
            <a:endParaRPr kumimoji="1" lang="en-US" altLang="ja-JP" dirty="0"/>
          </a:p>
          <a:p>
            <a:r>
              <a:rPr kumimoji="1" lang="ja-JP" altLang="en-US" dirty="0"/>
              <a:t>Ｎ次元ベクトル出力を微分するとき右図のようになることに注意。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『N  </a:t>
            </a:r>
            <a:r>
              <a:rPr kumimoji="1" lang="ja-JP" altLang="en-US" dirty="0"/>
              <a:t>個の入力変数と </a:t>
            </a:r>
            <a:r>
              <a:rPr kumimoji="1" lang="en-US" altLang="ja-JP" dirty="0"/>
              <a:t>M </a:t>
            </a:r>
            <a:r>
              <a:rPr kumimoji="1" lang="ja-JP" altLang="en-US" dirty="0"/>
              <a:t>個の出力変数の組み合わせを考える必要があるので、微分は</a:t>
            </a:r>
            <a:r>
              <a:rPr kumimoji="1" lang="ja-JP" altLang="en-US" b="1" u="sng" dirty="0"/>
              <a:t>サイズ </a:t>
            </a:r>
            <a:r>
              <a:rPr kumimoji="1" lang="en-US" altLang="ja-JP" b="1" u="sng" dirty="0"/>
              <a:t>(N,M) </a:t>
            </a:r>
            <a:r>
              <a:rPr kumimoji="1" lang="ja-JP" altLang="en-US" b="1" u="sng" dirty="0"/>
              <a:t>の行列</a:t>
            </a:r>
            <a:r>
              <a:rPr kumimoji="1" lang="ja-JP" altLang="en-US" dirty="0"/>
              <a:t>となることに注意してください。この、すべての偏微分の組み合わせをまとめて作った行列のこと</a:t>
            </a:r>
            <a:r>
              <a:rPr kumimoji="1" lang="ja-JP" altLang="en-US" u="sng" dirty="0"/>
              <a:t>を ヤコビ行列</a:t>
            </a:r>
            <a:r>
              <a:rPr kumimoji="1" lang="ja-JP" altLang="en-US" dirty="0"/>
              <a:t> と呼びます。</a:t>
            </a:r>
            <a:r>
              <a:rPr kumimoji="1" lang="en-US" altLang="ja-JP" dirty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7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291-0816-4EB2-A4ED-AA316E11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2132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altLang="ja-JP" sz="3600" b="1" dirty="0"/>
            </a:br>
            <a:br>
              <a:rPr lang="en-US" altLang="ja-JP" sz="3600" b="1" dirty="0"/>
            </a:br>
            <a:r>
              <a:rPr lang="en-US" altLang="ja-JP" b="1" dirty="0"/>
              <a:t>5.5. </a:t>
            </a:r>
            <a:r>
              <a:rPr lang="ja-JP" altLang="en-US" b="1" dirty="0"/>
              <a:t>合成関数の微分（多変数バージョン）</a:t>
            </a:r>
            <a:br>
              <a:rPr lang="ja-JP" altLang="en-US" b="1" dirty="0"/>
            </a:b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D6BE7-FE2A-4B3C-84F1-A22C15AC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g </a:t>
            </a:r>
            <a:r>
              <a:rPr lang="ja-JP" altLang="en-US" dirty="0"/>
              <a:t>を </a:t>
            </a:r>
            <a:r>
              <a:rPr lang="en-US" altLang="ja-JP" dirty="0"/>
              <a:t>M </a:t>
            </a:r>
            <a:r>
              <a:rPr lang="ja-JP" altLang="en-US" dirty="0"/>
              <a:t>変数入力 </a:t>
            </a:r>
            <a:r>
              <a:rPr lang="en-US" altLang="ja-JP" dirty="0"/>
              <a:t>N </a:t>
            </a:r>
            <a:r>
              <a:rPr lang="ja-JP" altLang="en-US" dirty="0"/>
              <a:t>変数出力、</a:t>
            </a:r>
            <a:r>
              <a:rPr lang="en-US" altLang="ja-JP" dirty="0"/>
              <a:t>f </a:t>
            </a:r>
            <a:r>
              <a:rPr lang="ja-JP" altLang="en-US" dirty="0"/>
              <a:t>を </a:t>
            </a:r>
            <a:r>
              <a:rPr lang="en-US" altLang="ja-JP" dirty="0"/>
              <a:t>N </a:t>
            </a:r>
            <a:r>
              <a:rPr lang="ja-JP" altLang="en-US" dirty="0"/>
              <a:t>変数入力 </a:t>
            </a:r>
            <a:r>
              <a:rPr lang="en-US" altLang="ja-JP" dirty="0"/>
              <a:t>L </a:t>
            </a:r>
            <a:r>
              <a:rPr lang="ja-JP" altLang="en-US" dirty="0"/>
              <a:t>変数出力の関数とする。 これらの関数の合成 </a:t>
            </a:r>
            <a:r>
              <a:rPr lang="en-US" altLang="ja-JP" b="1" dirty="0"/>
              <a:t>h=f(g(x)) </a:t>
            </a:r>
            <a:r>
              <a:rPr lang="ja-JP" altLang="en-US" dirty="0"/>
              <a:t>は </a:t>
            </a:r>
            <a:r>
              <a:rPr lang="en-US" altLang="ja-JP" dirty="0"/>
              <a:t>M </a:t>
            </a:r>
            <a:r>
              <a:rPr lang="ja-JP" altLang="en-US" dirty="0"/>
              <a:t>変数入力 </a:t>
            </a:r>
            <a:r>
              <a:rPr lang="en-US" altLang="ja-JP" dirty="0"/>
              <a:t>L </a:t>
            </a:r>
            <a:r>
              <a:rPr lang="ja-JP" altLang="en-US" dirty="0"/>
              <a:t>変数出力の関数になる。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　　　　　　　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ただし、　　</a:t>
            </a:r>
            <a:r>
              <a:rPr lang="en-US" altLang="ja-JP" b="1" dirty="0"/>
              <a:t>u=g(x)</a:t>
            </a:r>
            <a:r>
              <a:rPr lang="en-US" altLang="ja-JP" b="1" u="sng" dirty="0"/>
              <a:t> </a:t>
            </a:r>
            <a:r>
              <a:rPr lang="ja-JP" altLang="en-US" b="1" u="sng" dirty="0"/>
              <a:t>　</a:t>
            </a:r>
            <a:r>
              <a:rPr lang="ja-JP" altLang="en-US" dirty="0"/>
              <a:t>　　　　　　　　　　　　　　　　　　　　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大きな違いはこれらが行列であるという事のみ。そのため掛ける順番を変えてはならない。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E92A4DF-2E12-4CA4-8257-3112D64A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99" y="3428999"/>
            <a:ext cx="3475645" cy="10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9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</TotalTime>
  <Words>383</Words>
  <Application>Microsoft Office PowerPoint</Application>
  <PresentationFormat>ワイド画面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ＭＳ Ｐ明朝</vt:lpstr>
      <vt:lpstr>Arial</vt:lpstr>
      <vt:lpstr>Garamond</vt:lpstr>
      <vt:lpstr>オーガニック</vt:lpstr>
      <vt:lpstr>Chainer勉強会　0513</vt:lpstr>
      <vt:lpstr>5.2. ベクトルを入力とする関数 </vt:lpstr>
      <vt:lpstr>5.3. ベクトル値関数</vt:lpstr>
      <vt:lpstr>PowerPoint プレゼンテーション</vt:lpstr>
      <vt:lpstr>5.4. ベクトル値関数の微分</vt:lpstr>
      <vt:lpstr>  5.5. 合成関数の微分（多変数バージョン）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Chainer勉強会　0513</dc:title>
  <dc:creator>kazuma109801@icloud.com</dc:creator>
  <cp:lastModifiedBy>kazuma109801@icloud.com</cp:lastModifiedBy>
  <cp:revision>10</cp:revision>
  <dcterms:created xsi:type="dcterms:W3CDTF">2019-04-24T02:55:33Z</dcterms:created>
  <dcterms:modified xsi:type="dcterms:W3CDTF">2019-05-13T03:42:14Z</dcterms:modified>
</cp:coreProperties>
</file>