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3" r:id="rId4"/>
    <p:sldId id="264" r:id="rId5"/>
    <p:sldId id="258" r:id="rId6"/>
    <p:sldId id="268"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848A4-DC9A-4BCE-9C3B-49A64E092406}" v="1197" dt="2019-06-03T04:48:22.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uma109801@icloud.com" userId="16efc56f68755ba8" providerId="LiveId" clId="{FE4848A4-DC9A-4BCE-9C3B-49A64E092406}"/>
    <pc:docChg chg="undo custSel addSld delSld modSld sldOrd">
      <pc:chgData name="kazuma109801@icloud.com" userId="16efc56f68755ba8" providerId="LiveId" clId="{FE4848A4-DC9A-4BCE-9C3B-49A64E092406}" dt="2019-06-03T04:48:22.099" v="1196"/>
      <pc:docMkLst>
        <pc:docMk/>
      </pc:docMkLst>
      <pc:sldChg chg="modSp">
        <pc:chgData name="kazuma109801@icloud.com" userId="16efc56f68755ba8" providerId="LiveId" clId="{FE4848A4-DC9A-4BCE-9C3B-49A64E092406}" dt="2019-06-03T04:17:14.520" v="442" actId="20577"/>
        <pc:sldMkLst>
          <pc:docMk/>
          <pc:sldMk cId="3605306921" sldId="256"/>
        </pc:sldMkLst>
        <pc:spChg chg="mod">
          <ac:chgData name="kazuma109801@icloud.com" userId="16efc56f68755ba8" providerId="LiveId" clId="{FE4848A4-DC9A-4BCE-9C3B-49A64E092406}" dt="2019-06-03T04:16:36.064" v="417"/>
          <ac:spMkLst>
            <pc:docMk/>
            <pc:sldMk cId="3605306921" sldId="256"/>
            <ac:spMk id="2" creationId="{85B8EF65-BA85-4A7A-B1A0-76C71E153227}"/>
          </ac:spMkLst>
        </pc:spChg>
        <pc:spChg chg="mod">
          <ac:chgData name="kazuma109801@icloud.com" userId="16efc56f68755ba8" providerId="LiveId" clId="{FE4848A4-DC9A-4BCE-9C3B-49A64E092406}" dt="2019-06-03T04:17:14.520" v="442" actId="20577"/>
          <ac:spMkLst>
            <pc:docMk/>
            <pc:sldMk cId="3605306921" sldId="256"/>
            <ac:spMk id="3" creationId="{669AF142-5C0D-4D30-9647-7FEAF4DD8D0E}"/>
          </ac:spMkLst>
        </pc:spChg>
      </pc:sldChg>
      <pc:sldChg chg="addSp delSp modSp setBg">
        <pc:chgData name="kazuma109801@icloud.com" userId="16efc56f68755ba8" providerId="LiveId" clId="{FE4848A4-DC9A-4BCE-9C3B-49A64E092406}" dt="2019-06-03T04:28:47.572" v="941" actId="27636"/>
        <pc:sldMkLst>
          <pc:docMk/>
          <pc:sldMk cId="3608762776" sldId="258"/>
        </pc:sldMkLst>
        <pc:spChg chg="mod">
          <ac:chgData name="kazuma109801@icloud.com" userId="16efc56f68755ba8" providerId="LiveId" clId="{FE4848A4-DC9A-4BCE-9C3B-49A64E092406}" dt="2019-06-03T04:26:54.970" v="905"/>
          <ac:spMkLst>
            <pc:docMk/>
            <pc:sldMk cId="3608762776" sldId="258"/>
            <ac:spMk id="2" creationId="{C47F7516-DEAC-40F7-95D9-C811680CF71D}"/>
          </ac:spMkLst>
        </pc:spChg>
        <pc:spChg chg="mod">
          <ac:chgData name="kazuma109801@icloud.com" userId="16efc56f68755ba8" providerId="LiveId" clId="{FE4848A4-DC9A-4BCE-9C3B-49A64E092406}" dt="2019-06-03T04:28:47.572" v="941" actId="27636"/>
          <ac:spMkLst>
            <pc:docMk/>
            <pc:sldMk cId="3608762776" sldId="258"/>
            <ac:spMk id="3" creationId="{71C2AF1D-665A-47B5-8CB5-FD3A0A0A5478}"/>
          </ac:spMkLst>
        </pc:spChg>
        <pc:spChg chg="add del">
          <ac:chgData name="kazuma109801@icloud.com" userId="16efc56f68755ba8" providerId="LiveId" clId="{FE4848A4-DC9A-4BCE-9C3B-49A64E092406}" dt="2019-06-03T04:28:03.745" v="930"/>
          <ac:spMkLst>
            <pc:docMk/>
            <pc:sldMk cId="3608762776" sldId="258"/>
            <ac:spMk id="4" creationId="{9C04154A-A381-47ED-B9DD-7BDCF4524A5A}"/>
          </ac:spMkLst>
        </pc:spChg>
        <pc:picChg chg="del">
          <ac:chgData name="kazuma109801@icloud.com" userId="16efc56f68755ba8" providerId="LiveId" clId="{FE4848A4-DC9A-4BCE-9C3B-49A64E092406}" dt="2019-06-03T04:26:58.409" v="906" actId="478"/>
          <ac:picMkLst>
            <pc:docMk/>
            <pc:sldMk cId="3608762776" sldId="258"/>
            <ac:picMk id="6" creationId="{15F31BAE-7206-4EE3-B807-0BE741A83852}"/>
          </ac:picMkLst>
        </pc:picChg>
      </pc:sldChg>
      <pc:sldChg chg="addSp delSp modSp">
        <pc:chgData name="kazuma109801@icloud.com" userId="16efc56f68755ba8" providerId="LiveId" clId="{FE4848A4-DC9A-4BCE-9C3B-49A64E092406}" dt="2019-06-03T04:31:56.597" v="1116" actId="20577"/>
        <pc:sldMkLst>
          <pc:docMk/>
          <pc:sldMk cId="4126744366" sldId="259"/>
        </pc:sldMkLst>
        <pc:spChg chg="mod">
          <ac:chgData name="kazuma109801@icloud.com" userId="16efc56f68755ba8" providerId="LiveId" clId="{FE4848A4-DC9A-4BCE-9C3B-49A64E092406}" dt="2019-06-03T04:31:30.576" v="1109"/>
          <ac:spMkLst>
            <pc:docMk/>
            <pc:sldMk cId="4126744366" sldId="259"/>
            <ac:spMk id="2" creationId="{7CBE8997-D86F-46F8-AC91-38BA780E1FA3}"/>
          </ac:spMkLst>
        </pc:spChg>
        <pc:spChg chg="add del mod">
          <ac:chgData name="kazuma109801@icloud.com" userId="16efc56f68755ba8" providerId="LiveId" clId="{FE4848A4-DC9A-4BCE-9C3B-49A64E092406}" dt="2019-06-03T04:31:56.597" v="1116" actId="20577"/>
          <ac:spMkLst>
            <pc:docMk/>
            <pc:sldMk cId="4126744366" sldId="259"/>
            <ac:spMk id="3" creationId="{C5A25597-FDC2-450B-9443-4436136EE01E}"/>
          </ac:spMkLst>
        </pc:spChg>
        <pc:spChg chg="add del">
          <ac:chgData name="kazuma109801@icloud.com" userId="16efc56f68755ba8" providerId="LiveId" clId="{FE4848A4-DC9A-4BCE-9C3B-49A64E092406}" dt="2019-06-03T04:31:51.393" v="1113"/>
          <ac:spMkLst>
            <pc:docMk/>
            <pc:sldMk cId="4126744366" sldId="259"/>
            <ac:spMk id="4" creationId="{07FA4D8C-2C59-4117-BFE1-57618DF67CA2}"/>
          </ac:spMkLst>
        </pc:spChg>
      </pc:sldChg>
      <pc:sldChg chg="del">
        <pc:chgData name="kazuma109801@icloud.com" userId="16efc56f68755ba8" providerId="LiveId" clId="{FE4848A4-DC9A-4BCE-9C3B-49A64E092406}" dt="2019-06-03T04:33:04.249" v="1117" actId="2696"/>
        <pc:sldMkLst>
          <pc:docMk/>
          <pc:sldMk cId="2144995945" sldId="260"/>
        </pc:sldMkLst>
      </pc:sldChg>
      <pc:sldChg chg="addSp delSp modSp del">
        <pc:chgData name="kazuma109801@icloud.com" userId="16efc56f68755ba8" providerId="LiveId" clId="{FE4848A4-DC9A-4BCE-9C3B-49A64E092406}" dt="2019-06-03T04:33:45.812" v="1131" actId="2696"/>
        <pc:sldMkLst>
          <pc:docMk/>
          <pc:sldMk cId="3869774692" sldId="261"/>
        </pc:sldMkLst>
        <pc:spChg chg="mod">
          <ac:chgData name="kazuma109801@icloud.com" userId="16efc56f68755ba8" providerId="LiveId" clId="{FE4848A4-DC9A-4BCE-9C3B-49A64E092406}" dt="2019-06-03T04:33:14.857" v="1128" actId="20577"/>
          <ac:spMkLst>
            <pc:docMk/>
            <pc:sldMk cId="3869774692" sldId="261"/>
            <ac:spMk id="2" creationId="{8235FC0B-6281-4512-B4E0-D24AA53C5E37}"/>
          </ac:spMkLst>
        </pc:spChg>
        <pc:spChg chg="add mod">
          <ac:chgData name="kazuma109801@icloud.com" userId="16efc56f68755ba8" providerId="LiveId" clId="{FE4848A4-DC9A-4BCE-9C3B-49A64E092406}" dt="2019-06-03T04:33:20.996" v="1130" actId="478"/>
          <ac:spMkLst>
            <pc:docMk/>
            <pc:sldMk cId="3869774692" sldId="261"/>
            <ac:spMk id="4" creationId="{FBFCFE42-01D4-4F82-81FA-7E459CA88FC6}"/>
          </ac:spMkLst>
        </pc:spChg>
        <pc:picChg chg="del">
          <ac:chgData name="kazuma109801@icloud.com" userId="16efc56f68755ba8" providerId="LiveId" clId="{FE4848A4-DC9A-4BCE-9C3B-49A64E092406}" dt="2019-06-03T04:33:20.996" v="1130" actId="478"/>
          <ac:picMkLst>
            <pc:docMk/>
            <pc:sldMk cId="3869774692" sldId="261"/>
            <ac:picMk id="7" creationId="{0590B4C4-77FC-4FE5-BC02-A4B46A28E857}"/>
          </ac:picMkLst>
        </pc:picChg>
        <pc:picChg chg="del">
          <ac:chgData name="kazuma109801@icloud.com" userId="16efc56f68755ba8" providerId="LiveId" clId="{FE4848A4-DC9A-4BCE-9C3B-49A64E092406}" dt="2019-06-03T04:33:19.280" v="1129" actId="478"/>
          <ac:picMkLst>
            <pc:docMk/>
            <pc:sldMk cId="3869774692" sldId="261"/>
            <ac:picMk id="9" creationId="{99FDE323-E90B-4062-A0F9-2E23057C739E}"/>
          </ac:picMkLst>
        </pc:picChg>
      </pc:sldChg>
      <pc:sldChg chg="delSp modSp">
        <pc:chgData name="kazuma109801@icloud.com" userId="16efc56f68755ba8" providerId="LiveId" clId="{FE4848A4-DC9A-4BCE-9C3B-49A64E092406}" dt="2019-06-03T04:36:49.213" v="1195"/>
        <pc:sldMkLst>
          <pc:docMk/>
          <pc:sldMk cId="2474092887" sldId="262"/>
        </pc:sldMkLst>
        <pc:spChg chg="mod">
          <ac:chgData name="kazuma109801@icloud.com" userId="16efc56f68755ba8" providerId="LiveId" clId="{FE4848A4-DC9A-4BCE-9C3B-49A64E092406}" dt="2019-06-03T04:34:00.987" v="1152" actId="20577"/>
          <ac:spMkLst>
            <pc:docMk/>
            <pc:sldMk cId="2474092887" sldId="262"/>
            <ac:spMk id="2" creationId="{8C985291-0816-4EB2-A4ED-AA316E11901E}"/>
          </ac:spMkLst>
        </pc:spChg>
        <pc:spChg chg="mod">
          <ac:chgData name="kazuma109801@icloud.com" userId="16efc56f68755ba8" providerId="LiveId" clId="{FE4848A4-DC9A-4BCE-9C3B-49A64E092406}" dt="2019-06-03T04:36:49.213" v="1195"/>
          <ac:spMkLst>
            <pc:docMk/>
            <pc:sldMk cId="2474092887" sldId="262"/>
            <ac:spMk id="3" creationId="{51AD6BE7-FE2A-4B3C-84F1-A22C15AC300D}"/>
          </ac:spMkLst>
        </pc:spChg>
        <pc:picChg chg="del">
          <ac:chgData name="kazuma109801@icloud.com" userId="16efc56f68755ba8" providerId="LiveId" clId="{FE4848A4-DC9A-4BCE-9C3B-49A64E092406}" dt="2019-06-03T04:34:04.587" v="1153" actId="478"/>
          <ac:picMkLst>
            <pc:docMk/>
            <pc:sldMk cId="2474092887" sldId="262"/>
            <ac:picMk id="6" creationId="{3E92A4DF-2E12-4CA4-8257-3112D64A7817}"/>
          </ac:picMkLst>
        </pc:picChg>
      </pc:sldChg>
      <pc:sldChg chg="addSp delSp modSp add ord setBg">
        <pc:chgData name="kazuma109801@icloud.com" userId="16efc56f68755ba8" providerId="LiveId" clId="{FE4848A4-DC9A-4BCE-9C3B-49A64E092406}" dt="2019-06-03T04:48:22.099" v="1196"/>
        <pc:sldMkLst>
          <pc:docMk/>
          <pc:sldMk cId="2969374627" sldId="263"/>
        </pc:sldMkLst>
        <pc:spChg chg="mod">
          <ac:chgData name="kazuma109801@icloud.com" userId="16efc56f68755ba8" providerId="LiveId" clId="{FE4848A4-DC9A-4BCE-9C3B-49A64E092406}" dt="2019-06-03T04:21:39.753" v="608"/>
          <ac:spMkLst>
            <pc:docMk/>
            <pc:sldMk cId="2969374627" sldId="263"/>
            <ac:spMk id="2" creationId="{A958C38F-6C19-4E26-B1CA-EEFA7B8A6C0B}"/>
          </ac:spMkLst>
        </pc:spChg>
        <pc:spChg chg="del mod">
          <ac:chgData name="kazuma109801@icloud.com" userId="16efc56f68755ba8" providerId="LiveId" clId="{FE4848A4-DC9A-4BCE-9C3B-49A64E092406}" dt="2019-06-03T04:21:47.264" v="612"/>
          <ac:spMkLst>
            <pc:docMk/>
            <pc:sldMk cId="2969374627" sldId="263"/>
            <ac:spMk id="3" creationId="{D0FC615B-F896-4282-B4FB-F83BDA106063}"/>
          </ac:spMkLst>
        </pc:spChg>
        <pc:spChg chg="add del">
          <ac:chgData name="kazuma109801@icloud.com" userId="16efc56f68755ba8" providerId="LiveId" clId="{FE4848A4-DC9A-4BCE-9C3B-49A64E092406}" dt="2019-05-13T04:00:08.965" v="16"/>
          <ac:spMkLst>
            <pc:docMk/>
            <pc:sldMk cId="2969374627" sldId="263"/>
            <ac:spMk id="4" creationId="{203999A1-CDEB-4C68-9E95-13FB2C48390C}"/>
          </ac:spMkLst>
        </pc:spChg>
        <pc:spChg chg="add del">
          <ac:chgData name="kazuma109801@icloud.com" userId="16efc56f68755ba8" providerId="LiveId" clId="{FE4848A4-DC9A-4BCE-9C3B-49A64E092406}" dt="2019-06-03T04:21:48.686" v="613" actId="478"/>
          <ac:spMkLst>
            <pc:docMk/>
            <pc:sldMk cId="2969374627" sldId="263"/>
            <ac:spMk id="4" creationId="{C24967D5-4F3A-4517-985F-E10F3278BE4A}"/>
          </ac:spMkLst>
        </pc:spChg>
        <pc:spChg chg="add del">
          <ac:chgData name="kazuma109801@icloud.com" userId="16efc56f68755ba8" providerId="LiveId" clId="{FE4848A4-DC9A-4BCE-9C3B-49A64E092406}" dt="2019-05-13T04:02:57.306" v="84"/>
          <ac:spMkLst>
            <pc:docMk/>
            <pc:sldMk cId="2969374627" sldId="263"/>
            <ac:spMk id="5" creationId="{9A9F7F67-9437-4DCE-89A2-C4B9C6F5078F}"/>
          </ac:spMkLst>
        </pc:spChg>
        <pc:spChg chg="add del mod">
          <ac:chgData name="kazuma109801@icloud.com" userId="16efc56f68755ba8" providerId="LiveId" clId="{FE4848A4-DC9A-4BCE-9C3B-49A64E092406}" dt="2019-05-13T04:04:01.347" v="186"/>
          <ac:spMkLst>
            <pc:docMk/>
            <pc:sldMk cId="2969374627" sldId="263"/>
            <ac:spMk id="6" creationId="{0864588A-E781-4F5A-A8A7-1E3DE628B0BC}"/>
          </ac:spMkLst>
        </pc:spChg>
        <pc:spChg chg="add mod">
          <ac:chgData name="kazuma109801@icloud.com" userId="16efc56f68755ba8" providerId="LiveId" clId="{FE4848A4-DC9A-4BCE-9C3B-49A64E092406}" dt="2019-06-03T04:23:14.792" v="708"/>
          <ac:spMkLst>
            <pc:docMk/>
            <pc:sldMk cId="2969374627" sldId="263"/>
            <ac:spMk id="6" creationId="{FAE77F2C-90B4-42DF-ACF0-F7262790F9B0}"/>
          </ac:spMkLst>
        </pc:spChg>
        <pc:spChg chg="add del">
          <ac:chgData name="kazuma109801@icloud.com" userId="16efc56f68755ba8" providerId="LiveId" clId="{FE4848A4-DC9A-4BCE-9C3B-49A64E092406}" dt="2019-06-03T04:22:40.923" v="618"/>
          <ac:spMkLst>
            <pc:docMk/>
            <pc:sldMk cId="2969374627" sldId="263"/>
            <ac:spMk id="7" creationId="{A42262D9-0440-49A0-85D3-686B355B7911}"/>
          </ac:spMkLst>
        </pc:spChg>
      </pc:sldChg>
      <pc:sldChg chg="addSp delSp modSp add setBg">
        <pc:chgData name="kazuma109801@icloud.com" userId="16efc56f68755ba8" providerId="LiveId" clId="{FE4848A4-DC9A-4BCE-9C3B-49A64E092406}" dt="2019-06-03T04:26:05.731" v="889"/>
        <pc:sldMkLst>
          <pc:docMk/>
          <pc:sldMk cId="3711443912" sldId="264"/>
        </pc:sldMkLst>
        <pc:spChg chg="mod">
          <ac:chgData name="kazuma109801@icloud.com" userId="16efc56f68755ba8" providerId="LiveId" clId="{FE4848A4-DC9A-4BCE-9C3B-49A64E092406}" dt="2019-06-03T04:23:34.054" v="725"/>
          <ac:spMkLst>
            <pc:docMk/>
            <pc:sldMk cId="3711443912" sldId="264"/>
            <ac:spMk id="2" creationId="{C5272276-FF9B-4918-8854-2AE6990D9335}"/>
          </ac:spMkLst>
        </pc:spChg>
        <pc:spChg chg="mod">
          <ac:chgData name="kazuma109801@icloud.com" userId="16efc56f68755ba8" providerId="LiveId" clId="{FE4848A4-DC9A-4BCE-9C3B-49A64E092406}" dt="2019-06-03T04:26:05.731" v="889"/>
          <ac:spMkLst>
            <pc:docMk/>
            <pc:sldMk cId="3711443912" sldId="264"/>
            <ac:spMk id="3" creationId="{EA84DA03-3647-4676-B767-9CCB40E830F9}"/>
          </ac:spMkLst>
        </pc:spChg>
        <pc:spChg chg="add del">
          <ac:chgData name="kazuma109801@icloud.com" userId="16efc56f68755ba8" providerId="LiveId" clId="{FE4848A4-DC9A-4BCE-9C3B-49A64E092406}" dt="2019-06-03T04:25:48.844" v="847"/>
          <ac:spMkLst>
            <pc:docMk/>
            <pc:sldMk cId="3711443912" sldId="264"/>
            <ac:spMk id="4" creationId="{8E924F00-D797-465D-B259-75E92830EFDA}"/>
          </ac:spMkLst>
        </pc:spChg>
      </pc:sldChg>
      <pc:sldChg chg="addSp delSp modSp add del ord">
        <pc:chgData name="kazuma109801@icloud.com" userId="16efc56f68755ba8" providerId="LiveId" clId="{FE4848A4-DC9A-4BCE-9C3B-49A64E092406}" dt="2019-06-03T04:23:21.038" v="709" actId="2696"/>
        <pc:sldMkLst>
          <pc:docMk/>
          <pc:sldMk cId="2044943595" sldId="265"/>
        </pc:sldMkLst>
        <pc:spChg chg="del">
          <ac:chgData name="kazuma109801@icloud.com" userId="16efc56f68755ba8" providerId="LiveId" clId="{FE4848A4-DC9A-4BCE-9C3B-49A64E092406}" dt="2019-05-13T04:08:02.929" v="243"/>
          <ac:spMkLst>
            <pc:docMk/>
            <pc:sldMk cId="2044943595" sldId="265"/>
            <ac:spMk id="2" creationId="{02B02879-0B05-49E6-93D7-36586961ABE1}"/>
          </ac:spMkLst>
        </pc:spChg>
        <pc:spChg chg="del">
          <ac:chgData name="kazuma109801@icloud.com" userId="16efc56f68755ba8" providerId="LiveId" clId="{FE4848A4-DC9A-4BCE-9C3B-49A64E092406}" dt="2019-05-13T04:06:13.792" v="234"/>
          <ac:spMkLst>
            <pc:docMk/>
            <pc:sldMk cId="2044943595" sldId="265"/>
            <ac:spMk id="3" creationId="{684627CB-8BB9-431C-BE69-CF834DC41EC1}"/>
          </ac:spMkLst>
        </pc:spChg>
        <pc:picChg chg="add mod">
          <ac:chgData name="kazuma109801@icloud.com" userId="16efc56f68755ba8" providerId="LiveId" clId="{FE4848A4-DC9A-4BCE-9C3B-49A64E092406}" dt="2019-05-13T04:08:07.258" v="245" actId="1076"/>
          <ac:picMkLst>
            <pc:docMk/>
            <pc:sldMk cId="2044943595" sldId="265"/>
            <ac:picMk id="5" creationId="{1A5C989C-9B92-4E89-AF9F-E91DBEF2E0A8}"/>
          </ac:picMkLst>
        </pc:picChg>
        <pc:picChg chg="add mod">
          <ac:chgData name="kazuma109801@icloud.com" userId="16efc56f68755ba8" providerId="LiveId" clId="{FE4848A4-DC9A-4BCE-9C3B-49A64E092406}" dt="2019-05-13T04:07:10.201" v="242" actId="14100"/>
          <ac:picMkLst>
            <pc:docMk/>
            <pc:sldMk cId="2044943595" sldId="265"/>
            <ac:picMk id="7" creationId="{ED2AE1BD-EDB5-449E-A9DD-792D5CFE1E0D}"/>
          </ac:picMkLst>
        </pc:picChg>
      </pc:sldChg>
      <pc:sldChg chg="addSp delSp modSp add del">
        <pc:chgData name="kazuma109801@icloud.com" userId="16efc56f68755ba8" providerId="LiveId" clId="{FE4848A4-DC9A-4BCE-9C3B-49A64E092406}" dt="2019-06-03T04:26:45.715" v="890" actId="2696"/>
        <pc:sldMkLst>
          <pc:docMk/>
          <pc:sldMk cId="3733580125" sldId="266"/>
        </pc:sldMkLst>
        <pc:spChg chg="del">
          <ac:chgData name="kazuma109801@icloud.com" userId="16efc56f68755ba8" providerId="LiveId" clId="{FE4848A4-DC9A-4BCE-9C3B-49A64E092406}" dt="2019-05-13T04:12:11.307" v="369"/>
          <ac:spMkLst>
            <pc:docMk/>
            <pc:sldMk cId="3733580125" sldId="266"/>
            <ac:spMk id="2" creationId="{1F33A919-CB8F-45EF-AA58-45000D0FA9F3}"/>
          </ac:spMkLst>
        </pc:spChg>
        <pc:spChg chg="del">
          <ac:chgData name="kazuma109801@icloud.com" userId="16efc56f68755ba8" providerId="LiveId" clId="{FE4848A4-DC9A-4BCE-9C3B-49A64E092406}" dt="2019-05-13T04:12:11.307" v="369"/>
          <ac:spMkLst>
            <pc:docMk/>
            <pc:sldMk cId="3733580125" sldId="266"/>
            <ac:spMk id="3" creationId="{DC9EC1D7-F5A7-4C66-8B96-FCBE01D7872F}"/>
          </ac:spMkLst>
        </pc:spChg>
        <pc:spChg chg="add mod">
          <ac:chgData name="kazuma109801@icloud.com" userId="16efc56f68755ba8" providerId="LiveId" clId="{FE4848A4-DC9A-4BCE-9C3B-49A64E092406}" dt="2019-05-13T04:21:43.274" v="403" actId="113"/>
          <ac:spMkLst>
            <pc:docMk/>
            <pc:sldMk cId="3733580125" sldId="266"/>
            <ac:spMk id="8" creationId="{1D443E38-D815-4811-B442-6B1DB4850FD5}"/>
          </ac:spMkLst>
        </pc:spChg>
        <pc:picChg chg="add mod">
          <ac:chgData name="kazuma109801@icloud.com" userId="16efc56f68755ba8" providerId="LiveId" clId="{FE4848A4-DC9A-4BCE-9C3B-49A64E092406}" dt="2019-05-13T04:13:43.764" v="382" actId="1076"/>
          <ac:picMkLst>
            <pc:docMk/>
            <pc:sldMk cId="3733580125" sldId="266"/>
            <ac:picMk id="5" creationId="{188D6C1E-54A1-40CB-8550-ACFE19962EAC}"/>
          </ac:picMkLst>
        </pc:picChg>
        <pc:picChg chg="add mod">
          <ac:chgData name="kazuma109801@icloud.com" userId="16efc56f68755ba8" providerId="LiveId" clId="{FE4848A4-DC9A-4BCE-9C3B-49A64E092406}" dt="2019-05-13T04:13:29.883" v="380" actId="1076"/>
          <ac:picMkLst>
            <pc:docMk/>
            <pc:sldMk cId="3733580125" sldId="266"/>
            <ac:picMk id="7" creationId="{86B82758-95E4-49A2-8B59-08BA2DA0826A}"/>
          </ac:picMkLst>
        </pc:picChg>
        <pc:picChg chg="add mod">
          <ac:chgData name="kazuma109801@icloud.com" userId="16efc56f68755ba8" providerId="LiveId" clId="{FE4848A4-DC9A-4BCE-9C3B-49A64E092406}" dt="2019-05-13T04:22:02.636" v="407" actId="1076"/>
          <ac:picMkLst>
            <pc:docMk/>
            <pc:sldMk cId="3733580125" sldId="266"/>
            <ac:picMk id="10" creationId="{147AAABF-4760-4656-A8B6-A2B724684CE4}"/>
          </ac:picMkLst>
        </pc:picChg>
      </pc:sldChg>
      <pc:sldChg chg="modSp add">
        <pc:chgData name="kazuma109801@icloud.com" userId="16efc56f68755ba8" providerId="LiveId" clId="{FE4848A4-DC9A-4BCE-9C3B-49A64E092406}" dt="2019-06-03T04:19:35.262" v="580" actId="20577"/>
        <pc:sldMkLst>
          <pc:docMk/>
          <pc:sldMk cId="2043704879" sldId="267"/>
        </pc:sldMkLst>
        <pc:spChg chg="mod">
          <ac:chgData name="kazuma109801@icloud.com" userId="16efc56f68755ba8" providerId="LiveId" clId="{FE4848A4-DC9A-4BCE-9C3B-49A64E092406}" dt="2019-06-03T04:18:28.659" v="452" actId="20577"/>
          <ac:spMkLst>
            <pc:docMk/>
            <pc:sldMk cId="2043704879" sldId="267"/>
            <ac:spMk id="2" creationId="{9FDE8E65-D10B-43EA-8332-A0514863B668}"/>
          </ac:spMkLst>
        </pc:spChg>
        <pc:spChg chg="mod">
          <ac:chgData name="kazuma109801@icloud.com" userId="16efc56f68755ba8" providerId="LiveId" clId="{FE4848A4-DC9A-4BCE-9C3B-49A64E092406}" dt="2019-06-03T04:19:35.262" v="580" actId="20577"/>
          <ac:spMkLst>
            <pc:docMk/>
            <pc:sldMk cId="2043704879" sldId="267"/>
            <ac:spMk id="3" creationId="{0B7863BD-515C-48D7-B3C5-6597FCB69D5D}"/>
          </ac:spMkLst>
        </pc:spChg>
      </pc:sldChg>
      <pc:sldChg chg="addSp modSp add">
        <pc:chgData name="kazuma109801@icloud.com" userId="16efc56f68755ba8" providerId="LiveId" clId="{FE4848A4-DC9A-4BCE-9C3B-49A64E092406}" dt="2019-06-03T04:31:19.315" v="1091"/>
        <pc:sldMkLst>
          <pc:docMk/>
          <pc:sldMk cId="1712726301" sldId="268"/>
        </pc:sldMkLst>
        <pc:spChg chg="add mod">
          <ac:chgData name="kazuma109801@icloud.com" userId="16efc56f68755ba8" providerId="LiveId" clId="{FE4848A4-DC9A-4BCE-9C3B-49A64E092406}" dt="2019-06-03T04:30:16.706" v="1024" actId="1076"/>
          <ac:spMkLst>
            <pc:docMk/>
            <pc:sldMk cId="1712726301" sldId="268"/>
            <ac:spMk id="2" creationId="{1B725B52-184B-4F55-AE43-29EE8E429FA7}"/>
          </ac:spMkLst>
        </pc:spChg>
        <pc:spChg chg="add mod">
          <ac:chgData name="kazuma109801@icloud.com" userId="16efc56f68755ba8" providerId="LiveId" clId="{FE4848A4-DC9A-4BCE-9C3B-49A64E092406}" dt="2019-06-03T04:31:19.315" v="1091"/>
          <ac:spMkLst>
            <pc:docMk/>
            <pc:sldMk cId="1712726301" sldId="268"/>
            <ac:spMk id="3" creationId="{2263F897-7BE3-43FC-95A6-46F8750E19B4}"/>
          </ac:spMkLst>
        </pc:spChg>
      </pc:sldChg>
      <pc:sldChg chg="add del">
        <pc:chgData name="kazuma109801@icloud.com" userId="16efc56f68755ba8" providerId="LiveId" clId="{FE4848A4-DC9A-4BCE-9C3B-49A64E092406}" dt="2019-06-03T04:29:06.704" v="943" actId="2696"/>
        <pc:sldMkLst>
          <pc:docMk/>
          <pc:sldMk cId="2118269641" sldId="268"/>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9EECF3A3-9144-4374-A07A-F99896289767}"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06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Tree>
    <p:extLst>
      <p:ext uri="{BB962C8B-B14F-4D97-AF65-F5344CB8AC3E}">
        <p14:creationId xmlns:p14="http://schemas.microsoft.com/office/powerpoint/2010/main" val="50871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912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0026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Tree>
    <p:extLst>
      <p:ext uri="{BB962C8B-B14F-4D97-AF65-F5344CB8AC3E}">
        <p14:creationId xmlns:p14="http://schemas.microsoft.com/office/powerpoint/2010/main" val="4138128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59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4122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4408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85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Tree>
    <p:extLst>
      <p:ext uri="{BB962C8B-B14F-4D97-AF65-F5344CB8AC3E}">
        <p14:creationId xmlns:p14="http://schemas.microsoft.com/office/powerpoint/2010/main" val="133677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076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Tree>
    <p:extLst>
      <p:ext uri="{BB962C8B-B14F-4D97-AF65-F5344CB8AC3E}">
        <p14:creationId xmlns:p14="http://schemas.microsoft.com/office/powerpoint/2010/main" val="250913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98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51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Tree>
    <p:extLst>
      <p:ext uri="{BB962C8B-B14F-4D97-AF65-F5344CB8AC3E}">
        <p14:creationId xmlns:p14="http://schemas.microsoft.com/office/powerpoint/2010/main" val="118558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08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A3350D-9E60-4272-BC94-3EAB2E620524}" type="datetimeFigureOut">
              <a:rPr kumimoji="1" lang="ja-JP" altLang="en-US" smtClean="0"/>
              <a:t>2019/6/3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EECF3A3-9144-4374-A07A-F99896289767}" type="slidenum">
              <a:rPr kumimoji="1" lang="ja-JP" altLang="en-US" smtClean="0"/>
              <a:t>‹#›</a:t>
            </a:fld>
            <a:endParaRPr kumimoji="1" lang="ja-JP" altLang="en-US"/>
          </a:p>
        </p:txBody>
      </p:sp>
    </p:spTree>
    <p:extLst>
      <p:ext uri="{BB962C8B-B14F-4D97-AF65-F5344CB8AC3E}">
        <p14:creationId xmlns:p14="http://schemas.microsoft.com/office/powerpoint/2010/main" val="206395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A3350D-9E60-4272-BC94-3EAB2E620524}" type="datetimeFigureOut">
              <a:rPr kumimoji="1" lang="ja-JP" altLang="en-US" smtClean="0"/>
              <a:t>2019/6/3</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ECF3A3-9144-4374-A07A-F99896289767}" type="slidenum">
              <a:rPr kumimoji="1" lang="ja-JP" altLang="en-US" smtClean="0"/>
              <a:t>‹#›</a:t>
            </a:fld>
            <a:endParaRPr kumimoji="1" lang="ja-JP" altLang="en-US"/>
          </a:p>
        </p:txBody>
      </p:sp>
    </p:spTree>
    <p:extLst>
      <p:ext uri="{BB962C8B-B14F-4D97-AF65-F5344CB8AC3E}">
        <p14:creationId xmlns:p14="http://schemas.microsoft.com/office/powerpoint/2010/main" val="9278699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8EF65-BA85-4A7A-B1A0-76C71E153227}"/>
              </a:ext>
            </a:extLst>
          </p:cNvPr>
          <p:cNvSpPr>
            <a:spLocks noGrp="1"/>
          </p:cNvSpPr>
          <p:nvPr>
            <p:ph type="ctrTitle"/>
          </p:nvPr>
        </p:nvSpPr>
        <p:spPr/>
        <p:txBody>
          <a:bodyPr/>
          <a:lstStyle/>
          <a:p>
            <a:r>
              <a:rPr kumimoji="1" lang="en-US" altLang="ja-JP" dirty="0" err="1"/>
              <a:t>Chainer</a:t>
            </a:r>
            <a:r>
              <a:rPr kumimoji="1" lang="ja-JP" altLang="en-US" dirty="0"/>
              <a:t>勉強会　</a:t>
            </a:r>
            <a:r>
              <a:rPr lang="ja-JP" altLang="en-US" dirty="0"/>
              <a:t>０６０３</a:t>
            </a:r>
            <a:endParaRPr kumimoji="1" lang="ja-JP" altLang="en-US" dirty="0"/>
          </a:p>
        </p:txBody>
      </p:sp>
      <p:sp>
        <p:nvSpPr>
          <p:cNvPr id="3" name="字幕 2">
            <a:extLst>
              <a:ext uri="{FF2B5EF4-FFF2-40B4-BE49-F238E27FC236}">
                <a16:creationId xmlns:a16="http://schemas.microsoft.com/office/drawing/2014/main" id="{669AF142-5C0D-4D30-9647-7FEAF4DD8D0E}"/>
              </a:ext>
            </a:extLst>
          </p:cNvPr>
          <p:cNvSpPr>
            <a:spLocks noGrp="1"/>
          </p:cNvSpPr>
          <p:nvPr>
            <p:ph type="subTitle" idx="1"/>
          </p:nvPr>
        </p:nvSpPr>
        <p:spPr>
          <a:xfrm>
            <a:off x="1274778" y="3810478"/>
            <a:ext cx="9144000" cy="1655762"/>
          </a:xfrm>
        </p:spPr>
        <p:txBody>
          <a:bodyPr>
            <a:normAutofit fontScale="92500"/>
          </a:bodyPr>
          <a:lstStyle/>
          <a:p>
            <a:r>
              <a:rPr lang="ja-JP" altLang="en-US" dirty="0"/>
              <a:t>１２章　</a:t>
            </a:r>
            <a:r>
              <a:rPr lang="en-US" altLang="ja-JP" dirty="0"/>
              <a:t>Matplotlib </a:t>
            </a:r>
            <a:r>
              <a:rPr lang="ja-JP" altLang="en-US" dirty="0"/>
              <a:t>入門</a:t>
            </a:r>
          </a:p>
          <a:p>
            <a:endParaRPr lang="en-US" altLang="ja-JP" dirty="0"/>
          </a:p>
          <a:p>
            <a:endParaRPr lang="en-US" altLang="ja-JP" dirty="0"/>
          </a:p>
          <a:p>
            <a:r>
              <a:rPr kumimoji="1" lang="en-US" altLang="ja-JP" dirty="0"/>
              <a:t>B4</a:t>
            </a:r>
            <a:r>
              <a:rPr kumimoji="1" lang="ja-JP" altLang="en-US" dirty="0"/>
              <a:t>　林田和磨</a:t>
            </a:r>
          </a:p>
        </p:txBody>
      </p:sp>
    </p:spTree>
    <p:extLst>
      <p:ext uri="{BB962C8B-B14F-4D97-AF65-F5344CB8AC3E}">
        <p14:creationId xmlns:p14="http://schemas.microsoft.com/office/powerpoint/2010/main" val="360530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E8E65-D10B-43EA-8332-A0514863B668}"/>
              </a:ext>
            </a:extLst>
          </p:cNvPr>
          <p:cNvSpPr>
            <a:spLocks noGrp="1"/>
          </p:cNvSpPr>
          <p:nvPr>
            <p:ph type="title"/>
          </p:nvPr>
        </p:nvSpPr>
        <p:spPr/>
        <p:txBody>
          <a:bodyPr>
            <a:normAutofit fontScale="90000"/>
          </a:bodyPr>
          <a:lstStyle/>
          <a:p>
            <a:r>
              <a:rPr lang="en-US" altLang="ja-JP" dirty="0"/>
              <a:t>Matplotlib </a:t>
            </a:r>
            <a:r>
              <a:rPr lang="ja-JP" altLang="en-US" dirty="0"/>
              <a:t>入門</a:t>
            </a:r>
            <a:br>
              <a:rPr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0B7863BD-515C-48D7-B3C5-6597FCB69D5D}"/>
              </a:ext>
            </a:extLst>
          </p:cNvPr>
          <p:cNvSpPr>
            <a:spLocks noGrp="1"/>
          </p:cNvSpPr>
          <p:nvPr>
            <p:ph idx="1"/>
          </p:nvPr>
        </p:nvSpPr>
        <p:spPr/>
        <p:txBody>
          <a:bodyPr/>
          <a:lstStyle/>
          <a:p>
            <a:r>
              <a:rPr kumimoji="1" lang="ja-JP" altLang="en-US" dirty="0"/>
              <a:t>主にグラフの描画</a:t>
            </a:r>
            <a:endParaRPr kumimoji="1" lang="en-US" altLang="ja-JP" dirty="0"/>
          </a:p>
          <a:p>
            <a:r>
              <a:rPr lang="ja-JP" altLang="en-US" dirty="0"/>
              <a:t>散布図、ヒストグラム、箱</a:t>
            </a:r>
            <a:r>
              <a:rPr lang="ja-JP" altLang="en-US" dirty="0" err="1"/>
              <a:t>ひげ</a:t>
            </a:r>
            <a:r>
              <a:rPr lang="ja-JP" altLang="en-US" dirty="0"/>
              <a:t>図、折れ線グラフ、グラフの調整、</a:t>
            </a:r>
            <a:r>
              <a:rPr lang="en-US" altLang="ja-JP" dirty="0"/>
              <a:t>seaborn</a:t>
            </a:r>
            <a:endParaRPr kumimoji="1" lang="ja-JP" altLang="en-US" dirty="0"/>
          </a:p>
        </p:txBody>
      </p:sp>
    </p:spTree>
    <p:extLst>
      <p:ext uri="{BB962C8B-B14F-4D97-AF65-F5344CB8AC3E}">
        <p14:creationId xmlns:p14="http://schemas.microsoft.com/office/powerpoint/2010/main" val="204370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58C38F-6C19-4E26-B1CA-EEFA7B8A6C0B}"/>
              </a:ext>
            </a:extLst>
          </p:cNvPr>
          <p:cNvSpPr>
            <a:spLocks noGrp="1"/>
          </p:cNvSpPr>
          <p:nvPr>
            <p:ph type="title"/>
          </p:nvPr>
        </p:nvSpPr>
        <p:spPr/>
        <p:txBody>
          <a:bodyPr>
            <a:normAutofit/>
          </a:bodyPr>
          <a:lstStyle/>
          <a:p>
            <a:r>
              <a:rPr kumimoji="1" lang="ja-JP" altLang="en-US" b="1" dirty="0"/>
              <a:t>散布図</a:t>
            </a:r>
            <a:endParaRPr kumimoji="1" lang="ja-JP" altLang="en-US" dirty="0"/>
          </a:p>
        </p:txBody>
      </p:sp>
      <p:sp>
        <p:nvSpPr>
          <p:cNvPr id="6" name="コンテンツ プレースホルダー 5">
            <a:extLst>
              <a:ext uri="{FF2B5EF4-FFF2-40B4-BE49-F238E27FC236}">
                <a16:creationId xmlns:a16="http://schemas.microsoft.com/office/drawing/2014/main" id="{FAE77F2C-90B4-42DF-ACF0-F7262790F9B0}"/>
              </a:ext>
            </a:extLst>
          </p:cNvPr>
          <p:cNvSpPr>
            <a:spLocks noGrp="1"/>
          </p:cNvSpPr>
          <p:nvPr>
            <p:ph idx="1"/>
          </p:nvPr>
        </p:nvSpPr>
        <p:spPr/>
        <p:txBody>
          <a:bodyPr/>
          <a:lstStyle/>
          <a:p>
            <a:r>
              <a:rPr lang="ja-JP" altLang="en-US" dirty="0"/>
              <a:t>散布図 </a:t>
            </a:r>
            <a:r>
              <a:rPr lang="en-US" altLang="ja-JP" dirty="0"/>
              <a:t>(scatter) </a:t>
            </a:r>
            <a:r>
              <a:rPr lang="ja-JP" altLang="en-US" dirty="0"/>
              <a:t>は変数間の相関を視覚的に確認したり、データのばらつきや値の範囲を視覚的に確認するのに便利なものです。 </a:t>
            </a:r>
            <a:r>
              <a:rPr lang="en-US" altLang="ja-JP" dirty="0"/>
              <a:t>Matplotlib </a:t>
            </a:r>
            <a:r>
              <a:rPr lang="ja-JP" altLang="en-US" dirty="0"/>
              <a:t>では与えられた配列から散布図を作成する </a:t>
            </a:r>
            <a:r>
              <a:rPr lang="en-US" altLang="ja-JP" dirty="0" err="1"/>
              <a:t>plt.scatter</a:t>
            </a:r>
            <a:r>
              <a:rPr lang="en-US" altLang="ja-JP" dirty="0"/>
              <a:t>() </a:t>
            </a:r>
            <a:r>
              <a:rPr lang="ja-JP" altLang="en-US" dirty="0"/>
              <a:t>が用意されています。</a:t>
            </a:r>
            <a:endParaRPr lang="en-US" altLang="ja-JP" dirty="0"/>
          </a:p>
          <a:p>
            <a:endParaRPr lang="en-US" altLang="ja-JP" dirty="0"/>
          </a:p>
          <a:p>
            <a:r>
              <a:rPr lang="en-US" altLang="ja-JP" dirty="0" err="1"/>
              <a:t>plt.scatter</a:t>
            </a:r>
            <a:r>
              <a:rPr lang="en-US" altLang="ja-JP" dirty="0"/>
              <a:t>(df[‘</a:t>
            </a:r>
            <a:r>
              <a:rPr lang="ja-JP" altLang="en-US" dirty="0"/>
              <a:t>　</a:t>
            </a:r>
            <a:r>
              <a:rPr lang="ja-JP" altLang="en-US" dirty="0" err="1"/>
              <a:t>ｘ</a:t>
            </a:r>
            <a:r>
              <a:rPr lang="ja-JP" altLang="en-US" dirty="0"/>
              <a:t>軸　</a:t>
            </a:r>
            <a:r>
              <a:rPr lang="en-US" altLang="ja-JP" dirty="0"/>
              <a:t>’], df[‘</a:t>
            </a:r>
            <a:r>
              <a:rPr lang="ja-JP" altLang="en-US" dirty="0"/>
              <a:t>　</a:t>
            </a:r>
            <a:r>
              <a:rPr lang="ja-JP" altLang="en-US" dirty="0" err="1"/>
              <a:t>ｙ</a:t>
            </a:r>
            <a:r>
              <a:rPr lang="ja-JP" altLang="en-US" dirty="0"/>
              <a:t>軸　</a:t>
            </a:r>
            <a:r>
              <a:rPr lang="en-US" altLang="ja-JP" dirty="0"/>
              <a:t>‘])</a:t>
            </a:r>
            <a:endParaRPr lang="ja-JP" altLang="en-US" dirty="0"/>
          </a:p>
        </p:txBody>
      </p:sp>
    </p:spTree>
    <p:extLst>
      <p:ext uri="{BB962C8B-B14F-4D97-AF65-F5344CB8AC3E}">
        <p14:creationId xmlns:p14="http://schemas.microsoft.com/office/powerpoint/2010/main" val="296937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72276-FF9B-4918-8854-2AE6990D9335}"/>
              </a:ext>
            </a:extLst>
          </p:cNvPr>
          <p:cNvSpPr>
            <a:spLocks noGrp="1"/>
          </p:cNvSpPr>
          <p:nvPr>
            <p:ph type="title"/>
          </p:nvPr>
        </p:nvSpPr>
        <p:spPr/>
        <p:txBody>
          <a:bodyPr>
            <a:normAutofit/>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EA84DA03-3647-4676-B767-9CCB40E830F9}"/>
              </a:ext>
            </a:extLst>
          </p:cNvPr>
          <p:cNvSpPr>
            <a:spLocks noGrp="1"/>
          </p:cNvSpPr>
          <p:nvPr>
            <p:ph idx="1"/>
          </p:nvPr>
        </p:nvSpPr>
        <p:spPr/>
        <p:txBody>
          <a:bodyPr/>
          <a:lstStyle/>
          <a:p>
            <a:r>
              <a:rPr lang="ja-JP" altLang="en-US" dirty="0"/>
              <a:t>データ中にどのような値がよく登場しているかという値ごとの頻度を確認するために使われるものにヒストグラム </a:t>
            </a:r>
            <a:r>
              <a:rPr lang="en-US" altLang="ja-JP" dirty="0"/>
              <a:t>(histogram) </a:t>
            </a:r>
            <a:r>
              <a:rPr lang="ja-JP" altLang="en-US" dirty="0"/>
              <a:t>があります。</a:t>
            </a:r>
            <a:endParaRPr lang="en-US" altLang="ja-JP" dirty="0"/>
          </a:p>
          <a:p>
            <a:r>
              <a:rPr kumimoji="1" lang="ja-JP" altLang="en-US" dirty="0"/>
              <a:t>一つひとつの</a:t>
            </a:r>
            <a:r>
              <a:rPr lang="ja-JP" altLang="en-US" dirty="0"/>
              <a:t>棒</a:t>
            </a:r>
            <a:r>
              <a:rPr kumimoji="1" lang="ja-JP" altLang="en-US" dirty="0"/>
              <a:t>のことを</a:t>
            </a:r>
            <a:r>
              <a:rPr kumimoji="1" lang="en-US" altLang="ja-JP" dirty="0"/>
              <a:t>bin</a:t>
            </a:r>
            <a:r>
              <a:rPr kumimoji="1" lang="ja-JP" altLang="en-US" dirty="0"/>
              <a:t>と呼ぶ。</a:t>
            </a:r>
            <a:endParaRPr kumimoji="1" lang="en-US" altLang="ja-JP" dirty="0"/>
          </a:p>
          <a:p>
            <a:r>
              <a:rPr lang="en-US" altLang="ja-JP" dirty="0" err="1"/>
              <a:t>plt.hist</a:t>
            </a:r>
            <a:r>
              <a:rPr lang="en-US" altLang="ja-JP" dirty="0"/>
              <a:t>(df[‘</a:t>
            </a:r>
            <a:r>
              <a:rPr lang="en-US" altLang="ja-JP" dirty="0" err="1"/>
              <a:t>median_house_value</a:t>
            </a:r>
            <a:r>
              <a:rPr lang="en-US" altLang="ja-JP" dirty="0"/>
              <a:t>‘])</a:t>
            </a:r>
            <a:r>
              <a:rPr lang="ja-JP" altLang="en-US" dirty="0"/>
              <a:t>　　　デフォルト</a:t>
            </a:r>
            <a:endParaRPr lang="en-US" altLang="ja-JP" dirty="0"/>
          </a:p>
          <a:p>
            <a:r>
              <a:rPr lang="en-US" altLang="ja-JP" dirty="0" err="1"/>
              <a:t>plt.hist</a:t>
            </a:r>
            <a:r>
              <a:rPr lang="en-US" altLang="ja-JP" dirty="0"/>
              <a:t>(df[‘</a:t>
            </a:r>
            <a:r>
              <a:rPr lang="en-US" altLang="ja-JP" dirty="0" err="1"/>
              <a:t>median_house_value</a:t>
            </a:r>
            <a:r>
              <a:rPr lang="en-US" altLang="ja-JP" dirty="0"/>
              <a:t>’], bins=50)</a:t>
            </a:r>
            <a:r>
              <a:rPr lang="ja-JP" altLang="en-US" dirty="0"/>
              <a:t>　　　</a:t>
            </a:r>
            <a:r>
              <a:rPr lang="en-US" altLang="ja-JP" dirty="0"/>
              <a:t>bin</a:t>
            </a:r>
            <a:r>
              <a:rPr lang="ja-JP" altLang="en-US" dirty="0"/>
              <a:t>の数を指定</a:t>
            </a:r>
            <a:endParaRPr kumimoji="1" lang="ja-JP" altLang="en-US" dirty="0"/>
          </a:p>
        </p:txBody>
      </p:sp>
    </p:spTree>
    <p:extLst>
      <p:ext uri="{BB962C8B-B14F-4D97-AF65-F5344CB8AC3E}">
        <p14:creationId xmlns:p14="http://schemas.microsoft.com/office/powerpoint/2010/main" val="371144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F7516-DEAC-40F7-95D9-C811680CF71D}"/>
              </a:ext>
            </a:extLst>
          </p:cNvPr>
          <p:cNvSpPr>
            <a:spLocks noGrp="1"/>
          </p:cNvSpPr>
          <p:nvPr>
            <p:ph type="title"/>
          </p:nvPr>
        </p:nvSpPr>
        <p:spPr/>
        <p:txBody>
          <a:bodyPr>
            <a:normAutofit fontScale="90000"/>
          </a:bodyPr>
          <a:lstStyle/>
          <a:p>
            <a:r>
              <a:rPr lang="ja-JP" altLang="en-US" b="1" dirty="0"/>
              <a:t>箱</a:t>
            </a:r>
            <a:r>
              <a:rPr lang="ja-JP" altLang="en-US" b="1" dirty="0" err="1"/>
              <a:t>ひげ</a:t>
            </a:r>
            <a:r>
              <a:rPr lang="ja-JP" altLang="en-US" b="1" dirty="0"/>
              <a:t>図</a:t>
            </a:r>
            <a:br>
              <a:rPr lang="ja-JP" altLang="en-US" b="1" dirty="0"/>
            </a:br>
            <a:endParaRPr kumimoji="1" lang="ja-JP" altLang="en-US" dirty="0"/>
          </a:p>
        </p:txBody>
      </p:sp>
      <p:sp>
        <p:nvSpPr>
          <p:cNvPr id="3" name="コンテンツ プレースホルダー 2">
            <a:extLst>
              <a:ext uri="{FF2B5EF4-FFF2-40B4-BE49-F238E27FC236}">
                <a16:creationId xmlns:a16="http://schemas.microsoft.com/office/drawing/2014/main" id="{71C2AF1D-665A-47B5-8CB5-FD3A0A0A5478}"/>
              </a:ext>
            </a:extLst>
          </p:cNvPr>
          <p:cNvSpPr>
            <a:spLocks noGrp="1"/>
          </p:cNvSpPr>
          <p:nvPr>
            <p:ph idx="1"/>
          </p:nvPr>
        </p:nvSpPr>
        <p:spPr>
          <a:xfrm>
            <a:off x="1295401" y="2285999"/>
            <a:ext cx="9601196" cy="3589869"/>
          </a:xfrm>
        </p:spPr>
        <p:txBody>
          <a:bodyPr>
            <a:normAutofit fontScale="85000" lnSpcReduction="20000"/>
          </a:bodyPr>
          <a:lstStyle/>
          <a:p>
            <a:pPr marL="0" indent="0" fontAlgn="base">
              <a:buNone/>
            </a:pPr>
            <a:r>
              <a:rPr lang="ja-JP" altLang="en-US" b="1" dirty="0"/>
              <a:t>箱</a:t>
            </a:r>
            <a:r>
              <a:rPr lang="ja-JP" altLang="en-US" b="1" dirty="0" err="1"/>
              <a:t>ひげ</a:t>
            </a:r>
            <a:r>
              <a:rPr lang="ja-JP" altLang="en-US" b="1" dirty="0"/>
              <a:t>図 </a:t>
            </a:r>
            <a:r>
              <a:rPr lang="en-US" altLang="ja-JP" b="1" dirty="0"/>
              <a:t>(box plot)</a:t>
            </a:r>
            <a:r>
              <a:rPr lang="ja-JP" altLang="en-US" dirty="0"/>
              <a:t> は、値のばらつきをわかりやすく表現するための図です。</a:t>
            </a:r>
            <a:endParaRPr lang="en-US" altLang="ja-JP" dirty="0"/>
          </a:p>
          <a:p>
            <a:pPr marL="0" indent="0" fontAlgn="base">
              <a:buNone/>
            </a:pPr>
            <a:r>
              <a:rPr lang="ja-JP" altLang="en-US" dirty="0"/>
              <a:t>・最小値 </a:t>
            </a:r>
            <a:r>
              <a:rPr lang="en-US" altLang="ja-JP" dirty="0"/>
              <a:t>(minimum)</a:t>
            </a:r>
          </a:p>
          <a:p>
            <a:pPr marL="0" indent="0" fontAlgn="base">
              <a:buNone/>
            </a:pPr>
            <a:r>
              <a:rPr lang="ja-JP" altLang="en-US" dirty="0"/>
              <a:t>・第 </a:t>
            </a:r>
            <a:r>
              <a:rPr lang="en-US" altLang="ja-JP" dirty="0"/>
              <a:t>1 </a:t>
            </a:r>
            <a:r>
              <a:rPr lang="ja-JP" altLang="en-US" dirty="0"/>
              <a:t>四分位点 </a:t>
            </a:r>
            <a:r>
              <a:rPr lang="en-US" altLang="ja-JP" dirty="0"/>
              <a:t>(lower quartile)</a:t>
            </a:r>
          </a:p>
          <a:p>
            <a:pPr marL="0" indent="0" fontAlgn="base">
              <a:buNone/>
            </a:pPr>
            <a:r>
              <a:rPr lang="ja-JP" altLang="en-US" dirty="0"/>
              <a:t>・中央値 </a:t>
            </a:r>
            <a:r>
              <a:rPr lang="en-US" altLang="ja-JP" dirty="0"/>
              <a:t>(median)</a:t>
            </a:r>
          </a:p>
          <a:p>
            <a:pPr marL="0" indent="0" fontAlgn="base">
              <a:buNone/>
            </a:pPr>
            <a:r>
              <a:rPr lang="ja-JP" altLang="en-US" dirty="0"/>
              <a:t>・第 </a:t>
            </a:r>
            <a:r>
              <a:rPr lang="en-US" altLang="ja-JP" dirty="0"/>
              <a:t>3 </a:t>
            </a:r>
            <a:r>
              <a:rPr lang="ja-JP" altLang="en-US" dirty="0"/>
              <a:t>四分位点 </a:t>
            </a:r>
            <a:r>
              <a:rPr lang="en-US" altLang="ja-JP" dirty="0"/>
              <a:t>(upper quartile)</a:t>
            </a:r>
          </a:p>
          <a:p>
            <a:pPr marL="0" indent="0" fontAlgn="base">
              <a:buNone/>
            </a:pPr>
            <a:r>
              <a:rPr lang="ja-JP" altLang="en-US" dirty="0"/>
              <a:t>・最大値 </a:t>
            </a:r>
            <a:r>
              <a:rPr lang="en-US" altLang="ja-JP" dirty="0"/>
              <a:t>(maximum)</a:t>
            </a:r>
          </a:p>
          <a:p>
            <a:pPr marL="0" indent="0" fontAlgn="base">
              <a:buNone/>
            </a:pPr>
            <a:r>
              <a:rPr lang="ja-JP" altLang="en-US" dirty="0"/>
              <a:t>描画には、</a:t>
            </a:r>
            <a:r>
              <a:rPr lang="en-US" altLang="ja-JP" dirty="0" err="1"/>
              <a:t>plt.boxplot</a:t>
            </a:r>
            <a:r>
              <a:rPr lang="en-US" altLang="ja-JP" dirty="0"/>
              <a:t>() </a:t>
            </a:r>
            <a:r>
              <a:rPr lang="ja-JP" altLang="en-US" dirty="0"/>
              <a:t>を用います。　</a:t>
            </a:r>
            <a:r>
              <a:rPr lang="en-US" altLang="ja-JP" dirty="0" err="1"/>
              <a:t>plt.boxplot</a:t>
            </a:r>
            <a:r>
              <a:rPr lang="en-US" altLang="ja-JP" dirty="0"/>
              <a:t>((df['</a:t>
            </a:r>
            <a:r>
              <a:rPr lang="en-US" altLang="ja-JP" dirty="0" err="1"/>
              <a:t>total_bedrooms</a:t>
            </a:r>
            <a:r>
              <a:rPr lang="en-US" altLang="ja-JP" dirty="0"/>
              <a:t>'], df['population']))</a:t>
            </a:r>
          </a:p>
          <a:p>
            <a:pPr marL="0" indent="0" fontAlgn="base">
              <a:buNone/>
            </a:pPr>
            <a:endParaRPr lang="en-US" altLang="ja-JP" dirty="0"/>
          </a:p>
          <a:p>
            <a:pPr marL="0" indent="0" fontAlgn="base">
              <a:buNone/>
            </a:pPr>
            <a:r>
              <a:rPr lang="en-US" altLang="ja-JP" dirty="0" err="1"/>
              <a:t>plt.boxplot</a:t>
            </a:r>
            <a:r>
              <a:rPr lang="en-US" altLang="ja-JP" dirty="0"/>
              <a:t>(df['</a:t>
            </a:r>
            <a:r>
              <a:rPr lang="en-US" altLang="ja-JP" dirty="0" err="1"/>
              <a:t>median_house_value</a:t>
            </a:r>
            <a:r>
              <a:rPr lang="en-US" altLang="ja-JP" dirty="0"/>
              <a:t>'])</a:t>
            </a:r>
          </a:p>
          <a:p>
            <a:pPr marL="0" indent="0" fontAlgn="base">
              <a:buNone/>
            </a:pPr>
            <a:endParaRPr lang="en-US" altLang="ja-JP" dirty="0"/>
          </a:p>
        </p:txBody>
      </p:sp>
    </p:spTree>
    <p:extLst>
      <p:ext uri="{BB962C8B-B14F-4D97-AF65-F5344CB8AC3E}">
        <p14:creationId xmlns:p14="http://schemas.microsoft.com/office/powerpoint/2010/main" val="360876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B725B52-184B-4F55-AE43-29EE8E429FA7}"/>
              </a:ext>
            </a:extLst>
          </p:cNvPr>
          <p:cNvSpPr txBox="1"/>
          <p:nvPr/>
        </p:nvSpPr>
        <p:spPr>
          <a:xfrm>
            <a:off x="1376039" y="2370337"/>
            <a:ext cx="9623394" cy="3139321"/>
          </a:xfrm>
          <a:prstGeom prst="rect">
            <a:avLst/>
          </a:prstGeom>
          <a:noFill/>
        </p:spPr>
        <p:txBody>
          <a:bodyPr wrap="square" rtlCol="0">
            <a:spAutoFit/>
          </a:bodyPr>
          <a:lstStyle/>
          <a:p>
            <a:pPr fontAlgn="base"/>
            <a:r>
              <a:rPr lang="ja-JP" altLang="en-US" b="1" dirty="0"/>
              <a:t>箱</a:t>
            </a:r>
            <a:r>
              <a:rPr lang="ja-JP" altLang="en-US" b="1" dirty="0" err="1"/>
              <a:t>ひげ</a:t>
            </a:r>
            <a:r>
              <a:rPr lang="ja-JP" altLang="en-US" b="1" dirty="0"/>
              <a:t>図 </a:t>
            </a:r>
            <a:r>
              <a:rPr lang="en-US" altLang="ja-JP" b="1" dirty="0"/>
              <a:t>(box plot)</a:t>
            </a:r>
            <a:r>
              <a:rPr lang="ja-JP" altLang="en-US" dirty="0"/>
              <a:t> は、値のばらつきをわかりやすく表現するための図です。</a:t>
            </a:r>
            <a:endParaRPr lang="en-US" altLang="ja-JP" dirty="0"/>
          </a:p>
          <a:p>
            <a:pPr fontAlgn="base"/>
            <a:r>
              <a:rPr lang="ja-JP" altLang="en-US" dirty="0"/>
              <a:t>・最小値 </a:t>
            </a:r>
            <a:r>
              <a:rPr lang="en-US" altLang="ja-JP" dirty="0"/>
              <a:t>(minimum)</a:t>
            </a:r>
          </a:p>
          <a:p>
            <a:pPr fontAlgn="base"/>
            <a:r>
              <a:rPr lang="ja-JP" altLang="en-US" dirty="0"/>
              <a:t>・第 </a:t>
            </a:r>
            <a:r>
              <a:rPr lang="en-US" altLang="ja-JP" dirty="0"/>
              <a:t>1 </a:t>
            </a:r>
            <a:r>
              <a:rPr lang="ja-JP" altLang="en-US" dirty="0"/>
              <a:t>四分位点 </a:t>
            </a:r>
            <a:r>
              <a:rPr lang="en-US" altLang="ja-JP" dirty="0"/>
              <a:t>(lower quartile)</a:t>
            </a:r>
          </a:p>
          <a:p>
            <a:pPr fontAlgn="base"/>
            <a:r>
              <a:rPr lang="ja-JP" altLang="en-US" dirty="0"/>
              <a:t>・中央値 </a:t>
            </a:r>
            <a:r>
              <a:rPr lang="en-US" altLang="ja-JP" dirty="0"/>
              <a:t>(median)</a:t>
            </a:r>
          </a:p>
          <a:p>
            <a:pPr fontAlgn="base"/>
            <a:r>
              <a:rPr lang="ja-JP" altLang="en-US" dirty="0"/>
              <a:t>・第 </a:t>
            </a:r>
            <a:r>
              <a:rPr lang="en-US" altLang="ja-JP" dirty="0"/>
              <a:t>3 </a:t>
            </a:r>
            <a:r>
              <a:rPr lang="ja-JP" altLang="en-US" dirty="0"/>
              <a:t>四分位点 </a:t>
            </a:r>
            <a:r>
              <a:rPr lang="en-US" altLang="ja-JP" dirty="0"/>
              <a:t>(upper quartile)</a:t>
            </a:r>
          </a:p>
          <a:p>
            <a:pPr fontAlgn="base"/>
            <a:r>
              <a:rPr lang="ja-JP" altLang="en-US" dirty="0"/>
              <a:t>・最大値 </a:t>
            </a:r>
            <a:r>
              <a:rPr lang="en-US" altLang="ja-JP" dirty="0"/>
              <a:t>(maximum)</a:t>
            </a:r>
          </a:p>
          <a:p>
            <a:pPr fontAlgn="base"/>
            <a:r>
              <a:rPr lang="ja-JP" altLang="en-US" dirty="0"/>
              <a:t>描画には、</a:t>
            </a:r>
            <a:r>
              <a:rPr lang="en-US" altLang="ja-JP" dirty="0" err="1"/>
              <a:t>plt.boxplot</a:t>
            </a:r>
            <a:r>
              <a:rPr lang="en-US" altLang="ja-JP" dirty="0"/>
              <a:t>() </a:t>
            </a:r>
            <a:r>
              <a:rPr lang="ja-JP" altLang="en-US" dirty="0"/>
              <a:t>を用います。　</a:t>
            </a:r>
            <a:endParaRPr lang="en-US" altLang="ja-JP" dirty="0"/>
          </a:p>
          <a:p>
            <a:pPr fontAlgn="base"/>
            <a:endParaRPr lang="en-US" altLang="ja-JP" dirty="0"/>
          </a:p>
          <a:p>
            <a:pPr fontAlgn="base"/>
            <a:r>
              <a:rPr lang="en-US" altLang="ja-JP" dirty="0" err="1"/>
              <a:t>plt.boxplot</a:t>
            </a:r>
            <a:r>
              <a:rPr lang="en-US" altLang="ja-JP" dirty="0"/>
              <a:t>(df[‘</a:t>
            </a:r>
            <a:r>
              <a:rPr lang="en-US" altLang="ja-JP" dirty="0" err="1"/>
              <a:t>median_house_value</a:t>
            </a:r>
            <a:r>
              <a:rPr lang="en-US" altLang="ja-JP" dirty="0"/>
              <a:t>’])</a:t>
            </a:r>
            <a:r>
              <a:rPr lang="ja-JP" altLang="en-US" dirty="0"/>
              <a:t>　　</a:t>
            </a:r>
            <a:endParaRPr lang="en-US" altLang="ja-JP" dirty="0"/>
          </a:p>
          <a:p>
            <a:endParaRPr kumimoji="1" lang="en-US" altLang="ja-JP" dirty="0"/>
          </a:p>
          <a:p>
            <a:r>
              <a:rPr lang="en-US" altLang="ja-JP" dirty="0" err="1"/>
              <a:t>plt.boxplot</a:t>
            </a:r>
            <a:r>
              <a:rPr lang="en-US" altLang="ja-JP" dirty="0"/>
              <a:t>((df[‘</a:t>
            </a:r>
            <a:r>
              <a:rPr lang="en-US" altLang="ja-JP" dirty="0" err="1"/>
              <a:t>total_bedrooms</a:t>
            </a:r>
            <a:r>
              <a:rPr lang="en-US" altLang="ja-JP" dirty="0"/>
              <a:t>’], df[‘population‘]))</a:t>
            </a:r>
            <a:r>
              <a:rPr lang="ja-JP" altLang="en-US" dirty="0"/>
              <a:t>　　　指定するｄｆが複数の場合はタプルになる！！</a:t>
            </a:r>
            <a:endParaRPr kumimoji="1" lang="ja-JP" altLang="en-US" dirty="0"/>
          </a:p>
        </p:txBody>
      </p:sp>
      <p:sp>
        <p:nvSpPr>
          <p:cNvPr id="3" name="テキスト ボックス 2">
            <a:extLst>
              <a:ext uri="{FF2B5EF4-FFF2-40B4-BE49-F238E27FC236}">
                <a16:creationId xmlns:a16="http://schemas.microsoft.com/office/drawing/2014/main" id="{2263F897-7BE3-43FC-95A6-46F8750E19B4}"/>
              </a:ext>
            </a:extLst>
          </p:cNvPr>
          <p:cNvSpPr txBox="1"/>
          <p:nvPr/>
        </p:nvSpPr>
        <p:spPr>
          <a:xfrm>
            <a:off x="1376039" y="896645"/>
            <a:ext cx="8291744" cy="584775"/>
          </a:xfrm>
          <a:prstGeom prst="rect">
            <a:avLst/>
          </a:prstGeom>
          <a:noFill/>
        </p:spPr>
        <p:txBody>
          <a:bodyPr wrap="square" rtlCol="0">
            <a:spAutoFit/>
          </a:bodyPr>
          <a:lstStyle/>
          <a:p>
            <a:r>
              <a:rPr kumimoji="1" lang="ja-JP" altLang="en-US" sz="3200" dirty="0"/>
              <a:t>　　　　　　　　　　　　箱</a:t>
            </a:r>
            <a:r>
              <a:rPr kumimoji="1" lang="ja-JP" altLang="en-US" sz="3200" dirty="0" err="1"/>
              <a:t>ひげ</a:t>
            </a:r>
            <a:r>
              <a:rPr kumimoji="1" lang="ja-JP" altLang="en-US" sz="3200" dirty="0"/>
              <a:t>図</a:t>
            </a:r>
          </a:p>
        </p:txBody>
      </p:sp>
    </p:spTree>
    <p:extLst>
      <p:ext uri="{BB962C8B-B14F-4D97-AF65-F5344CB8AC3E}">
        <p14:creationId xmlns:p14="http://schemas.microsoft.com/office/powerpoint/2010/main" val="171272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E8997-D86F-46F8-AC91-38BA780E1FA3}"/>
              </a:ext>
            </a:extLst>
          </p:cNvPr>
          <p:cNvSpPr>
            <a:spLocks noGrp="1"/>
          </p:cNvSpPr>
          <p:nvPr>
            <p:ph type="title"/>
          </p:nvPr>
        </p:nvSpPr>
        <p:spPr/>
        <p:txBody>
          <a:bodyPr>
            <a:normAutofit/>
          </a:bodyPr>
          <a:lstStyle/>
          <a:p>
            <a:r>
              <a:rPr kumimoji="1" lang="ja-JP" altLang="en-US" dirty="0"/>
              <a:t>折れ線グラフ</a:t>
            </a:r>
          </a:p>
        </p:txBody>
      </p:sp>
      <p:sp>
        <p:nvSpPr>
          <p:cNvPr id="3" name="コンテンツ プレースホルダー 2">
            <a:extLst>
              <a:ext uri="{FF2B5EF4-FFF2-40B4-BE49-F238E27FC236}">
                <a16:creationId xmlns:a16="http://schemas.microsoft.com/office/drawing/2014/main" id="{C5A25597-FDC2-450B-9443-4436136EE01E}"/>
              </a:ext>
            </a:extLst>
          </p:cNvPr>
          <p:cNvSpPr>
            <a:spLocks noGrp="1"/>
          </p:cNvSpPr>
          <p:nvPr>
            <p:ph idx="1"/>
          </p:nvPr>
        </p:nvSpPr>
        <p:spPr/>
        <p:txBody>
          <a:bodyPr>
            <a:normAutofit/>
          </a:bodyPr>
          <a:lstStyle/>
          <a:p>
            <a:pPr marL="0" indent="0">
              <a:buNone/>
            </a:pPr>
            <a:r>
              <a:rPr lang="ja-JP" altLang="en-US" dirty="0"/>
              <a:t>折れ線グラフは、時系列データなどを表示する際に便利なグラフです。 </a:t>
            </a:r>
            <a:r>
              <a:rPr lang="en-US" altLang="ja-JP" dirty="0" err="1"/>
              <a:t>plt.plot</a:t>
            </a:r>
            <a:r>
              <a:rPr lang="en-US" altLang="ja-JP" dirty="0"/>
              <a:t>() </a:t>
            </a:r>
            <a:r>
              <a:rPr lang="ja-JP" altLang="en-US" dirty="0"/>
              <a:t>を用いて描画します。</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12674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85291-0816-4EB2-A4ED-AA316E11901E}"/>
              </a:ext>
            </a:extLst>
          </p:cNvPr>
          <p:cNvSpPr>
            <a:spLocks noGrp="1"/>
          </p:cNvSpPr>
          <p:nvPr>
            <p:ph type="title"/>
          </p:nvPr>
        </p:nvSpPr>
        <p:spPr>
          <a:xfrm>
            <a:off x="838199" y="982132"/>
            <a:ext cx="10515600" cy="1325563"/>
          </a:xfrm>
        </p:spPr>
        <p:txBody>
          <a:bodyPr>
            <a:normAutofit fontScale="90000"/>
          </a:bodyPr>
          <a:lstStyle/>
          <a:p>
            <a:pPr fontAlgn="base"/>
            <a:br>
              <a:rPr lang="en-US" altLang="ja-JP" sz="3600" b="1" dirty="0"/>
            </a:br>
            <a:r>
              <a:rPr lang="en-US" altLang="ja-JP" sz="3600" b="1" dirty="0"/>
              <a:t>seaborn</a:t>
            </a:r>
            <a:br>
              <a:rPr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51AD6BE7-FE2A-4B3C-84F1-A22C15AC300D}"/>
              </a:ext>
            </a:extLst>
          </p:cNvPr>
          <p:cNvSpPr>
            <a:spLocks noGrp="1"/>
          </p:cNvSpPr>
          <p:nvPr>
            <p:ph idx="1"/>
          </p:nvPr>
        </p:nvSpPr>
        <p:spPr/>
        <p:txBody>
          <a:bodyPr>
            <a:normAutofit/>
          </a:bodyPr>
          <a:lstStyle/>
          <a:p>
            <a:pPr marL="0" indent="0">
              <a:buNone/>
            </a:pPr>
            <a:r>
              <a:rPr lang="ja-JP" altLang="en-US" dirty="0"/>
              <a:t>統計図の作成を簡単に行えるように </a:t>
            </a:r>
            <a:r>
              <a:rPr lang="en-US" altLang="ja-JP" dirty="0"/>
              <a:t>Matplotlib </a:t>
            </a:r>
            <a:r>
              <a:rPr lang="ja-JP" altLang="en-US" dirty="0"/>
              <a:t>をベースに作られたライブラリに </a:t>
            </a:r>
            <a:r>
              <a:rPr lang="en-US" altLang="ja-JP" dirty="0"/>
              <a:t>seaborn </a:t>
            </a:r>
            <a:r>
              <a:rPr lang="ja-JP" altLang="en-US" dirty="0"/>
              <a:t>というものがあります。</a:t>
            </a:r>
            <a:endParaRPr lang="en-US" altLang="ja-JP" dirty="0"/>
          </a:p>
          <a:p>
            <a:pPr marL="0" indent="0">
              <a:buNone/>
            </a:pPr>
            <a:r>
              <a:rPr kumimoji="1" lang="ja-JP" altLang="en-US" dirty="0"/>
              <a:t>見やすく書くのが簡単！</a:t>
            </a:r>
          </a:p>
        </p:txBody>
      </p:sp>
    </p:spTree>
    <p:extLst>
      <p:ext uri="{BB962C8B-B14F-4D97-AF65-F5344CB8AC3E}">
        <p14:creationId xmlns:p14="http://schemas.microsoft.com/office/powerpoint/2010/main" val="24740928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3056</TotalTime>
  <Words>215</Words>
  <Application>Microsoft Office PowerPoint</Application>
  <PresentationFormat>ワイド画面</PresentationFormat>
  <Paragraphs>44</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ＭＳ Ｐ明朝</vt:lpstr>
      <vt:lpstr>Arial</vt:lpstr>
      <vt:lpstr>Garamond</vt:lpstr>
      <vt:lpstr>オーガニック</vt:lpstr>
      <vt:lpstr>Chainer勉強会　０６０３</vt:lpstr>
      <vt:lpstr>Matplotlib 入門 </vt:lpstr>
      <vt:lpstr>散布図</vt:lpstr>
      <vt:lpstr>ヒストグラム</vt:lpstr>
      <vt:lpstr>箱ひげ図 </vt:lpstr>
      <vt:lpstr>PowerPoint プレゼンテーション</vt:lpstr>
      <vt:lpstr>折れ線グラフ</vt:lpstr>
      <vt:lpstr> seaborn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Chainer勉強会　0513</dc:title>
  <dc:creator>kazuma109801@icloud.com</dc:creator>
  <cp:lastModifiedBy>kazuma109801@icloud.com</cp:lastModifiedBy>
  <cp:revision>10</cp:revision>
  <dcterms:created xsi:type="dcterms:W3CDTF">2019-04-24T02:55:33Z</dcterms:created>
  <dcterms:modified xsi:type="dcterms:W3CDTF">2019-06-03T04:48:31Z</dcterms:modified>
</cp:coreProperties>
</file>