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8E2E3-F5C3-4A98-8A84-29B0B5A7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514600"/>
            <a:ext cx="8637073" cy="1179836"/>
          </a:xfrm>
        </p:spPr>
        <p:txBody>
          <a:bodyPr/>
          <a:lstStyle/>
          <a:p>
            <a:r>
              <a:rPr kumimoji="1" lang="en-US" altLang="ja-JP" cap="none" dirty="0" err="1"/>
              <a:t>Chainer</a:t>
            </a:r>
            <a:r>
              <a:rPr kumimoji="1" lang="ja-JP" altLang="en-US" cap="none" dirty="0"/>
              <a:t> 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80B597-A7C7-4E47-828A-3C61D44C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599" y="4447974"/>
            <a:ext cx="8637072" cy="977621"/>
          </a:xfrm>
        </p:spPr>
        <p:txBody>
          <a:bodyPr/>
          <a:lstStyle/>
          <a:p>
            <a:r>
              <a:rPr kumimoji="1" lang="ja-JP" altLang="en-US" dirty="0"/>
              <a:t>井嶋蒼 </a:t>
            </a:r>
            <a:r>
              <a:rPr kumimoji="1" lang="en-US" altLang="ja-JP" dirty="0"/>
              <a:t>2019/05/20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7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BB9E0-1325-42DA-A11B-3F687179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8.8 </a:t>
            </a:r>
            <a:r>
              <a:rPr kumimoji="1" lang="ja-JP" altLang="en-US" dirty="0"/>
              <a:t>基本的な統計量の求め方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EBF39-4446-48EE-93BB-6A2C6F8D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平均，分散，標準偏差，最大値，最小値を計算する</a:t>
            </a:r>
            <a:endParaRPr kumimoji="1" lang="en-US" altLang="ja-JP" dirty="0"/>
          </a:p>
          <a:p>
            <a:r>
              <a:rPr lang="ja-JP" altLang="en-US" dirty="0"/>
              <a:t>それぞれ各統計量を求めるメソッドが用意されている</a:t>
            </a:r>
            <a:endParaRPr lang="en-US" altLang="ja-JP" dirty="0"/>
          </a:p>
          <a:p>
            <a:r>
              <a:rPr kumimoji="1" lang="ja-JP" altLang="en-US" dirty="0"/>
              <a:t>次元ごとに計算もできる</a:t>
            </a:r>
          </a:p>
        </p:txBody>
      </p:sp>
    </p:spTree>
    <p:extLst>
      <p:ext uri="{BB962C8B-B14F-4D97-AF65-F5344CB8AC3E}">
        <p14:creationId xmlns:p14="http://schemas.microsoft.com/office/powerpoint/2010/main" val="321786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8E12B-7A51-422D-AE9F-8A12C951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8.9 NumPy</a:t>
            </a:r>
            <a:r>
              <a:rPr kumimoji="1" lang="ja-JP" altLang="en-US" dirty="0"/>
              <a:t>を用いた重回帰分析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17B1C-312F-4BD5-A884-E7D3B678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kumimoji="1" lang="ja-JP" altLang="en-US" dirty="0"/>
              <a:t>重み</a:t>
            </a:r>
            <a:r>
              <a:rPr kumimoji="1" lang="en-US" altLang="ja-JP" dirty="0"/>
              <a:t>(w)</a:t>
            </a:r>
            <a:r>
              <a:rPr kumimoji="1" lang="ja-JP" altLang="en-US" dirty="0"/>
              <a:t>を求める！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9299D5-B44C-43C9-81C2-1D141C57E7B3}"/>
                  </a:ext>
                </a:extLst>
              </p:cNvPr>
              <p:cNvSpPr txBox="1"/>
              <p:nvPr/>
            </p:nvSpPr>
            <p:spPr>
              <a:xfrm>
                <a:off x="4279105" y="3152001"/>
                <a:ext cx="4893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3600" dirty="0"/>
                  <a:t>w</a:t>
                </a:r>
                <a:r>
                  <a:rPr kumimoji="1" lang="en-US" altLang="ja-JP" sz="36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9299D5-B44C-43C9-81C2-1D141C57E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05" y="3152001"/>
                <a:ext cx="4893469" cy="553998"/>
              </a:xfrm>
              <a:prstGeom prst="rect">
                <a:avLst/>
              </a:prstGeom>
              <a:blipFill>
                <a:blip r:embed="rId2"/>
                <a:stretch>
                  <a:fillRect l="-5729" t="-25275" b="-49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46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E889A-AAE3-4981-AC25-E41BDBF2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実用例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20A51A-176D-4BDA-A370-8024F3ED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354" y="2137265"/>
            <a:ext cx="4206271" cy="3450613"/>
          </a:xfrm>
        </p:spPr>
        <p:txBody>
          <a:bodyPr/>
          <a:lstStyle/>
          <a:p>
            <a:r>
              <a:rPr kumimoji="1" lang="ja-JP" altLang="en-US" dirty="0"/>
              <a:t>範囲をメッシュに分ける</a:t>
            </a:r>
            <a:endParaRPr kumimoji="1" lang="en-US" altLang="ja-JP" dirty="0"/>
          </a:p>
          <a:p>
            <a:r>
              <a:rPr kumimoji="1" lang="ja-JP" altLang="en-US" dirty="0"/>
              <a:t>各メッシュの中心点を求める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C4CD6D8-647E-4D6D-AE57-F5BA9996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2" y="2015732"/>
            <a:ext cx="3705223" cy="36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02552-7AC7-4DA3-952C-E82C8F1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 </a:t>
            </a:r>
            <a:r>
              <a:rPr kumimoji="1" lang="en-US" altLang="ja-JP" cap="none" dirty="0"/>
              <a:t>NumPy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90BA3-E4CC-4E41-B25A-C793E877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数値計算を高速に行うためのライブラリ</a:t>
            </a:r>
            <a:endParaRPr kumimoji="1" lang="en-US" altLang="ja-JP" dirty="0"/>
          </a:p>
          <a:p>
            <a:r>
              <a:rPr kumimoji="1" lang="ja-JP" altLang="en-US" dirty="0"/>
              <a:t>ライブラ</a:t>
            </a:r>
            <a:r>
              <a:rPr lang="ja-JP" altLang="en-US" dirty="0"/>
              <a:t>リ→再利用できるプログラムがまとまったもの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kumimoji="1" lang="ja-JP" altLang="en-US" dirty="0"/>
              <a:t>重回帰分析」を行うアルゴリズムを</a:t>
            </a:r>
            <a:r>
              <a:rPr kumimoji="1" lang="en-US" altLang="ja-JP" dirty="0"/>
              <a:t>NumPy</a:t>
            </a:r>
            <a:r>
              <a:rPr kumimoji="1" lang="ja-JP" altLang="en-US" dirty="0"/>
              <a:t>を用いて，実装</a:t>
            </a:r>
            <a:endParaRPr kumimoji="1" lang="en-US" altLang="ja-JP" dirty="0"/>
          </a:p>
          <a:p>
            <a:r>
              <a:rPr lang="en-US" altLang="ja-JP" dirty="0"/>
              <a:t>B4</a:t>
            </a:r>
            <a:r>
              <a:rPr lang="ja-JP" altLang="en-US" dirty="0"/>
              <a:t>の研究で使った例を紹介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827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43434-EF99-426E-9B33-1BF5DBD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8.1 NumPy</a:t>
            </a:r>
            <a:r>
              <a:rPr kumimoji="1" lang="ja-JP" altLang="en-US" dirty="0"/>
              <a:t>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8A2E0-F9CB-40BD-BE6C-CC7CECBC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ライブラリを読み込むには，</a:t>
            </a:r>
            <a:r>
              <a:rPr kumimoji="1" lang="en-US" altLang="ja-JP" dirty="0"/>
              <a:t>import</a:t>
            </a:r>
            <a:r>
              <a:rPr kumimoji="1" lang="ja-JP" altLang="en-US" dirty="0"/>
              <a:t>文</a:t>
            </a:r>
            <a:endParaRPr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mport A as B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996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CEBBA-3DA0-490B-B1F0-A1B134E6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8.2 </a:t>
            </a:r>
            <a:r>
              <a:rPr kumimoji="1" lang="ja-JP" altLang="en-US" dirty="0"/>
              <a:t>多次元配列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07672-B573-4A2A-8266-3BF5171F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ベクトル・行列・テンソルなどはコンピュータ上では，多次元配列で表現</a:t>
            </a:r>
            <a:endParaRPr lang="en-US" altLang="ja-JP" dirty="0"/>
          </a:p>
          <a:p>
            <a:r>
              <a:rPr lang="en-US" altLang="ja-JP" dirty="0" err="1"/>
              <a:t>ndarray</a:t>
            </a:r>
            <a:r>
              <a:rPr lang="ja-JP" altLang="en-US" dirty="0"/>
              <a:t>クラス→</a:t>
            </a:r>
            <a:r>
              <a:rPr lang="en-US" altLang="ja-JP" dirty="0" err="1"/>
              <a:t>ndarray</a:t>
            </a:r>
            <a:r>
              <a:rPr lang="ja-JP" altLang="en-US" dirty="0"/>
              <a:t>オブジェクト</a:t>
            </a:r>
            <a:r>
              <a:rPr lang="en-US" altLang="ja-JP" dirty="0"/>
              <a:t>(</a:t>
            </a:r>
            <a:r>
              <a:rPr lang="ja-JP" altLang="en-US" dirty="0"/>
              <a:t>インスタンス</a:t>
            </a:r>
            <a:r>
              <a:rPr lang="en-US" altLang="ja-JP" dirty="0"/>
              <a:t>)</a:t>
            </a:r>
            <a:r>
              <a:rPr lang="ja-JP" altLang="en-US" dirty="0"/>
              <a:t>生成</a:t>
            </a:r>
            <a:endParaRPr lang="en-US" altLang="ja-JP" dirty="0"/>
          </a:p>
          <a:p>
            <a:r>
              <a:rPr lang="en-US" altLang="ja-JP" dirty="0" err="1"/>
              <a:t>np.array</a:t>
            </a:r>
            <a:r>
              <a:rPr lang="en-US" altLang="ja-JP" dirty="0"/>
              <a:t>()</a:t>
            </a:r>
            <a:r>
              <a:rPr lang="ja-JP" altLang="en-US" dirty="0"/>
              <a:t>に配列を指定して，多次元配列を生成</a:t>
            </a:r>
            <a:endParaRPr lang="en-US" altLang="ja-JP" dirty="0"/>
          </a:p>
          <a:p>
            <a:r>
              <a:rPr lang="ja-JP" altLang="en-US" dirty="0"/>
              <a:t>属性</a:t>
            </a:r>
            <a:r>
              <a:rPr lang="en-US" altLang="ja-JP" dirty="0"/>
              <a:t>(attribute)</a:t>
            </a:r>
            <a:r>
              <a:rPr lang="ja-JP" altLang="en-US" dirty="0"/>
              <a:t>→①型</a:t>
            </a:r>
            <a:r>
              <a:rPr lang="en-US" altLang="ja-JP" dirty="0"/>
              <a:t>,</a:t>
            </a:r>
            <a:r>
              <a:rPr lang="ja-JP" altLang="en-US" dirty="0"/>
              <a:t>②次元数</a:t>
            </a:r>
            <a:r>
              <a:rPr lang="en-US" altLang="ja-JP" dirty="0"/>
              <a:t>,</a:t>
            </a:r>
            <a:r>
              <a:rPr lang="ja-JP" altLang="en-US" dirty="0"/>
              <a:t>③サイズ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9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49ADA-D6B7-4909-A121-4FC000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8.3 </a:t>
            </a:r>
            <a:r>
              <a:rPr kumimoji="1" lang="ja-JP" altLang="en-US" dirty="0"/>
              <a:t>多次元配列の要素選択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2B3E9-0E97-4CC0-8319-C358966E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生成した</a:t>
            </a:r>
            <a:r>
              <a:rPr lang="en-US" altLang="ja-JP" dirty="0" err="1"/>
              <a:t>ndarray</a:t>
            </a:r>
            <a:r>
              <a:rPr lang="ja-JP" altLang="en-US" dirty="0"/>
              <a:t>オブジェクトから要素を取り出す</a:t>
            </a:r>
            <a:endParaRPr lang="en-US" altLang="ja-JP" dirty="0"/>
          </a:p>
          <a:p>
            <a:r>
              <a:rPr lang="ja-JP" altLang="en-US" dirty="0"/>
              <a:t>①</a:t>
            </a:r>
            <a:r>
              <a:rPr kumimoji="1" lang="ja-JP" altLang="en-US" dirty="0"/>
              <a:t>整数</a:t>
            </a:r>
            <a:endParaRPr kumimoji="1" lang="en-US" altLang="ja-JP" dirty="0"/>
          </a:p>
          <a:p>
            <a:r>
              <a:rPr kumimoji="1" lang="ja-JP" altLang="en-US" dirty="0"/>
              <a:t>②</a:t>
            </a:r>
            <a:r>
              <a:rPr lang="ja-JP" altLang="en-US" dirty="0"/>
              <a:t>スライス</a:t>
            </a:r>
            <a:endParaRPr lang="en-US" altLang="ja-JP" dirty="0"/>
          </a:p>
          <a:p>
            <a:r>
              <a:rPr kumimoji="1" lang="ja-JP" altLang="en-US" dirty="0"/>
              <a:t>③整数配列</a:t>
            </a:r>
          </a:p>
        </p:txBody>
      </p:sp>
    </p:spTree>
    <p:extLst>
      <p:ext uri="{BB962C8B-B14F-4D97-AF65-F5344CB8AC3E}">
        <p14:creationId xmlns:p14="http://schemas.microsoft.com/office/powerpoint/2010/main" val="195088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B07C2-9D35-4459-802C-904A0D4A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8.4 </a:t>
            </a:r>
            <a:r>
              <a:rPr kumimoji="1" lang="en-US" altLang="ja-JP" dirty="0" err="1"/>
              <a:t>ndarray</a:t>
            </a:r>
            <a:r>
              <a:rPr kumimoji="1" lang="ja-JP" altLang="en-US" dirty="0"/>
              <a:t>のデータ型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411B0-9F81-4E5B-BB68-36BF72F0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</a:t>
            </a:r>
            <a:r>
              <a:rPr kumimoji="1" lang="en-US" altLang="ja-JP" dirty="0" err="1"/>
              <a:t>darray</a:t>
            </a:r>
            <a:r>
              <a:rPr kumimoji="1" lang="ja-JP" altLang="en-US" dirty="0"/>
              <a:t>の要素はすべて同じ型を持つ</a:t>
            </a:r>
            <a:endParaRPr kumimoji="1" lang="en-US" altLang="ja-JP" dirty="0"/>
          </a:p>
          <a:p>
            <a:r>
              <a:rPr lang="en-US" altLang="ja-JP" dirty="0"/>
              <a:t>Python int</a:t>
            </a:r>
            <a:r>
              <a:rPr lang="ja-JP" altLang="en-US" dirty="0"/>
              <a:t>型→</a:t>
            </a:r>
            <a:r>
              <a:rPr lang="en-US" altLang="ja-JP" dirty="0"/>
              <a:t>NumPy</a:t>
            </a:r>
            <a:r>
              <a:rPr lang="ja-JP" altLang="en-US" dirty="0"/>
              <a:t>の</a:t>
            </a:r>
            <a:r>
              <a:rPr lang="en-US" altLang="ja-JP" dirty="0"/>
              <a:t>int64</a:t>
            </a:r>
            <a:r>
              <a:rPr lang="ja-JP" altLang="en-US" dirty="0"/>
              <a:t>型</a:t>
            </a:r>
            <a:endParaRPr lang="en-US" altLang="ja-JP" dirty="0"/>
          </a:p>
          <a:p>
            <a:r>
              <a:rPr kumimoji="1" lang="en-US" altLang="ja-JP" dirty="0"/>
              <a:t>Python float</a:t>
            </a:r>
            <a:r>
              <a:rPr kumimoji="1" lang="ja-JP" altLang="en-US" dirty="0"/>
              <a:t>型→</a:t>
            </a:r>
            <a:r>
              <a:rPr kumimoji="1" lang="en-US" altLang="ja-JP" dirty="0"/>
              <a:t>NumP</a:t>
            </a:r>
            <a:r>
              <a:rPr lang="en-US" altLang="ja-JP" dirty="0"/>
              <a:t>y</a:t>
            </a:r>
            <a:r>
              <a:rPr lang="ja-JP" altLang="en-US" dirty="0"/>
              <a:t>の</a:t>
            </a:r>
            <a:r>
              <a:rPr lang="en-US" altLang="ja-JP" dirty="0"/>
              <a:t>float64</a:t>
            </a:r>
            <a:r>
              <a:rPr lang="ja-JP" altLang="en-US" dirty="0"/>
              <a:t>型</a:t>
            </a:r>
            <a:endParaRPr lang="en-US" altLang="ja-JP" dirty="0"/>
          </a:p>
          <a:p>
            <a:r>
              <a:rPr lang="en-US" altLang="ja-JP" dirty="0" err="1"/>
              <a:t>d</a:t>
            </a:r>
            <a:r>
              <a:rPr kumimoji="1" lang="en-US" altLang="ja-JP" dirty="0" err="1"/>
              <a:t>type</a:t>
            </a:r>
            <a:r>
              <a:rPr kumimoji="1" lang="ja-JP" altLang="en-US" dirty="0"/>
              <a:t>属性に保存されている</a:t>
            </a:r>
            <a:endParaRPr kumimoji="1" lang="en-US" altLang="ja-JP" dirty="0"/>
          </a:p>
          <a:p>
            <a:r>
              <a:rPr kumimoji="1" lang="ja-JP" altLang="en-US" dirty="0"/>
              <a:t>型変換は</a:t>
            </a:r>
            <a:r>
              <a:rPr kumimoji="1" lang="en-US" altLang="ja-JP" dirty="0" err="1"/>
              <a:t>astype</a:t>
            </a:r>
            <a:r>
              <a:rPr kumimoji="1" lang="ja-JP" altLang="en-US" dirty="0"/>
              <a:t>を用いる</a:t>
            </a:r>
          </a:p>
        </p:txBody>
      </p:sp>
    </p:spTree>
    <p:extLst>
      <p:ext uri="{BB962C8B-B14F-4D97-AF65-F5344CB8AC3E}">
        <p14:creationId xmlns:p14="http://schemas.microsoft.com/office/powerpoint/2010/main" val="55332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909D5-C7D3-42EC-A584-8BEAEAA2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8.5 </a:t>
            </a:r>
            <a:r>
              <a:rPr kumimoji="1" lang="ja-JP" altLang="en-US" dirty="0"/>
              <a:t>多次元配列を用いた計算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46BA5-9722-426C-B5DA-BA6C52D0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ベクトル同士の要素ごとの計算は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の四則演算といっしょ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→「</a:t>
            </a:r>
            <a:r>
              <a:rPr lang="en-US" altLang="ja-JP" dirty="0"/>
              <a:t>+, -, * , / , **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en-US" altLang="ja-JP" dirty="0" err="1"/>
              <a:t>n</a:t>
            </a:r>
            <a:r>
              <a:rPr lang="en-US" altLang="ja-JP" dirty="0" err="1"/>
              <a:t>p.sqrt</a:t>
            </a:r>
            <a:r>
              <a:rPr lang="en-US" altLang="ja-JP" dirty="0"/>
              <a:t>(), </a:t>
            </a:r>
            <a:r>
              <a:rPr lang="en-US" altLang="ja-JP" dirty="0" err="1"/>
              <a:t>np.power</a:t>
            </a:r>
            <a:r>
              <a:rPr lang="en-US" altLang="ja-JP" dirty="0"/>
              <a:t>()</a:t>
            </a:r>
            <a:r>
              <a:rPr lang="ja-JP" altLang="en-US" dirty="0"/>
              <a:t>など</a:t>
            </a:r>
            <a:r>
              <a:rPr lang="en-US" altLang="ja-JP" dirty="0"/>
              <a:t>NumPy</a:t>
            </a:r>
            <a:r>
              <a:rPr lang="ja-JP" altLang="en-US" dirty="0"/>
              <a:t>で定義されているメソッドもある</a:t>
            </a:r>
            <a:endParaRPr lang="en-US" altLang="ja-JP" dirty="0"/>
          </a:p>
          <a:p>
            <a:r>
              <a:rPr kumimoji="1" lang="ja-JP" altLang="en-US" dirty="0"/>
              <a:t>異なる大きさの行列も計算できる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NumPy</a:t>
            </a:r>
            <a:r>
              <a:rPr lang="ja-JP" altLang="en-US" dirty="0"/>
              <a:t>が自動的にブロードキャストしているため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898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7990-64D0-414B-9059-3CCCEAD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8.6 </a:t>
            </a:r>
            <a:r>
              <a:rPr kumimoji="1" lang="ja-JP" altLang="en-US" dirty="0"/>
              <a:t>ブロードキャスト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F2577-F074-490F-A20E-AE7442A6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自動的に行列の大きさを想定して，同じ型に揃える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→ブロードキャスト</a:t>
            </a:r>
            <a:endParaRPr lang="en-US" altLang="ja-JP" dirty="0"/>
          </a:p>
          <a:p>
            <a:r>
              <a:rPr kumimoji="1" lang="ja-JP" altLang="en-US" dirty="0"/>
              <a:t>自動的に大きいほうの行列に形を合わせる</a:t>
            </a:r>
            <a:endParaRPr kumimoji="1"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つの配列の各次元が同じ大きさになっているか，どちらかが</a:t>
            </a:r>
            <a:r>
              <a:rPr lang="en-US" altLang="ja-JP" dirty="0"/>
              <a:t>1</a:t>
            </a:r>
            <a:r>
              <a:rPr lang="ja-JP" altLang="en-US" dirty="0"/>
              <a:t>であること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4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38B52-87AA-40CB-83F4-1C4B3295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8.7 </a:t>
            </a:r>
            <a:r>
              <a:rPr kumimoji="1" lang="ja-JP" altLang="en-US" dirty="0"/>
              <a:t>行列積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A8AD8A-9F99-478E-BFCD-4F8E07D9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行列積→線形代数で習った通常の行列同市の積の計算</a:t>
            </a:r>
            <a:endParaRPr kumimoji="1"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np.dot()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 err="1"/>
              <a:t>ndarray</a:t>
            </a:r>
            <a:r>
              <a:rPr lang="en-US" altLang="ja-JP" dirty="0"/>
              <a:t>()</a:t>
            </a:r>
            <a:r>
              <a:rPr lang="ja-JP" altLang="en-US" dirty="0"/>
              <a:t>オブジェクトの</a:t>
            </a:r>
            <a:r>
              <a:rPr lang="en-US" altLang="ja-JP" dirty="0"/>
              <a:t>dot()</a:t>
            </a:r>
            <a:r>
              <a:rPr lang="ja-JP" altLang="en-US" dirty="0"/>
              <a:t>メソッド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972051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</TotalTime>
  <Words>387</Words>
  <Application>Microsoft Office PowerPoint</Application>
  <PresentationFormat>ワイド画面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Rockwell</vt:lpstr>
      <vt:lpstr>ギャラリー</vt:lpstr>
      <vt:lpstr>Chainer 勉強会</vt:lpstr>
      <vt:lpstr>8. NumPy</vt:lpstr>
      <vt:lpstr>8.1 NumPyの準備</vt:lpstr>
      <vt:lpstr>8.2 多次元配列</vt:lpstr>
      <vt:lpstr>8.3 多次元配列の要素選択</vt:lpstr>
      <vt:lpstr>8.4 ndarrayのデータ型</vt:lpstr>
      <vt:lpstr>8.5 多次元配列を用いた計算</vt:lpstr>
      <vt:lpstr>8.6 ブロードキャスト</vt:lpstr>
      <vt:lpstr>8.7 行列積</vt:lpstr>
      <vt:lpstr>8.8 基本的な統計量の求め方</vt:lpstr>
      <vt:lpstr>8.9 NumPyを用いた重回帰分析</vt:lpstr>
      <vt:lpstr>実用例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Chainer 勉強会</dc:title>
  <dc:creator>so ijima</dc:creator>
  <cp:lastModifiedBy>so ijima</cp:lastModifiedBy>
  <cp:revision>29</cp:revision>
  <dcterms:created xsi:type="dcterms:W3CDTF">2019-05-18T12:01:03Z</dcterms:created>
  <dcterms:modified xsi:type="dcterms:W3CDTF">2019-05-20T07:32:54Z</dcterms:modified>
</cp:coreProperties>
</file>