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4852" r:id="rId1"/>
  </p:sldMasterIdLst>
  <p:notesMasterIdLst>
    <p:notesMasterId r:id="rId15"/>
  </p:notesMasterIdLst>
  <p:handoutMasterIdLst>
    <p:handoutMasterId r:id="rId16"/>
  </p:handoutMasterIdLst>
  <p:sldIdLst>
    <p:sldId id="737" r:id="rId2"/>
    <p:sldId id="801" r:id="rId3"/>
    <p:sldId id="802" r:id="rId4"/>
    <p:sldId id="803" r:id="rId5"/>
    <p:sldId id="804" r:id="rId6"/>
    <p:sldId id="806" r:id="rId7"/>
    <p:sldId id="807" r:id="rId8"/>
    <p:sldId id="805" r:id="rId9"/>
    <p:sldId id="808" r:id="rId10"/>
    <p:sldId id="809" r:id="rId11"/>
    <p:sldId id="810" r:id="rId12"/>
    <p:sldId id="811" r:id="rId13"/>
    <p:sldId id="812" r:id="rId14"/>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33FF"/>
    <a:srgbClr val="93E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0886" autoAdjust="0"/>
  </p:normalViewPr>
  <p:slideViewPr>
    <p:cSldViewPr>
      <p:cViewPr varScale="1">
        <p:scale>
          <a:sx n="52" d="100"/>
          <a:sy n="52" d="100"/>
        </p:scale>
        <p:origin x="1420" y="5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83" d="100"/>
          <a:sy n="83"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136816E-B12D-4CB4-A266-AF1FBE0E7F1A}" type="datetimeFigureOut">
              <a:rPr lang="en-US" altLang="en-US"/>
              <a:pPr/>
              <a:t>1/16/2022</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34124CB-47EF-4106-A264-9DEF3241015E}" type="slidenum">
              <a:rPr lang="en-US" altLang="en-US"/>
              <a:pPr/>
              <a:t>‹#›</a:t>
            </a:fld>
            <a:endParaRPr lang="en-US" altLang="en-US"/>
          </a:p>
        </p:txBody>
      </p:sp>
    </p:spTree>
    <p:extLst>
      <p:ext uri="{BB962C8B-B14F-4D97-AF65-F5344CB8AC3E}">
        <p14:creationId xmlns:p14="http://schemas.microsoft.com/office/powerpoint/2010/main" val="4643661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2662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59084439-0D0F-418E-9CB5-95291BE95DF1}" type="slidenum">
              <a:rPr lang="en-US" altLang="en-US"/>
              <a:pPr/>
              <a:t>‹#›</a:t>
            </a:fld>
            <a:endParaRPr lang="en-US" altLang="en-US"/>
          </a:p>
        </p:txBody>
      </p:sp>
    </p:spTree>
    <p:extLst>
      <p:ext uri="{BB962C8B-B14F-4D97-AF65-F5344CB8AC3E}">
        <p14:creationId xmlns:p14="http://schemas.microsoft.com/office/powerpoint/2010/main" val="378417323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rgbClr val="FFFF00"/>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FFFF00"/>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00"/>
                </a:solidFill>
              </a:defRPr>
            </a:lvl1pPr>
          </a:lstStyle>
          <a:p>
            <a:endParaRPr lang="en-US" altLang="en-US"/>
          </a:p>
        </p:txBody>
      </p:sp>
      <p:sp>
        <p:nvSpPr>
          <p:cNvPr id="5" name="Footer Placeholder 4"/>
          <p:cNvSpPr>
            <a:spLocks noGrp="1"/>
          </p:cNvSpPr>
          <p:nvPr>
            <p:ph type="ftr" sz="quarter" idx="11"/>
          </p:nvPr>
        </p:nvSpPr>
        <p:spPr/>
        <p:txBody>
          <a:bodyPr/>
          <a:lstStyle>
            <a:lvl1pPr>
              <a:defRPr>
                <a:solidFill>
                  <a:srgbClr val="FFFF00"/>
                </a:solidFill>
              </a:defRPr>
            </a:lvl1pPr>
          </a:lstStyle>
          <a:p>
            <a:endParaRPr lang="en-US" altLang="en-US"/>
          </a:p>
        </p:txBody>
      </p:sp>
      <p:sp>
        <p:nvSpPr>
          <p:cNvPr id="6" name="Slide Number Placeholder 5"/>
          <p:cNvSpPr>
            <a:spLocks noGrp="1"/>
          </p:cNvSpPr>
          <p:nvPr>
            <p:ph type="sldNum" sz="quarter" idx="12"/>
          </p:nvPr>
        </p:nvSpPr>
        <p:spPr/>
        <p:txBody>
          <a:bodyPr/>
          <a:lstStyle>
            <a:lvl1pPr>
              <a:defRPr>
                <a:solidFill>
                  <a:srgbClr val="FFFF00"/>
                </a:solidFill>
              </a:defRPr>
            </a:lvl1pPr>
          </a:lstStyle>
          <a:p>
            <a:fld id="{41579598-0F41-4B07-8F67-2EDCC10AE481}" type="slidenum">
              <a:rPr lang="en-US" altLang="en-US" smtClean="0"/>
              <a:pPr/>
              <a:t>‹#›</a:t>
            </a:fld>
            <a:endParaRPr lang="en-US" altLang="en-US"/>
          </a:p>
        </p:txBody>
      </p:sp>
    </p:spTree>
    <p:extLst>
      <p:ext uri="{BB962C8B-B14F-4D97-AF65-F5344CB8AC3E}">
        <p14:creationId xmlns:p14="http://schemas.microsoft.com/office/powerpoint/2010/main" val="199303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92A4AEE-E31E-4E03-94CD-D36D7E70D10B}" type="slidenum">
              <a:rPr lang="en-US" altLang="en-US" smtClean="0"/>
              <a:pPr/>
              <a:t>‹#›</a:t>
            </a:fld>
            <a:endParaRPr lang="en-US" altLang="en-US"/>
          </a:p>
        </p:txBody>
      </p:sp>
    </p:spTree>
    <p:extLst>
      <p:ext uri="{BB962C8B-B14F-4D97-AF65-F5344CB8AC3E}">
        <p14:creationId xmlns:p14="http://schemas.microsoft.com/office/powerpoint/2010/main" val="3982531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CEE5E0E-39EB-4ED0-A1C6-A65E10F8FE6C}" type="slidenum">
              <a:rPr lang="en-US" altLang="en-US" smtClean="0"/>
              <a:pPr/>
              <a:t>‹#›</a:t>
            </a:fld>
            <a:endParaRPr lang="en-US" altLang="en-US"/>
          </a:p>
        </p:txBody>
      </p:sp>
    </p:spTree>
    <p:extLst>
      <p:ext uri="{BB962C8B-B14F-4D97-AF65-F5344CB8AC3E}">
        <p14:creationId xmlns:p14="http://schemas.microsoft.com/office/powerpoint/2010/main" val="2251824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841883"/>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838200" y="1292353"/>
            <a:ext cx="10515600" cy="4876800"/>
          </a:xfrm>
        </p:spPr>
        <p:txBody>
          <a:bodyPr>
            <a:normAutofit/>
          </a:bodyPr>
          <a:lstStyle>
            <a:lvl1pPr>
              <a:defRPr sz="3200">
                <a:solidFill>
                  <a:srgbClr val="FFFF00"/>
                </a:solidFill>
              </a:defRPr>
            </a:lvl1pPr>
            <a:lvl2pPr>
              <a:defRPr sz="2800">
                <a:solidFill>
                  <a:schemeClr val="tx1"/>
                </a:solidFill>
              </a:defRPr>
            </a:lvl2pPr>
            <a:lvl3pPr>
              <a:defRPr sz="2400">
                <a:solidFill>
                  <a:srgbClr val="FFFF00"/>
                </a:solidFill>
              </a:defRPr>
            </a:lvl3pPr>
            <a:lvl4pPr>
              <a:defRPr sz="2000">
                <a:solidFill>
                  <a:schemeClr val="tx1"/>
                </a:solidFill>
              </a:defRPr>
            </a:lvl4pPr>
            <a:lvl5pPr>
              <a:defRPr sz="2000">
                <a:solidFill>
                  <a:srgbClr val="FFFF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rgbClr val="FFFF00"/>
                </a:solidFill>
              </a:defRPr>
            </a:lvl1pPr>
          </a:lstStyle>
          <a:p>
            <a:endParaRPr lang="en-US" altLang="en-US"/>
          </a:p>
        </p:txBody>
      </p:sp>
      <p:sp>
        <p:nvSpPr>
          <p:cNvPr id="5" name="Footer Placeholder 4"/>
          <p:cNvSpPr>
            <a:spLocks noGrp="1"/>
          </p:cNvSpPr>
          <p:nvPr>
            <p:ph type="ftr" sz="quarter" idx="11"/>
          </p:nvPr>
        </p:nvSpPr>
        <p:spPr/>
        <p:txBody>
          <a:bodyPr/>
          <a:lstStyle>
            <a:lvl1pPr>
              <a:defRPr>
                <a:solidFill>
                  <a:srgbClr val="FFFF00"/>
                </a:solidFill>
              </a:defRPr>
            </a:lvl1pPr>
          </a:lstStyle>
          <a:p>
            <a:endParaRPr lang="en-US" altLang="en-US"/>
          </a:p>
        </p:txBody>
      </p:sp>
      <p:sp>
        <p:nvSpPr>
          <p:cNvPr id="6" name="Slide Number Placeholder 5"/>
          <p:cNvSpPr>
            <a:spLocks noGrp="1"/>
          </p:cNvSpPr>
          <p:nvPr>
            <p:ph type="sldNum" sz="quarter" idx="12"/>
          </p:nvPr>
        </p:nvSpPr>
        <p:spPr/>
        <p:txBody>
          <a:bodyPr/>
          <a:lstStyle>
            <a:lvl1pPr>
              <a:defRPr>
                <a:solidFill>
                  <a:srgbClr val="FFFF00"/>
                </a:solidFill>
              </a:defRPr>
            </a:lvl1pPr>
          </a:lstStyle>
          <a:p>
            <a:fld id="{3EA9A468-A168-48C4-B46A-E65448296BCD}" type="slidenum">
              <a:rPr lang="en-US" altLang="en-US" smtClean="0"/>
              <a:pPr/>
              <a:t>‹#›</a:t>
            </a:fld>
            <a:endParaRPr lang="en-US" altLang="en-US"/>
          </a:p>
        </p:txBody>
      </p:sp>
    </p:spTree>
    <p:extLst>
      <p:ext uri="{BB962C8B-B14F-4D97-AF65-F5344CB8AC3E}">
        <p14:creationId xmlns:p14="http://schemas.microsoft.com/office/powerpoint/2010/main" val="3101796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solidFill>
                  <a:srgbClr val="FFFF00"/>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rgbClr val="FFFF00"/>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FFFF00"/>
                </a:solidFill>
              </a:defRPr>
            </a:lvl1pPr>
          </a:lstStyle>
          <a:p>
            <a:endParaRPr lang="en-US" altLang="en-US"/>
          </a:p>
        </p:txBody>
      </p:sp>
      <p:sp>
        <p:nvSpPr>
          <p:cNvPr id="5" name="Footer Placeholder 4"/>
          <p:cNvSpPr>
            <a:spLocks noGrp="1"/>
          </p:cNvSpPr>
          <p:nvPr>
            <p:ph type="ftr" sz="quarter" idx="11"/>
          </p:nvPr>
        </p:nvSpPr>
        <p:spPr/>
        <p:txBody>
          <a:bodyPr/>
          <a:lstStyle>
            <a:lvl1pPr>
              <a:defRPr>
                <a:solidFill>
                  <a:srgbClr val="FFFF00"/>
                </a:solidFill>
              </a:defRPr>
            </a:lvl1pPr>
          </a:lstStyle>
          <a:p>
            <a:endParaRPr lang="en-US" altLang="en-US"/>
          </a:p>
        </p:txBody>
      </p:sp>
      <p:sp>
        <p:nvSpPr>
          <p:cNvPr id="6" name="Slide Number Placeholder 5"/>
          <p:cNvSpPr>
            <a:spLocks noGrp="1"/>
          </p:cNvSpPr>
          <p:nvPr>
            <p:ph type="sldNum" sz="quarter" idx="12"/>
          </p:nvPr>
        </p:nvSpPr>
        <p:spPr/>
        <p:txBody>
          <a:bodyPr/>
          <a:lstStyle>
            <a:lvl1pPr>
              <a:defRPr>
                <a:solidFill>
                  <a:srgbClr val="FFFF00"/>
                </a:solidFill>
              </a:defRPr>
            </a:lvl1pPr>
          </a:lstStyle>
          <a:p>
            <a:fld id="{00092732-E7B7-4F2D-B403-4A973E416F66}" type="slidenum">
              <a:rPr lang="en-US" altLang="en-US" smtClean="0"/>
              <a:pPr/>
              <a:t>‹#›</a:t>
            </a:fld>
            <a:endParaRPr lang="en-US" altLang="en-US"/>
          </a:p>
        </p:txBody>
      </p:sp>
    </p:spTree>
    <p:extLst>
      <p:ext uri="{BB962C8B-B14F-4D97-AF65-F5344CB8AC3E}">
        <p14:creationId xmlns:p14="http://schemas.microsoft.com/office/powerpoint/2010/main" val="3310323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756539"/>
          </a:xfrm>
        </p:spPr>
        <p:txBody>
          <a:bodyPr/>
          <a:lstStyle>
            <a:lvl1pPr>
              <a:defRPr>
                <a:solidFill>
                  <a:srgbClr val="FFFF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301051"/>
            <a:ext cx="5181600" cy="4875912"/>
          </a:xfrm>
        </p:spPr>
        <p:txBody>
          <a:bodyPr>
            <a:normAutofit/>
          </a:bodyPr>
          <a:lstStyle>
            <a:lvl1pPr>
              <a:defRPr sz="4000">
                <a:solidFill>
                  <a:srgbClr val="FFFF00"/>
                </a:solidFill>
              </a:defRPr>
            </a:lvl1pPr>
            <a:lvl2pPr>
              <a:defRPr sz="3600">
                <a:solidFill>
                  <a:srgbClr val="FFFF00"/>
                </a:solidFill>
              </a:defRPr>
            </a:lvl2pPr>
            <a:lvl3pPr>
              <a:defRPr sz="3200">
                <a:solidFill>
                  <a:srgbClr val="FFFF00"/>
                </a:solidFill>
              </a:defRPr>
            </a:lvl3pPr>
            <a:lvl4pPr>
              <a:defRPr sz="2800">
                <a:solidFill>
                  <a:srgbClr val="FFFF00"/>
                </a:solidFill>
              </a:defRPr>
            </a:lvl4pPr>
            <a:lvl5pPr>
              <a:defRPr sz="2800">
                <a:solidFill>
                  <a:srgbClr val="FFFF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301051"/>
            <a:ext cx="5181600" cy="4875912"/>
          </a:xfrm>
        </p:spPr>
        <p:txBody>
          <a:bodyPr>
            <a:normAutofit/>
          </a:bodyPr>
          <a:lstStyle>
            <a:lvl1pPr>
              <a:defRPr sz="4000">
                <a:solidFill>
                  <a:srgbClr val="FFFF00"/>
                </a:solidFill>
              </a:defRPr>
            </a:lvl1pPr>
            <a:lvl2pPr>
              <a:defRPr sz="3600">
                <a:solidFill>
                  <a:srgbClr val="FFFF00"/>
                </a:solidFill>
              </a:defRPr>
            </a:lvl2pPr>
            <a:lvl3pPr>
              <a:defRPr sz="3200">
                <a:solidFill>
                  <a:srgbClr val="FFFF00"/>
                </a:solidFill>
              </a:defRPr>
            </a:lvl3pPr>
            <a:lvl4pPr>
              <a:defRPr sz="2800">
                <a:solidFill>
                  <a:srgbClr val="FFFF00"/>
                </a:solidFill>
              </a:defRPr>
            </a:lvl4pPr>
            <a:lvl5pPr>
              <a:defRPr sz="2800">
                <a:solidFill>
                  <a:srgbClr val="FFFF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rgbClr val="FFFF00"/>
                </a:solidFill>
              </a:defRPr>
            </a:lvl1pPr>
          </a:lstStyle>
          <a:p>
            <a:endParaRPr lang="en-US" altLang="en-US"/>
          </a:p>
        </p:txBody>
      </p:sp>
      <p:sp>
        <p:nvSpPr>
          <p:cNvPr id="6" name="Footer Placeholder 5"/>
          <p:cNvSpPr>
            <a:spLocks noGrp="1"/>
          </p:cNvSpPr>
          <p:nvPr>
            <p:ph type="ftr" sz="quarter" idx="11"/>
          </p:nvPr>
        </p:nvSpPr>
        <p:spPr/>
        <p:txBody>
          <a:bodyPr/>
          <a:lstStyle>
            <a:lvl1pPr>
              <a:defRPr>
                <a:solidFill>
                  <a:srgbClr val="FFFF00"/>
                </a:solidFill>
              </a:defRPr>
            </a:lvl1pPr>
          </a:lstStyle>
          <a:p>
            <a:endParaRPr lang="en-US" altLang="en-US"/>
          </a:p>
        </p:txBody>
      </p:sp>
      <p:sp>
        <p:nvSpPr>
          <p:cNvPr id="7" name="Slide Number Placeholder 6"/>
          <p:cNvSpPr>
            <a:spLocks noGrp="1"/>
          </p:cNvSpPr>
          <p:nvPr>
            <p:ph type="sldNum" sz="quarter" idx="12"/>
          </p:nvPr>
        </p:nvSpPr>
        <p:spPr/>
        <p:txBody>
          <a:bodyPr/>
          <a:lstStyle>
            <a:lvl1pPr>
              <a:defRPr>
                <a:solidFill>
                  <a:srgbClr val="FFFF00"/>
                </a:solidFill>
              </a:defRPr>
            </a:lvl1pPr>
          </a:lstStyle>
          <a:p>
            <a:fld id="{86D3403C-B054-4D04-8D65-A571BCEA10AA}" type="slidenum">
              <a:rPr lang="en-US" altLang="en-US" smtClean="0"/>
              <a:pPr/>
              <a:t>‹#›</a:t>
            </a:fld>
            <a:endParaRPr lang="en-US" altLang="en-US"/>
          </a:p>
        </p:txBody>
      </p:sp>
    </p:spTree>
    <p:extLst>
      <p:ext uri="{BB962C8B-B14F-4D97-AF65-F5344CB8AC3E}">
        <p14:creationId xmlns:p14="http://schemas.microsoft.com/office/powerpoint/2010/main" val="345839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272257"/>
            <a:ext cx="10515600" cy="788448"/>
          </a:xfrm>
        </p:spPr>
        <p:txBody>
          <a:bodyPr/>
          <a:lstStyle>
            <a:lvl1pPr>
              <a:defRPr>
                <a:solidFill>
                  <a:srgbClr val="FFFF00"/>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solidFill>
                  <a:srgbClr val="FFFF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normAutofit/>
          </a:bodyPr>
          <a:lstStyle>
            <a:lvl1pPr>
              <a:defRPr sz="3600">
                <a:solidFill>
                  <a:srgbClr val="FFFF00"/>
                </a:solidFill>
              </a:defRPr>
            </a:lvl1pPr>
            <a:lvl2pPr>
              <a:defRPr sz="3200">
                <a:solidFill>
                  <a:srgbClr val="FFFF00"/>
                </a:solidFill>
              </a:defRPr>
            </a:lvl2pPr>
            <a:lvl3pPr>
              <a:defRPr sz="2800">
                <a:solidFill>
                  <a:srgbClr val="FFFF00"/>
                </a:solidFill>
              </a:defRPr>
            </a:lvl3pPr>
            <a:lvl4pPr>
              <a:defRPr sz="2400">
                <a:solidFill>
                  <a:srgbClr val="FFFF00"/>
                </a:solidFill>
              </a:defRPr>
            </a:lvl4pPr>
            <a:lvl5pPr>
              <a:defRPr sz="2400">
                <a:solidFill>
                  <a:srgbClr val="FFFF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solidFill>
                  <a:srgbClr val="FFFF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normAutofit/>
          </a:bodyPr>
          <a:lstStyle>
            <a:lvl1pPr>
              <a:defRPr sz="3600">
                <a:solidFill>
                  <a:srgbClr val="FFFF00"/>
                </a:solidFill>
              </a:defRPr>
            </a:lvl1pPr>
            <a:lvl2pPr>
              <a:defRPr sz="3200">
                <a:solidFill>
                  <a:srgbClr val="FFFF00"/>
                </a:solidFill>
              </a:defRPr>
            </a:lvl2pPr>
            <a:lvl3pPr>
              <a:defRPr sz="2800">
                <a:solidFill>
                  <a:srgbClr val="FFFF00"/>
                </a:solidFill>
              </a:defRPr>
            </a:lvl3pPr>
            <a:lvl4pPr>
              <a:defRPr sz="2400">
                <a:solidFill>
                  <a:srgbClr val="FFFF00"/>
                </a:solidFill>
              </a:defRPr>
            </a:lvl4pPr>
            <a:lvl5pPr>
              <a:defRPr sz="2400">
                <a:solidFill>
                  <a:srgbClr val="FFFF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FFFF00"/>
                </a:solidFill>
              </a:defRPr>
            </a:lvl1pPr>
          </a:lstStyle>
          <a:p>
            <a:endParaRPr lang="en-US" altLang="en-US"/>
          </a:p>
        </p:txBody>
      </p:sp>
      <p:sp>
        <p:nvSpPr>
          <p:cNvPr id="8" name="Footer Placeholder 7"/>
          <p:cNvSpPr>
            <a:spLocks noGrp="1"/>
          </p:cNvSpPr>
          <p:nvPr>
            <p:ph type="ftr" sz="quarter" idx="11"/>
          </p:nvPr>
        </p:nvSpPr>
        <p:spPr/>
        <p:txBody>
          <a:bodyPr/>
          <a:lstStyle>
            <a:lvl1pPr>
              <a:defRPr>
                <a:solidFill>
                  <a:srgbClr val="FFFF00"/>
                </a:solidFill>
              </a:defRPr>
            </a:lvl1pPr>
          </a:lstStyle>
          <a:p>
            <a:endParaRPr lang="en-US" altLang="en-US"/>
          </a:p>
        </p:txBody>
      </p:sp>
      <p:sp>
        <p:nvSpPr>
          <p:cNvPr id="9" name="Slide Number Placeholder 8"/>
          <p:cNvSpPr>
            <a:spLocks noGrp="1"/>
          </p:cNvSpPr>
          <p:nvPr>
            <p:ph type="sldNum" sz="quarter" idx="12"/>
          </p:nvPr>
        </p:nvSpPr>
        <p:spPr/>
        <p:txBody>
          <a:bodyPr/>
          <a:lstStyle>
            <a:lvl1pPr>
              <a:defRPr>
                <a:solidFill>
                  <a:srgbClr val="FFFF00"/>
                </a:solidFill>
              </a:defRPr>
            </a:lvl1pPr>
          </a:lstStyle>
          <a:p>
            <a:fld id="{76EA9AEA-03EA-40A7-A400-7FE5056880F2}" type="slidenum">
              <a:rPr lang="en-US" altLang="en-US" smtClean="0"/>
              <a:pPr/>
              <a:t>‹#›</a:t>
            </a:fld>
            <a:endParaRPr lang="en-US" altLang="en-US"/>
          </a:p>
        </p:txBody>
      </p:sp>
    </p:spTree>
    <p:extLst>
      <p:ext uri="{BB962C8B-B14F-4D97-AF65-F5344CB8AC3E}">
        <p14:creationId xmlns:p14="http://schemas.microsoft.com/office/powerpoint/2010/main" val="79961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A49DCD20-C8F3-40BD-8F93-95AEED967F38}" type="slidenum">
              <a:rPr lang="en-US" altLang="en-US" smtClean="0"/>
              <a:pPr/>
              <a:t>‹#›</a:t>
            </a:fld>
            <a:endParaRPr lang="en-US" altLang="en-US"/>
          </a:p>
        </p:txBody>
      </p:sp>
    </p:spTree>
    <p:extLst>
      <p:ext uri="{BB962C8B-B14F-4D97-AF65-F5344CB8AC3E}">
        <p14:creationId xmlns:p14="http://schemas.microsoft.com/office/powerpoint/2010/main" val="382912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463D93AB-D3D1-4896-8588-60FD89AFCAAF}" type="slidenum">
              <a:rPr lang="en-US" altLang="en-US" smtClean="0"/>
              <a:pPr/>
              <a:t>‹#›</a:t>
            </a:fld>
            <a:endParaRPr lang="en-US" altLang="en-US"/>
          </a:p>
        </p:txBody>
      </p:sp>
    </p:spTree>
    <p:extLst>
      <p:ext uri="{BB962C8B-B14F-4D97-AF65-F5344CB8AC3E}">
        <p14:creationId xmlns:p14="http://schemas.microsoft.com/office/powerpoint/2010/main" val="134905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9"/>
            <a:ext cx="6172200" cy="4873625"/>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39AA1906-11DD-4088-9FB9-64508063C9AD}" type="slidenum">
              <a:rPr lang="en-US" altLang="en-US" smtClean="0"/>
              <a:pPr/>
              <a:t>‹#›</a:t>
            </a:fld>
            <a:endParaRPr lang="en-US" altLang="en-US"/>
          </a:p>
        </p:txBody>
      </p:sp>
    </p:spTree>
    <p:extLst>
      <p:ext uri="{BB962C8B-B14F-4D97-AF65-F5344CB8AC3E}">
        <p14:creationId xmlns:p14="http://schemas.microsoft.com/office/powerpoint/2010/main" val="2218188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DDFC89F4-18D2-4DF8-BDD5-C2343397E9B1}" type="slidenum">
              <a:rPr lang="en-US" altLang="en-US" smtClean="0"/>
              <a:pPr/>
              <a:t>‹#›</a:t>
            </a:fld>
            <a:endParaRPr lang="en-US" altLang="en-US"/>
          </a:p>
        </p:txBody>
      </p:sp>
    </p:spTree>
    <p:extLst>
      <p:ext uri="{BB962C8B-B14F-4D97-AF65-F5344CB8AC3E}">
        <p14:creationId xmlns:p14="http://schemas.microsoft.com/office/powerpoint/2010/main" val="422869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1016"/>
            <a:ext cx="10515600" cy="79585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29559" y="1102935"/>
            <a:ext cx="10524241" cy="507402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latin typeface="Cambria" panose="02040503050406030204" pitchFamily="18" charset="0"/>
              </a:defRPr>
            </a:lvl1pPr>
          </a:lstStyle>
          <a:p>
            <a:endParaRPr lang="en-US" alt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mbria" panose="02040503050406030204" pitchFamily="18" charset="0"/>
              </a:defRPr>
            </a:lvl1pPr>
          </a:lstStyle>
          <a:p>
            <a:endParaRPr lang="en-US" altLang="en-US"/>
          </a:p>
        </p:txBody>
      </p:sp>
      <p:sp>
        <p:nvSpPr>
          <p:cNvPr id="6" name="Slide Number Placeholder 5"/>
          <p:cNvSpPr>
            <a:spLocks noGrp="1"/>
          </p:cNvSpPr>
          <p:nvPr>
            <p:ph type="sldNum" sz="quarter" idx="4"/>
          </p:nvPr>
        </p:nvSpPr>
        <p:spPr>
          <a:xfrm>
            <a:off x="10730205" y="115098"/>
            <a:ext cx="707571" cy="365125"/>
          </a:xfrm>
          <a:prstGeom prst="rect">
            <a:avLst/>
          </a:prstGeom>
        </p:spPr>
        <p:style>
          <a:lnRef idx="1">
            <a:schemeClr val="accent1"/>
          </a:lnRef>
          <a:fillRef idx="3">
            <a:schemeClr val="accent1"/>
          </a:fillRef>
          <a:effectRef idx="2">
            <a:schemeClr val="accent1"/>
          </a:effectRef>
          <a:fontRef idx="none"/>
        </p:style>
        <p:txBody>
          <a:bodyPr vert="horz" lIns="91440" tIns="45720" rIns="91440" bIns="45720" rtlCol="0" anchor="ctr"/>
          <a:lstStyle>
            <a:lvl1pPr algn="r">
              <a:defRPr sz="2400">
                <a:solidFill>
                  <a:schemeClr val="tx1">
                    <a:tint val="75000"/>
                  </a:schemeClr>
                </a:solidFill>
                <a:latin typeface="Cambria" panose="02040503050406030204" pitchFamily="18" charset="0"/>
              </a:defRPr>
            </a:lvl1pPr>
          </a:lstStyle>
          <a:p>
            <a:fld id="{AA82E760-EFD3-40D4-A833-DFA9C651A270}" type="slidenum">
              <a:rPr lang="en-US" altLang="en-US" smtClean="0"/>
              <a:pPr/>
              <a:t>‹#›</a:t>
            </a:fld>
            <a:endParaRPr lang="en-US" altLang="en-US"/>
          </a:p>
        </p:txBody>
      </p:sp>
    </p:spTree>
    <p:extLst>
      <p:ext uri="{BB962C8B-B14F-4D97-AF65-F5344CB8AC3E}">
        <p14:creationId xmlns:p14="http://schemas.microsoft.com/office/powerpoint/2010/main" val="2215696826"/>
      </p:ext>
    </p:extLst>
  </p:cSld>
  <p:clrMap bg1="dk1" tx1="lt1" bg2="dk2" tx2="lt2" accent1="accent1" accent2="accent2" accent3="accent3" accent4="accent4" accent5="accent5" accent6="accent6" hlink="hlink" folHlink="folHlink"/>
  <p:sldLayoutIdLst>
    <p:sldLayoutId id="2147484853" r:id="rId1"/>
    <p:sldLayoutId id="2147484854" r:id="rId2"/>
    <p:sldLayoutId id="2147484855" r:id="rId3"/>
    <p:sldLayoutId id="2147484856" r:id="rId4"/>
    <p:sldLayoutId id="2147484857" r:id="rId5"/>
    <p:sldLayoutId id="2147484858" r:id="rId6"/>
    <p:sldLayoutId id="2147484859" r:id="rId7"/>
    <p:sldLayoutId id="2147484860" r:id="rId8"/>
    <p:sldLayoutId id="2147484861" r:id="rId9"/>
    <p:sldLayoutId id="2147484862" r:id="rId10"/>
    <p:sldLayoutId id="2147484863" r:id="rId11"/>
  </p:sldLayoutIdLst>
  <p:hf hdr="0" ftr="0" dt="0"/>
  <p:txStyles>
    <p:titleStyle>
      <a:lvl1pPr algn="l" defTabSz="914377" rtl="0" eaLnBrk="1" latinLnBrk="0" hangingPunct="1">
        <a:lnSpc>
          <a:spcPct val="90000"/>
        </a:lnSpc>
        <a:spcBef>
          <a:spcPct val="0"/>
        </a:spcBef>
        <a:buNone/>
        <a:defRPr sz="3600" kern="1200">
          <a:solidFill>
            <a:schemeClr val="tx1"/>
          </a:solidFill>
          <a:latin typeface="Cambria" panose="02040503050406030204" pitchFamily="18"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3200" kern="1200">
          <a:solidFill>
            <a:srgbClr val="FFFF00"/>
          </a:solidFill>
          <a:latin typeface="Cambria" panose="02040503050406030204" pitchFamily="18"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800" kern="1200">
          <a:solidFill>
            <a:schemeClr val="tx1"/>
          </a:solidFill>
          <a:latin typeface="Cambria" panose="02040503050406030204" pitchFamily="18"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400" kern="1200">
          <a:solidFill>
            <a:srgbClr val="FFFF00"/>
          </a:solidFill>
          <a:latin typeface="Cambria" panose="02040503050406030204" pitchFamily="18"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400" dirty="0"/>
              <a:t>ICS 104 - Introduction to Programming in Python and C</a:t>
            </a:r>
          </a:p>
        </p:txBody>
      </p:sp>
      <p:sp>
        <p:nvSpPr>
          <p:cNvPr id="3" name="Subtitle 2"/>
          <p:cNvSpPr>
            <a:spLocks noGrp="1"/>
          </p:cNvSpPr>
          <p:nvPr>
            <p:ph type="subTitle" idx="1"/>
          </p:nvPr>
        </p:nvSpPr>
        <p:spPr>
          <a:xfrm>
            <a:off x="1524000" y="3810000"/>
            <a:ext cx="9144000" cy="2667000"/>
          </a:xfrm>
        </p:spPr>
        <p:txBody>
          <a:bodyPr>
            <a:noAutofit/>
          </a:bodyPr>
          <a:lstStyle/>
          <a:p>
            <a:r>
              <a:rPr lang="en-US" sz="2800" dirty="0">
                <a:solidFill>
                  <a:schemeClr val="tx1"/>
                </a:solidFill>
                <a:ea typeface="Gulim" pitchFamily="34" charset="-127"/>
                <a:cs typeface="Times New Roman" pitchFamily="18" charset="0"/>
              </a:rPr>
              <a:t>Decision Structures - Part 1</a:t>
            </a:r>
          </a:p>
          <a:p>
            <a:r>
              <a:rPr lang="en-US" sz="2800" dirty="0">
                <a:solidFill>
                  <a:schemeClr val="tx1"/>
                </a:solidFill>
                <a:ea typeface="Gulim" pitchFamily="34" charset="-127"/>
                <a:cs typeface="Times New Roman" pitchFamily="18" charset="0"/>
              </a:rPr>
              <a:t>3.1 The if statement</a:t>
            </a:r>
          </a:p>
          <a:p>
            <a:r>
              <a:rPr lang="en-US" sz="2800" dirty="0">
                <a:solidFill>
                  <a:schemeClr val="tx1"/>
                </a:solidFill>
                <a:ea typeface="Gulim" pitchFamily="34" charset="-127"/>
                <a:cs typeface="Times New Roman" pitchFamily="18" charset="0"/>
              </a:rPr>
              <a:t>3.2 Relational Operators</a:t>
            </a:r>
          </a:p>
        </p:txBody>
      </p:sp>
      <p:sp>
        <p:nvSpPr>
          <p:cNvPr id="5" name="Slide Number Placeholder 4"/>
          <p:cNvSpPr>
            <a:spLocks noGrp="1"/>
          </p:cNvSpPr>
          <p:nvPr>
            <p:ph type="sldNum" sz="quarter" idx="12"/>
          </p:nvPr>
        </p:nvSpPr>
        <p:spPr/>
        <p:txBody>
          <a:bodyPr/>
          <a:lstStyle/>
          <a:p>
            <a:fld id="{41579598-0F41-4B07-8F67-2EDCC10AE481}" type="slidenum">
              <a:rPr lang="en-US" altLang="en-US" smtClean="0"/>
              <a:pPr/>
              <a:t>1</a:t>
            </a:fld>
            <a:endParaRPr lang="en-US" altLang="en-US"/>
          </a:p>
        </p:txBody>
      </p:sp>
    </p:spTree>
    <p:extLst>
      <p:ext uri="{BB962C8B-B14F-4D97-AF65-F5344CB8AC3E}">
        <p14:creationId xmlns:p14="http://schemas.microsoft.com/office/powerpoint/2010/main" val="2166385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B8F1-F936-4143-BA5C-1686B0B611BF}"/>
              </a:ext>
            </a:extLst>
          </p:cNvPr>
          <p:cNvSpPr>
            <a:spLocks noGrp="1"/>
          </p:cNvSpPr>
          <p:nvPr>
            <p:ph type="title"/>
          </p:nvPr>
        </p:nvSpPr>
        <p:spPr/>
        <p:txBody>
          <a:bodyPr>
            <a:normAutofit/>
          </a:bodyPr>
          <a:lstStyle/>
          <a:p>
            <a:r>
              <a:rPr lang="en-US" dirty="0"/>
              <a:t>The Compound if Statement</a:t>
            </a:r>
          </a:p>
        </p:txBody>
      </p:sp>
      <p:sp>
        <p:nvSpPr>
          <p:cNvPr id="3" name="Content Placeholder 2">
            <a:extLst>
              <a:ext uri="{FF2B5EF4-FFF2-40B4-BE49-F238E27FC236}">
                <a16:creationId xmlns:a16="http://schemas.microsoft.com/office/drawing/2014/main" id="{A209D0CA-A173-4C32-B04C-D9B3B73D384A}"/>
              </a:ext>
            </a:extLst>
          </p:cNvPr>
          <p:cNvSpPr>
            <a:spLocks noGrp="1"/>
          </p:cNvSpPr>
          <p:nvPr>
            <p:ph idx="1"/>
          </p:nvPr>
        </p:nvSpPr>
        <p:spPr/>
        <p:txBody>
          <a:bodyPr>
            <a:normAutofit fontScale="85000" lnSpcReduction="20000"/>
          </a:bodyPr>
          <a:lstStyle/>
          <a:p>
            <a:r>
              <a:rPr lang="en-US" dirty="0"/>
              <a:t>Some constructs in Python are </a:t>
            </a:r>
            <a:r>
              <a:rPr lang="en-US" dirty="0">
                <a:solidFill>
                  <a:schemeClr val="accent2">
                    <a:lumMod val="40000"/>
                    <a:lumOff val="60000"/>
                  </a:schemeClr>
                </a:solidFill>
              </a:rPr>
              <a:t>compound</a:t>
            </a:r>
            <a:r>
              <a:rPr lang="en-US" dirty="0"/>
              <a:t> statements, which span </a:t>
            </a:r>
            <a:r>
              <a:rPr lang="en-US" dirty="0">
                <a:solidFill>
                  <a:schemeClr val="accent2">
                    <a:lumMod val="40000"/>
                    <a:lumOff val="60000"/>
                  </a:schemeClr>
                </a:solidFill>
              </a:rPr>
              <a:t>multiple lines </a:t>
            </a:r>
            <a:r>
              <a:rPr lang="en-US" dirty="0"/>
              <a:t>and consist of a </a:t>
            </a:r>
            <a:r>
              <a:rPr lang="en-US" dirty="0">
                <a:solidFill>
                  <a:schemeClr val="accent2">
                    <a:lumMod val="40000"/>
                    <a:lumOff val="60000"/>
                  </a:schemeClr>
                </a:solidFill>
              </a:rPr>
              <a:t>header</a:t>
            </a:r>
            <a:r>
              <a:rPr lang="en-US" dirty="0"/>
              <a:t> and a </a:t>
            </a:r>
            <a:r>
              <a:rPr lang="en-US" dirty="0">
                <a:solidFill>
                  <a:schemeClr val="accent2">
                    <a:lumMod val="40000"/>
                    <a:lumOff val="60000"/>
                  </a:schemeClr>
                </a:solidFill>
              </a:rPr>
              <a:t>statement block</a:t>
            </a:r>
            <a:r>
              <a:rPr lang="en-US" dirty="0"/>
              <a:t>.</a:t>
            </a:r>
          </a:p>
          <a:p>
            <a:r>
              <a:rPr lang="en-US" dirty="0"/>
              <a:t>In </a:t>
            </a:r>
            <a:r>
              <a:rPr lang="en-US" dirty="0">
                <a:solidFill>
                  <a:schemeClr val="accent2">
                    <a:lumMod val="40000"/>
                    <a:lumOff val="60000"/>
                  </a:schemeClr>
                </a:solidFill>
              </a:rPr>
              <a:t>Compound</a:t>
            </a:r>
            <a:r>
              <a:rPr lang="en-US" dirty="0"/>
              <a:t> statements,</a:t>
            </a:r>
          </a:p>
          <a:p>
            <a:pPr lvl="1"/>
            <a:r>
              <a:rPr lang="en-US" dirty="0"/>
              <a:t>the </a:t>
            </a:r>
            <a:r>
              <a:rPr lang="en-US" dirty="0">
                <a:solidFill>
                  <a:schemeClr val="accent2">
                    <a:lumMod val="40000"/>
                    <a:lumOff val="60000"/>
                  </a:schemeClr>
                </a:solidFill>
              </a:rPr>
              <a:t>header</a:t>
            </a:r>
            <a:r>
              <a:rPr lang="en-US" dirty="0"/>
              <a:t> requires a </a:t>
            </a:r>
            <a:r>
              <a:rPr lang="en-US" dirty="0">
                <a:solidFill>
                  <a:schemeClr val="accent2">
                    <a:lumMod val="40000"/>
                    <a:lumOff val="60000"/>
                  </a:schemeClr>
                </a:solidFill>
              </a:rPr>
              <a:t>colon</a:t>
            </a:r>
            <a:r>
              <a:rPr lang="en-US" dirty="0"/>
              <a:t> (</a:t>
            </a:r>
            <a:r>
              <a:rPr lang="en-US" dirty="0">
                <a:solidFill>
                  <a:schemeClr val="accent2">
                    <a:lumMod val="40000"/>
                    <a:lumOff val="60000"/>
                  </a:schemeClr>
                </a:solidFill>
              </a:rPr>
              <a:t>:</a:t>
            </a:r>
            <a:r>
              <a:rPr lang="en-US" dirty="0"/>
              <a:t>) at the end of it, and</a:t>
            </a:r>
          </a:p>
          <a:p>
            <a:pPr lvl="1"/>
            <a:r>
              <a:rPr lang="en-US" dirty="0"/>
              <a:t>the statement block consisting of a group of one or more statements, is such that each statement is indented to the </a:t>
            </a:r>
            <a:r>
              <a:rPr lang="en-US" dirty="0">
                <a:solidFill>
                  <a:schemeClr val="accent2">
                    <a:lumMod val="40000"/>
                    <a:lumOff val="60000"/>
                  </a:schemeClr>
                </a:solidFill>
              </a:rPr>
              <a:t>same indentation level</a:t>
            </a:r>
            <a:r>
              <a:rPr lang="en-US" dirty="0"/>
              <a:t>.</a:t>
            </a:r>
          </a:p>
          <a:p>
            <a:r>
              <a:rPr lang="en-US" dirty="0">
                <a:solidFill>
                  <a:schemeClr val="accent2">
                    <a:lumMod val="40000"/>
                    <a:lumOff val="60000"/>
                  </a:schemeClr>
                </a:solidFill>
              </a:rPr>
              <a:t>A statement block </a:t>
            </a:r>
            <a:r>
              <a:rPr lang="en-US" dirty="0"/>
              <a:t>begins on the line following the header and ends at the first statement indented less than the first statement in the block.</a:t>
            </a:r>
          </a:p>
          <a:p>
            <a:r>
              <a:rPr lang="en-US" dirty="0"/>
              <a:t>Any number of spaces can be used to indent statements within a block, but all statements within the block must have the same indentation level.</a:t>
            </a:r>
          </a:p>
          <a:p>
            <a:r>
              <a:rPr lang="en-US" dirty="0"/>
              <a:t>Note that </a:t>
            </a:r>
            <a:r>
              <a:rPr lang="en-US" dirty="0">
                <a:solidFill>
                  <a:schemeClr val="accent2">
                    <a:lumMod val="40000"/>
                    <a:lumOff val="60000"/>
                  </a:schemeClr>
                </a:solidFill>
              </a:rPr>
              <a:t>comments</a:t>
            </a:r>
            <a:r>
              <a:rPr lang="en-US" dirty="0"/>
              <a:t> are not statements and thus can be indented to any level.</a:t>
            </a:r>
          </a:p>
        </p:txBody>
      </p:sp>
      <p:sp>
        <p:nvSpPr>
          <p:cNvPr id="4" name="Slide Number Placeholder 3">
            <a:extLst>
              <a:ext uri="{FF2B5EF4-FFF2-40B4-BE49-F238E27FC236}">
                <a16:creationId xmlns:a16="http://schemas.microsoft.com/office/drawing/2014/main" id="{304D8AB0-C99F-4D10-973E-59A0FB59F4D9}"/>
              </a:ext>
            </a:extLst>
          </p:cNvPr>
          <p:cNvSpPr>
            <a:spLocks noGrp="1"/>
          </p:cNvSpPr>
          <p:nvPr>
            <p:ph type="sldNum" sz="quarter" idx="12"/>
          </p:nvPr>
        </p:nvSpPr>
        <p:spPr/>
        <p:txBody>
          <a:bodyPr/>
          <a:lstStyle/>
          <a:p>
            <a:fld id="{3EA9A468-A168-48C4-B46A-E65448296BCD}" type="slidenum">
              <a:rPr lang="en-US" altLang="en-US" smtClean="0"/>
              <a:pPr/>
              <a:t>10</a:t>
            </a:fld>
            <a:endParaRPr lang="en-US" altLang="en-US"/>
          </a:p>
        </p:txBody>
      </p:sp>
    </p:spTree>
    <p:extLst>
      <p:ext uri="{BB962C8B-B14F-4D97-AF65-F5344CB8AC3E}">
        <p14:creationId xmlns:p14="http://schemas.microsoft.com/office/powerpoint/2010/main" val="60676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CB0F-62D3-4F81-99CD-73FF02920BFE}"/>
              </a:ext>
            </a:extLst>
          </p:cNvPr>
          <p:cNvSpPr>
            <a:spLocks noGrp="1"/>
          </p:cNvSpPr>
          <p:nvPr>
            <p:ph type="title"/>
          </p:nvPr>
        </p:nvSpPr>
        <p:spPr>
          <a:xfrm>
            <a:off x="838200" y="365129"/>
            <a:ext cx="10515600" cy="841883"/>
          </a:xfrm>
        </p:spPr>
        <p:txBody>
          <a:bodyPr/>
          <a:lstStyle/>
          <a:p>
            <a:r>
              <a:rPr lang="en-US" dirty="0"/>
              <a:t>if Statement - Syntax</a:t>
            </a:r>
          </a:p>
        </p:txBody>
      </p:sp>
      <p:sp>
        <p:nvSpPr>
          <p:cNvPr id="12" name="Content Placeholder 11">
            <a:extLst>
              <a:ext uri="{FF2B5EF4-FFF2-40B4-BE49-F238E27FC236}">
                <a16:creationId xmlns:a16="http://schemas.microsoft.com/office/drawing/2014/main" id="{DCE9EE45-D0A0-438E-BFB4-597E94C0150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7F8E657-E28E-4CE4-B189-31F173CC0BA4}"/>
              </a:ext>
            </a:extLst>
          </p:cNvPr>
          <p:cNvSpPr>
            <a:spLocks noGrp="1"/>
          </p:cNvSpPr>
          <p:nvPr>
            <p:ph type="sldNum" sz="quarter" idx="12"/>
          </p:nvPr>
        </p:nvSpPr>
        <p:spPr>
          <a:xfrm>
            <a:off x="10730205" y="115098"/>
            <a:ext cx="707571" cy="365125"/>
          </a:xfrm>
        </p:spPr>
        <p:txBody>
          <a:bodyPr/>
          <a:lstStyle/>
          <a:p>
            <a:fld id="{3EA9A468-A168-48C4-B46A-E65448296BCD}" type="slidenum">
              <a:rPr lang="en-US" altLang="en-US" smtClean="0"/>
              <a:pPr/>
              <a:t>11</a:t>
            </a:fld>
            <a:endParaRPr lang="en-US" altLang="en-US"/>
          </a:p>
        </p:txBody>
      </p:sp>
      <p:pic>
        <p:nvPicPr>
          <p:cNvPr id="6" name="Picture 5">
            <a:extLst>
              <a:ext uri="{FF2B5EF4-FFF2-40B4-BE49-F238E27FC236}">
                <a16:creationId xmlns:a16="http://schemas.microsoft.com/office/drawing/2014/main" id="{74FB7583-CC0B-42ED-AD6C-D1FD749913B4}"/>
              </a:ext>
            </a:extLst>
          </p:cNvPr>
          <p:cNvPicPr>
            <a:picLocks noChangeAspect="1"/>
          </p:cNvPicPr>
          <p:nvPr/>
        </p:nvPicPr>
        <p:blipFill rotWithShape="1">
          <a:blip r:embed="rId2"/>
          <a:srcRect l="2431" t="2794" r="3539" b="8785"/>
          <a:stretch/>
        </p:blipFill>
        <p:spPr>
          <a:xfrm>
            <a:off x="838200" y="1136907"/>
            <a:ext cx="10515600" cy="5032246"/>
          </a:xfrm>
          <a:prstGeom prst="rect">
            <a:avLst/>
          </a:prstGeom>
        </p:spPr>
      </p:pic>
    </p:spTree>
    <p:extLst>
      <p:ext uri="{BB962C8B-B14F-4D97-AF65-F5344CB8AC3E}">
        <p14:creationId xmlns:p14="http://schemas.microsoft.com/office/powerpoint/2010/main" val="3176913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04D72-3091-480A-AF7E-DD554D26A9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16B5D4-C849-412C-B264-1CC951020C9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6516305-6D57-4925-B316-3966B5F88587}"/>
              </a:ext>
            </a:extLst>
          </p:cNvPr>
          <p:cNvSpPr>
            <a:spLocks noGrp="1"/>
          </p:cNvSpPr>
          <p:nvPr>
            <p:ph type="sldNum" sz="quarter" idx="12"/>
          </p:nvPr>
        </p:nvSpPr>
        <p:spPr/>
        <p:txBody>
          <a:bodyPr/>
          <a:lstStyle/>
          <a:p>
            <a:fld id="{3EA9A468-A168-48C4-B46A-E65448296BCD}" type="slidenum">
              <a:rPr lang="en-US" altLang="en-US" smtClean="0"/>
              <a:pPr/>
              <a:t>12</a:t>
            </a:fld>
            <a:endParaRPr lang="en-US" altLang="en-US"/>
          </a:p>
        </p:txBody>
      </p:sp>
      <p:sp>
        <p:nvSpPr>
          <p:cNvPr id="6" name="TextBox 5">
            <a:extLst>
              <a:ext uri="{FF2B5EF4-FFF2-40B4-BE49-F238E27FC236}">
                <a16:creationId xmlns:a16="http://schemas.microsoft.com/office/drawing/2014/main" id="{D9AF2B74-A64A-4E7D-8C9F-3FC756EE44DA}"/>
              </a:ext>
            </a:extLst>
          </p:cNvPr>
          <p:cNvSpPr txBox="1"/>
          <p:nvPr/>
        </p:nvSpPr>
        <p:spPr>
          <a:xfrm>
            <a:off x="838200" y="1278553"/>
            <a:ext cx="10515600" cy="489364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l"/>
            <a:r>
              <a:rPr lang="en-US" sz="2400" b="1" i="1" u="none" strike="noStrike" baseline="0" dirty="0">
                <a:solidFill>
                  <a:srgbClr val="408181"/>
                </a:solidFill>
                <a:latin typeface="Consolas" panose="020B0609020204030204" pitchFamily="49" charset="0"/>
              </a:rPr>
              <a:t>##</a:t>
            </a:r>
          </a:p>
          <a:p>
            <a:pPr algn="l"/>
            <a:r>
              <a:rPr lang="en-US" sz="2400" b="1" i="1" u="none" strike="noStrike" baseline="0" dirty="0">
                <a:solidFill>
                  <a:srgbClr val="408181"/>
                </a:solidFill>
                <a:latin typeface="Consolas" panose="020B0609020204030204" pitchFamily="49" charset="0"/>
              </a:rPr>
              <a:t># This program simulates an elevator panel that skips</a:t>
            </a:r>
          </a:p>
          <a:p>
            <a:pPr algn="l"/>
            <a:r>
              <a:rPr lang="en-US" b="1" i="1" dirty="0">
                <a:solidFill>
                  <a:srgbClr val="408181"/>
                </a:solidFill>
                <a:latin typeface="Consolas" panose="020B0609020204030204" pitchFamily="49" charset="0"/>
              </a:rPr>
              <a:t># </a:t>
            </a:r>
            <a:r>
              <a:rPr lang="en-US" sz="2400" b="1" i="1" u="none" strike="noStrike" baseline="0" dirty="0">
                <a:solidFill>
                  <a:srgbClr val="408181"/>
                </a:solidFill>
                <a:latin typeface="Consolas" panose="020B0609020204030204" pitchFamily="49" charset="0"/>
              </a:rPr>
              <a:t>the 13th floor.</a:t>
            </a:r>
          </a:p>
          <a:p>
            <a:pPr algn="l"/>
            <a:r>
              <a:rPr lang="en-US" sz="2400" b="1" i="1" u="none" strike="noStrike" baseline="0" dirty="0">
                <a:solidFill>
                  <a:srgbClr val="408181"/>
                </a:solidFill>
                <a:latin typeface="Consolas" panose="020B0609020204030204" pitchFamily="49" charset="0"/>
              </a:rPr>
              <a:t>#</a:t>
            </a:r>
          </a:p>
          <a:p>
            <a:pPr algn="l"/>
            <a:r>
              <a:rPr lang="en-US" sz="2400" b="1" i="1" u="none" strike="noStrike" baseline="0" dirty="0">
                <a:solidFill>
                  <a:srgbClr val="408181"/>
                </a:solidFill>
                <a:latin typeface="Consolas" panose="020B0609020204030204" pitchFamily="49" charset="0"/>
              </a:rPr>
              <a:t># Obtain the floor number from the user as an integer.</a:t>
            </a:r>
          </a:p>
          <a:p>
            <a:pPr algn="l"/>
            <a:r>
              <a:rPr lang="en-US" sz="2400" b="1" i="0" u="none" strike="noStrike" baseline="0" dirty="0">
                <a:solidFill>
                  <a:srgbClr val="333333"/>
                </a:solidFill>
                <a:latin typeface="Consolas" panose="020B0609020204030204" pitchFamily="49" charset="0"/>
              </a:rPr>
              <a:t>floor </a:t>
            </a:r>
            <a:r>
              <a:rPr lang="en-US" sz="2400" b="1" i="0" u="none" strike="noStrike" baseline="0" dirty="0">
                <a:solidFill>
                  <a:srgbClr val="666666"/>
                </a:solidFill>
                <a:latin typeface="Consolas" panose="020B0609020204030204" pitchFamily="49" charset="0"/>
              </a:rPr>
              <a:t>= </a:t>
            </a:r>
            <a:r>
              <a:rPr lang="en-US" sz="2400" b="1" i="0" u="none" strike="noStrike" baseline="0" dirty="0">
                <a:solidFill>
                  <a:srgbClr val="008100"/>
                </a:solidFill>
                <a:latin typeface="Consolas" panose="020B0609020204030204" pitchFamily="49" charset="0"/>
              </a:rPr>
              <a:t>int</a:t>
            </a:r>
            <a:r>
              <a:rPr lang="en-US" sz="2400" b="1" i="0" u="none" strike="noStrike" baseline="0" dirty="0">
                <a:solidFill>
                  <a:srgbClr val="333333"/>
                </a:solidFill>
                <a:latin typeface="Consolas" panose="020B0609020204030204" pitchFamily="49" charset="0"/>
              </a:rPr>
              <a:t>(</a:t>
            </a:r>
            <a:r>
              <a:rPr lang="en-US" sz="2400" b="1" i="0" u="none" strike="noStrike" baseline="0" dirty="0">
                <a:solidFill>
                  <a:srgbClr val="008100"/>
                </a:solidFill>
                <a:latin typeface="Consolas" panose="020B0609020204030204" pitchFamily="49" charset="0"/>
              </a:rPr>
              <a:t>input</a:t>
            </a:r>
            <a:r>
              <a:rPr lang="en-US" sz="2400" b="1" i="0" u="none" strike="noStrike" baseline="0" dirty="0">
                <a:solidFill>
                  <a:srgbClr val="333333"/>
                </a:solidFill>
                <a:latin typeface="Consolas" panose="020B0609020204030204" pitchFamily="49" charset="0"/>
              </a:rPr>
              <a:t>(</a:t>
            </a:r>
            <a:r>
              <a:rPr lang="en-US" sz="2400" b="1" i="0" u="none" strike="noStrike" baseline="0" dirty="0">
                <a:solidFill>
                  <a:srgbClr val="BB2121"/>
                </a:solidFill>
                <a:latin typeface="Consolas" panose="020B0609020204030204" pitchFamily="49" charset="0"/>
              </a:rPr>
              <a:t>"Floor: "</a:t>
            </a:r>
            <a:r>
              <a:rPr lang="en-US" sz="2400" b="1" i="0" u="none" strike="noStrike" baseline="0" dirty="0">
                <a:solidFill>
                  <a:srgbClr val="333333"/>
                </a:solidFill>
                <a:latin typeface="Consolas" panose="020B0609020204030204" pitchFamily="49" charset="0"/>
              </a:rPr>
              <a:t>))</a:t>
            </a:r>
          </a:p>
          <a:p>
            <a:pPr algn="l"/>
            <a:r>
              <a:rPr lang="en-US" sz="2400" b="1" i="1" u="none" strike="noStrike" baseline="0" dirty="0">
                <a:solidFill>
                  <a:srgbClr val="408181"/>
                </a:solidFill>
                <a:latin typeface="Consolas" panose="020B0609020204030204" pitchFamily="49" charset="0"/>
              </a:rPr>
              <a:t># Adjust floor if necessary.</a:t>
            </a:r>
          </a:p>
          <a:p>
            <a:pPr algn="l"/>
            <a:r>
              <a:rPr lang="en-US" sz="2400" b="1" i="0" u="none" strike="noStrike" baseline="0" dirty="0">
                <a:solidFill>
                  <a:srgbClr val="008100"/>
                </a:solidFill>
                <a:latin typeface="Consolas" panose="020B0609020204030204" pitchFamily="49" charset="0"/>
              </a:rPr>
              <a:t>if </a:t>
            </a:r>
            <a:r>
              <a:rPr lang="en-US" sz="2400" b="1" i="0" u="none" strike="noStrike" baseline="0" dirty="0">
                <a:solidFill>
                  <a:srgbClr val="333333"/>
                </a:solidFill>
                <a:latin typeface="Consolas" panose="020B0609020204030204" pitchFamily="49" charset="0"/>
              </a:rPr>
              <a:t>floor </a:t>
            </a:r>
            <a:r>
              <a:rPr lang="en-US" sz="2400" b="1" i="0" u="none" strike="noStrike" baseline="0" dirty="0">
                <a:solidFill>
                  <a:srgbClr val="666666"/>
                </a:solidFill>
                <a:latin typeface="Consolas" panose="020B0609020204030204" pitchFamily="49" charset="0"/>
              </a:rPr>
              <a:t>&gt; 13</a:t>
            </a:r>
            <a:r>
              <a:rPr lang="en-US" sz="2400" b="1" i="0" u="none" strike="noStrike" baseline="0" dirty="0">
                <a:solidFill>
                  <a:srgbClr val="333333"/>
                </a:solidFill>
                <a:latin typeface="Consolas" panose="020B0609020204030204" pitchFamily="49" charset="0"/>
              </a:rPr>
              <a:t>:</a:t>
            </a:r>
          </a:p>
          <a:p>
            <a:pPr algn="l"/>
            <a:r>
              <a:rPr lang="en-US" b="1" dirty="0">
                <a:solidFill>
                  <a:srgbClr val="333333"/>
                </a:solidFill>
                <a:latin typeface="Consolas" panose="020B0609020204030204" pitchFamily="49" charset="0"/>
              </a:rPr>
              <a:t> </a:t>
            </a:r>
            <a:r>
              <a:rPr lang="en-US" sz="2400" b="1" i="0" u="none" strike="noStrike" baseline="0" dirty="0" err="1">
                <a:solidFill>
                  <a:srgbClr val="333333"/>
                </a:solidFill>
                <a:latin typeface="Consolas" panose="020B0609020204030204" pitchFamily="49" charset="0"/>
              </a:rPr>
              <a:t>actualFloor</a:t>
            </a:r>
            <a:r>
              <a:rPr lang="en-US" sz="2400" b="1" i="0" u="none" strike="noStrike" baseline="0" dirty="0">
                <a:solidFill>
                  <a:srgbClr val="333333"/>
                </a:solidFill>
                <a:latin typeface="Consolas" panose="020B0609020204030204" pitchFamily="49" charset="0"/>
              </a:rPr>
              <a:t> </a:t>
            </a:r>
            <a:r>
              <a:rPr lang="en-US" sz="2400" b="1" i="0" u="none" strike="noStrike" baseline="0" dirty="0">
                <a:solidFill>
                  <a:srgbClr val="666666"/>
                </a:solidFill>
                <a:latin typeface="Consolas" panose="020B0609020204030204" pitchFamily="49" charset="0"/>
              </a:rPr>
              <a:t>= </a:t>
            </a:r>
            <a:r>
              <a:rPr lang="en-US" sz="2400" b="1" i="0" u="none" strike="noStrike" baseline="0" dirty="0">
                <a:solidFill>
                  <a:srgbClr val="333333"/>
                </a:solidFill>
                <a:latin typeface="Consolas" panose="020B0609020204030204" pitchFamily="49" charset="0"/>
              </a:rPr>
              <a:t>floor </a:t>
            </a:r>
            <a:r>
              <a:rPr lang="en-US" sz="2400" b="1" i="0" u="none" strike="noStrike" baseline="0" dirty="0">
                <a:solidFill>
                  <a:srgbClr val="666666"/>
                </a:solidFill>
                <a:latin typeface="Consolas" panose="020B0609020204030204" pitchFamily="49" charset="0"/>
              </a:rPr>
              <a:t>- 1</a:t>
            </a:r>
          </a:p>
          <a:p>
            <a:pPr algn="l"/>
            <a:r>
              <a:rPr lang="en-US" sz="2400" b="1" i="0" u="none" strike="noStrike" baseline="0" dirty="0">
                <a:solidFill>
                  <a:srgbClr val="008100"/>
                </a:solidFill>
                <a:latin typeface="Consolas" panose="020B0609020204030204" pitchFamily="49" charset="0"/>
              </a:rPr>
              <a:t>else</a:t>
            </a:r>
            <a:r>
              <a:rPr lang="en-US" sz="2400" b="1" i="0" u="none" strike="noStrike" baseline="0" dirty="0">
                <a:solidFill>
                  <a:srgbClr val="333333"/>
                </a:solidFill>
                <a:latin typeface="Consolas" panose="020B0609020204030204" pitchFamily="49" charset="0"/>
              </a:rPr>
              <a:t>:</a:t>
            </a:r>
          </a:p>
          <a:p>
            <a:pPr algn="l"/>
            <a:r>
              <a:rPr lang="en-US" b="1" dirty="0">
                <a:solidFill>
                  <a:srgbClr val="333333"/>
                </a:solidFill>
                <a:latin typeface="Consolas" panose="020B0609020204030204" pitchFamily="49" charset="0"/>
              </a:rPr>
              <a:t> </a:t>
            </a:r>
            <a:r>
              <a:rPr lang="en-US" sz="2400" b="1" i="0" u="none" strike="noStrike" baseline="0" dirty="0" err="1">
                <a:solidFill>
                  <a:srgbClr val="333333"/>
                </a:solidFill>
                <a:latin typeface="Consolas" panose="020B0609020204030204" pitchFamily="49" charset="0"/>
              </a:rPr>
              <a:t>actualFloor</a:t>
            </a:r>
            <a:r>
              <a:rPr lang="en-US" sz="2400" b="1" i="0" u="none" strike="noStrike" baseline="0" dirty="0">
                <a:solidFill>
                  <a:srgbClr val="333333"/>
                </a:solidFill>
                <a:latin typeface="Consolas" panose="020B0609020204030204" pitchFamily="49" charset="0"/>
              </a:rPr>
              <a:t> </a:t>
            </a:r>
            <a:r>
              <a:rPr lang="en-US" sz="2400" b="1" i="0" u="none" strike="noStrike" baseline="0" dirty="0">
                <a:solidFill>
                  <a:srgbClr val="666666"/>
                </a:solidFill>
                <a:latin typeface="Consolas" panose="020B0609020204030204" pitchFamily="49" charset="0"/>
              </a:rPr>
              <a:t>= </a:t>
            </a:r>
            <a:r>
              <a:rPr lang="en-US" sz="2400" b="1" i="0" u="none" strike="noStrike" baseline="0" dirty="0">
                <a:solidFill>
                  <a:srgbClr val="333333"/>
                </a:solidFill>
                <a:latin typeface="Consolas" panose="020B0609020204030204" pitchFamily="49" charset="0"/>
              </a:rPr>
              <a:t>floor</a:t>
            </a:r>
          </a:p>
          <a:p>
            <a:pPr algn="l"/>
            <a:r>
              <a:rPr lang="en-US" sz="2400" b="1" i="1" u="none" strike="noStrike" baseline="0" dirty="0">
                <a:solidFill>
                  <a:srgbClr val="408181"/>
                </a:solidFill>
                <a:latin typeface="Consolas" panose="020B0609020204030204" pitchFamily="49" charset="0"/>
              </a:rPr>
              <a:t># Print the results</a:t>
            </a:r>
          </a:p>
          <a:p>
            <a:pPr algn="l"/>
            <a:r>
              <a:rPr lang="en-US" sz="2400" b="1" i="0" u="none" strike="noStrike" baseline="0" dirty="0">
                <a:solidFill>
                  <a:srgbClr val="008100"/>
                </a:solidFill>
                <a:latin typeface="Consolas" panose="020B0609020204030204" pitchFamily="49" charset="0"/>
              </a:rPr>
              <a:t>print</a:t>
            </a:r>
            <a:r>
              <a:rPr lang="en-US" sz="2000" b="1" i="0" u="none" strike="noStrike" baseline="0" dirty="0">
                <a:solidFill>
                  <a:srgbClr val="333333"/>
                </a:solidFill>
                <a:latin typeface="Consolas" panose="020B0609020204030204" pitchFamily="49" charset="0"/>
              </a:rPr>
              <a:t>(</a:t>
            </a:r>
            <a:r>
              <a:rPr lang="en-US" sz="2000" b="1" i="0" u="none" strike="noStrike" baseline="0" dirty="0">
                <a:solidFill>
                  <a:srgbClr val="BB2121"/>
                </a:solidFill>
                <a:latin typeface="Consolas" panose="020B0609020204030204" pitchFamily="49" charset="0"/>
              </a:rPr>
              <a:t>"The elevator will travel to the actual floor"</a:t>
            </a:r>
            <a:r>
              <a:rPr lang="en-US" b="1" dirty="0">
                <a:solidFill>
                  <a:srgbClr val="333333"/>
                </a:solidFill>
                <a:latin typeface="Consolas" panose="020B0609020204030204" pitchFamily="49" charset="0"/>
              </a:rPr>
              <a:t>,</a:t>
            </a:r>
            <a:r>
              <a:rPr lang="en-US" sz="2400" b="1" i="0" u="none" strike="noStrike" baseline="0" dirty="0">
                <a:solidFill>
                  <a:srgbClr val="333333"/>
                </a:solidFill>
                <a:latin typeface="Consolas" panose="020B0609020204030204" pitchFamily="49" charset="0"/>
              </a:rPr>
              <a:t> </a:t>
            </a:r>
            <a:r>
              <a:rPr lang="en-US" sz="2400" b="1" i="0" u="none" strike="noStrike" baseline="0" dirty="0" err="1">
                <a:solidFill>
                  <a:srgbClr val="333333"/>
                </a:solidFill>
                <a:latin typeface="Consolas" panose="020B0609020204030204" pitchFamily="49" charset="0"/>
              </a:rPr>
              <a:t>actualFloor</a:t>
            </a:r>
            <a:r>
              <a:rPr lang="en-US" sz="2400" b="1" i="0" u="none" strike="noStrike" baseline="0" dirty="0">
                <a:solidFill>
                  <a:srgbClr val="333333"/>
                </a:solidFill>
                <a:latin typeface="Consolas" panose="020B0609020204030204" pitchFamily="49" charset="0"/>
              </a:rPr>
              <a:t>)</a:t>
            </a:r>
            <a:endParaRPr lang="en-US" b="1" dirty="0">
              <a:latin typeface="Consolas" panose="020B0609020204030204" pitchFamily="49" charset="0"/>
            </a:endParaRPr>
          </a:p>
        </p:txBody>
      </p:sp>
    </p:spTree>
    <p:extLst>
      <p:ext uri="{BB962C8B-B14F-4D97-AF65-F5344CB8AC3E}">
        <p14:creationId xmlns:p14="http://schemas.microsoft.com/office/powerpoint/2010/main" val="442125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ACE7-1D3C-4733-BE39-26507AD8B56A}"/>
              </a:ext>
            </a:extLst>
          </p:cNvPr>
          <p:cNvSpPr>
            <a:spLocks noGrp="1"/>
          </p:cNvSpPr>
          <p:nvPr>
            <p:ph type="title"/>
          </p:nvPr>
        </p:nvSpPr>
        <p:spPr/>
        <p:txBody>
          <a:bodyPr>
            <a:normAutofit/>
          </a:bodyPr>
          <a:lstStyle/>
          <a:p>
            <a:r>
              <a:rPr lang="en-US" dirty="0"/>
              <a:t>Student Activity</a:t>
            </a:r>
          </a:p>
        </p:txBody>
      </p:sp>
      <p:sp>
        <p:nvSpPr>
          <p:cNvPr id="3" name="Content Placeholder 2">
            <a:extLst>
              <a:ext uri="{FF2B5EF4-FFF2-40B4-BE49-F238E27FC236}">
                <a16:creationId xmlns:a16="http://schemas.microsoft.com/office/drawing/2014/main" id="{84C8C6B5-07DD-485B-A59C-A8974C4FEB6D}"/>
              </a:ext>
            </a:extLst>
          </p:cNvPr>
          <p:cNvSpPr>
            <a:spLocks noGrp="1"/>
          </p:cNvSpPr>
          <p:nvPr>
            <p:ph idx="1"/>
          </p:nvPr>
        </p:nvSpPr>
        <p:spPr/>
        <p:txBody>
          <a:bodyPr/>
          <a:lstStyle/>
          <a:p>
            <a:r>
              <a:rPr lang="en-US" dirty="0"/>
              <a:t>In some Asian countries, the number 14 is considered unlucky. Some building owners play it safe and skip both the thirteenth and the fourteenth floor. How would you modify the sample program to handle such a building?</a:t>
            </a:r>
          </a:p>
        </p:txBody>
      </p:sp>
      <p:sp>
        <p:nvSpPr>
          <p:cNvPr id="4" name="Slide Number Placeholder 3">
            <a:extLst>
              <a:ext uri="{FF2B5EF4-FFF2-40B4-BE49-F238E27FC236}">
                <a16:creationId xmlns:a16="http://schemas.microsoft.com/office/drawing/2014/main" id="{22CC7868-C0B3-41EF-A0FA-945766CCB16E}"/>
              </a:ext>
            </a:extLst>
          </p:cNvPr>
          <p:cNvSpPr>
            <a:spLocks noGrp="1"/>
          </p:cNvSpPr>
          <p:nvPr>
            <p:ph type="sldNum" sz="quarter" idx="12"/>
          </p:nvPr>
        </p:nvSpPr>
        <p:spPr/>
        <p:txBody>
          <a:bodyPr/>
          <a:lstStyle/>
          <a:p>
            <a:fld id="{3EA9A468-A168-48C4-B46A-E65448296BCD}" type="slidenum">
              <a:rPr lang="en-US" altLang="en-US" smtClean="0"/>
              <a:pPr/>
              <a:t>13</a:t>
            </a:fld>
            <a:endParaRPr lang="en-US" altLang="en-US"/>
          </a:p>
        </p:txBody>
      </p:sp>
    </p:spTree>
    <p:extLst>
      <p:ext uri="{BB962C8B-B14F-4D97-AF65-F5344CB8AC3E}">
        <p14:creationId xmlns:p14="http://schemas.microsoft.com/office/powerpoint/2010/main" val="282783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Decision Structures</a:t>
            </a:r>
          </a:p>
        </p:txBody>
      </p:sp>
      <p:sp>
        <p:nvSpPr>
          <p:cNvPr id="3" name="Content Placeholder 2"/>
          <p:cNvSpPr>
            <a:spLocks noGrp="1"/>
          </p:cNvSpPr>
          <p:nvPr>
            <p:ph idx="1"/>
          </p:nvPr>
        </p:nvSpPr>
        <p:spPr/>
        <p:txBody>
          <a:bodyPr>
            <a:normAutofit/>
          </a:bodyPr>
          <a:lstStyle/>
          <a:p>
            <a:r>
              <a:rPr lang="en-US" dirty="0"/>
              <a:t>Reading Assignment</a:t>
            </a:r>
          </a:p>
          <a:p>
            <a:pPr lvl="1"/>
            <a:r>
              <a:rPr lang="en-US" dirty="0"/>
              <a:t>Chapter 3 Sections 1, 2, 3, 4, 7, 8 and 9.</a:t>
            </a:r>
          </a:p>
          <a:p>
            <a:r>
              <a:rPr lang="en-US" dirty="0"/>
              <a:t>Chapter Learning Outcomes</a:t>
            </a:r>
          </a:p>
          <a:p>
            <a:pPr marL="0" indent="0">
              <a:buNone/>
            </a:pPr>
            <a:r>
              <a:rPr lang="en-US" dirty="0"/>
              <a:t>At the end of this chapter, you will be able to</a:t>
            </a:r>
          </a:p>
          <a:p>
            <a:pPr lvl="1"/>
            <a:r>
              <a:rPr lang="en-US" dirty="0"/>
              <a:t>To implement decisions using if statements</a:t>
            </a:r>
          </a:p>
          <a:p>
            <a:pPr lvl="1"/>
            <a:r>
              <a:rPr lang="en-US" dirty="0"/>
              <a:t>To compare integers, floating-point numbers, and strings</a:t>
            </a:r>
          </a:p>
          <a:p>
            <a:pPr lvl="1"/>
            <a:r>
              <a:rPr lang="en-US" dirty="0"/>
              <a:t>To write statements using Boolean expressions</a:t>
            </a:r>
          </a:p>
          <a:p>
            <a:pPr lvl="1"/>
            <a:r>
              <a:rPr lang="en-US" dirty="0"/>
              <a:t>To validate user input</a:t>
            </a:r>
          </a:p>
        </p:txBody>
      </p:sp>
      <p:sp>
        <p:nvSpPr>
          <p:cNvPr id="4" name="Slide Number Placeholder 3"/>
          <p:cNvSpPr>
            <a:spLocks noGrp="1"/>
          </p:cNvSpPr>
          <p:nvPr>
            <p:ph type="sldNum" sz="quarter" idx="12"/>
          </p:nvPr>
        </p:nvSpPr>
        <p:spPr/>
        <p:txBody>
          <a:bodyPr/>
          <a:lstStyle/>
          <a:p>
            <a:fld id="{3EA9A468-A168-48C4-B46A-E65448296BCD}" type="slidenum">
              <a:rPr lang="en-US" altLang="en-US" smtClean="0"/>
              <a:pPr/>
              <a:t>2</a:t>
            </a:fld>
            <a:endParaRPr lang="en-US" altLang="en-US"/>
          </a:p>
        </p:txBody>
      </p:sp>
    </p:spTree>
    <p:extLst>
      <p:ext uri="{BB962C8B-B14F-4D97-AF65-F5344CB8AC3E}">
        <p14:creationId xmlns:p14="http://schemas.microsoft.com/office/powerpoint/2010/main" val="663283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309B-387A-41F4-956E-AEB366EEBD23}"/>
              </a:ext>
            </a:extLst>
          </p:cNvPr>
          <p:cNvSpPr>
            <a:spLocks noGrp="1"/>
          </p:cNvSpPr>
          <p:nvPr>
            <p:ph type="title"/>
          </p:nvPr>
        </p:nvSpPr>
        <p:spPr/>
        <p:txBody>
          <a:bodyPr>
            <a:normAutofit/>
          </a:bodyPr>
          <a:lstStyle/>
          <a:p>
            <a:r>
              <a:rPr lang="en-US" dirty="0"/>
              <a:t>The if Statement</a:t>
            </a:r>
          </a:p>
        </p:txBody>
      </p:sp>
      <p:pic>
        <p:nvPicPr>
          <p:cNvPr id="6" name="Picture 5">
            <a:extLst>
              <a:ext uri="{FF2B5EF4-FFF2-40B4-BE49-F238E27FC236}">
                <a16:creationId xmlns:a16="http://schemas.microsoft.com/office/drawing/2014/main" id="{D76CDB11-1B12-4FBA-BA2F-708451762D2D}"/>
              </a:ext>
            </a:extLst>
          </p:cNvPr>
          <p:cNvPicPr>
            <a:picLocks noChangeAspect="1"/>
          </p:cNvPicPr>
          <p:nvPr/>
        </p:nvPicPr>
        <p:blipFill>
          <a:blip r:embed="rId2"/>
          <a:stretch>
            <a:fillRect/>
          </a:stretch>
        </p:blipFill>
        <p:spPr>
          <a:xfrm>
            <a:off x="6324599" y="1981200"/>
            <a:ext cx="5105401" cy="2557346"/>
          </a:xfrm>
          <a:prstGeom prst="rect">
            <a:avLst/>
          </a:prstGeom>
        </p:spPr>
      </p:pic>
      <p:sp>
        <p:nvSpPr>
          <p:cNvPr id="3" name="Content Placeholder 2">
            <a:extLst>
              <a:ext uri="{FF2B5EF4-FFF2-40B4-BE49-F238E27FC236}">
                <a16:creationId xmlns:a16="http://schemas.microsoft.com/office/drawing/2014/main" id="{5E8B2480-2213-4858-BFBB-536CDD8B692D}"/>
              </a:ext>
            </a:extLst>
          </p:cNvPr>
          <p:cNvSpPr>
            <a:spLocks noGrp="1"/>
          </p:cNvSpPr>
          <p:nvPr>
            <p:ph idx="1"/>
          </p:nvPr>
        </p:nvSpPr>
        <p:spPr/>
        <p:txBody>
          <a:bodyPr>
            <a:normAutofit fontScale="92500" lnSpcReduction="10000"/>
          </a:bodyPr>
          <a:lstStyle/>
          <a:p>
            <a:r>
              <a:rPr lang="en-US" dirty="0"/>
              <a:t>A computer program often needs to make decisions based on input, or circumstances.</a:t>
            </a:r>
          </a:p>
          <a:p>
            <a:r>
              <a:rPr lang="en-US" dirty="0"/>
              <a:t>The </a:t>
            </a:r>
            <a:r>
              <a:rPr lang="en-US" dirty="0">
                <a:solidFill>
                  <a:schemeClr val="tx1"/>
                </a:solidFill>
              </a:rPr>
              <a:t>if statement </a:t>
            </a:r>
            <a:r>
              <a:rPr lang="en-US" dirty="0"/>
              <a:t>allows a program to carry out different actions depending on the nature of the data to be processed.</a:t>
            </a:r>
          </a:p>
          <a:p>
            <a:r>
              <a:rPr lang="en-US" dirty="0"/>
              <a:t>The </a:t>
            </a:r>
            <a:r>
              <a:rPr lang="en-US" dirty="0">
                <a:solidFill>
                  <a:schemeClr val="tx1"/>
                </a:solidFill>
              </a:rPr>
              <a:t>if statement</a:t>
            </a:r>
            <a:r>
              <a:rPr lang="en-US" dirty="0"/>
              <a:t> is used to implement a decision.</a:t>
            </a:r>
          </a:p>
          <a:p>
            <a:r>
              <a:rPr lang="en-US" dirty="0"/>
              <a:t>The two keywords of the </a:t>
            </a:r>
            <a:r>
              <a:rPr lang="en-US" dirty="0">
                <a:solidFill>
                  <a:schemeClr val="tx1"/>
                </a:solidFill>
              </a:rPr>
              <a:t>if statement</a:t>
            </a:r>
            <a:r>
              <a:rPr lang="en-US" dirty="0"/>
              <a:t> are:</a:t>
            </a:r>
          </a:p>
          <a:p>
            <a:pPr lvl="1"/>
            <a:r>
              <a:rPr lang="en-US" dirty="0"/>
              <a:t>if</a:t>
            </a:r>
          </a:p>
          <a:p>
            <a:pPr lvl="1"/>
            <a:r>
              <a:rPr lang="en-US" dirty="0"/>
              <a:t>else</a:t>
            </a:r>
          </a:p>
          <a:p>
            <a:r>
              <a:rPr lang="en-US" dirty="0"/>
              <a:t>When a condition is fulfilled, one set of statements is executed.</a:t>
            </a:r>
          </a:p>
          <a:p>
            <a:r>
              <a:rPr lang="en-US" dirty="0"/>
              <a:t>Otherwise, another set of statements is executed.</a:t>
            </a:r>
          </a:p>
        </p:txBody>
      </p:sp>
      <p:sp>
        <p:nvSpPr>
          <p:cNvPr id="4" name="Slide Number Placeholder 3">
            <a:extLst>
              <a:ext uri="{FF2B5EF4-FFF2-40B4-BE49-F238E27FC236}">
                <a16:creationId xmlns:a16="http://schemas.microsoft.com/office/drawing/2014/main" id="{8EA4FF13-97F1-4F9F-A3C6-C54FCBF83A54}"/>
              </a:ext>
            </a:extLst>
          </p:cNvPr>
          <p:cNvSpPr>
            <a:spLocks noGrp="1"/>
          </p:cNvSpPr>
          <p:nvPr>
            <p:ph type="sldNum" sz="quarter" idx="12"/>
          </p:nvPr>
        </p:nvSpPr>
        <p:spPr/>
        <p:txBody>
          <a:bodyPr/>
          <a:lstStyle/>
          <a:p>
            <a:fld id="{3EA9A468-A168-48C4-B46A-E65448296BCD}" type="slidenum">
              <a:rPr lang="en-US" altLang="en-US" smtClean="0"/>
              <a:pPr/>
              <a:t>3</a:t>
            </a:fld>
            <a:endParaRPr lang="en-US" altLang="en-US"/>
          </a:p>
        </p:txBody>
      </p:sp>
    </p:spTree>
    <p:extLst>
      <p:ext uri="{BB962C8B-B14F-4D97-AF65-F5344CB8AC3E}">
        <p14:creationId xmlns:p14="http://schemas.microsoft.com/office/powerpoint/2010/main" val="18129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par>
                          <p:cTn id="23" fill="hold">
                            <p:stCondLst>
                              <p:cond delay="0"/>
                            </p:stCondLst>
                            <p:childTnLst>
                              <p:par>
                                <p:cTn id="24" presetID="1" presetClass="exit" presetSubtype="0" fill="hold" nodeType="afterEffect">
                                  <p:stCondLst>
                                    <p:cond delay="500"/>
                                  </p:stCondLst>
                                  <p:childTnLst>
                                    <p:set>
                                      <p:cBhvr>
                                        <p:cTn id="25"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1B5E8-0260-4A58-B4ED-84BDCBEFF340}"/>
              </a:ext>
            </a:extLst>
          </p:cNvPr>
          <p:cNvSpPr>
            <a:spLocks noGrp="1"/>
          </p:cNvSpPr>
          <p:nvPr>
            <p:ph type="title"/>
          </p:nvPr>
        </p:nvSpPr>
        <p:spPr/>
        <p:txBody>
          <a:bodyPr>
            <a:normAutofit/>
          </a:bodyPr>
          <a:lstStyle/>
          <a:p>
            <a:r>
              <a:rPr lang="en-US" dirty="0"/>
              <a:t>The if Statement - Example</a:t>
            </a:r>
          </a:p>
        </p:txBody>
      </p:sp>
      <p:sp>
        <p:nvSpPr>
          <p:cNvPr id="3" name="Content Placeholder 2">
            <a:extLst>
              <a:ext uri="{FF2B5EF4-FFF2-40B4-BE49-F238E27FC236}">
                <a16:creationId xmlns:a16="http://schemas.microsoft.com/office/drawing/2014/main" id="{4B66BE0D-30E8-406A-BA09-7EB7E4DD00A1}"/>
              </a:ext>
            </a:extLst>
          </p:cNvPr>
          <p:cNvSpPr>
            <a:spLocks noGrp="1"/>
          </p:cNvSpPr>
          <p:nvPr>
            <p:ph idx="1"/>
          </p:nvPr>
        </p:nvSpPr>
        <p:spPr/>
        <p:txBody>
          <a:bodyPr>
            <a:normAutofit/>
          </a:bodyPr>
          <a:lstStyle/>
          <a:p>
            <a:r>
              <a:rPr lang="en-US" dirty="0"/>
              <a:t>In some countries, the number 13 is considered unlucky.</a:t>
            </a:r>
          </a:p>
          <a:p>
            <a:pPr lvl="1"/>
            <a:r>
              <a:rPr lang="en-US" dirty="0"/>
              <a:t>To avoid offending tenants, buildings owners sometimes skip the 13th floor; floor 12 is immediately followed by floor 14.</a:t>
            </a:r>
          </a:p>
          <a:p>
            <a:pPr lvl="1"/>
            <a:r>
              <a:rPr lang="en-US" dirty="0"/>
              <a:t>Of course, floor 13 is not left empty, it is simply called floor 14.</a:t>
            </a:r>
          </a:p>
          <a:p>
            <a:r>
              <a:rPr lang="en-US" dirty="0"/>
              <a:t>The computer that controls the building elevators needs to compensate this foible and adjust all floor numbers above 13.</a:t>
            </a:r>
          </a:p>
        </p:txBody>
      </p:sp>
      <p:sp>
        <p:nvSpPr>
          <p:cNvPr id="4" name="Slide Number Placeholder 3">
            <a:extLst>
              <a:ext uri="{FF2B5EF4-FFF2-40B4-BE49-F238E27FC236}">
                <a16:creationId xmlns:a16="http://schemas.microsoft.com/office/drawing/2014/main" id="{999877A6-0FFD-4050-B516-C2BD394E676B}"/>
              </a:ext>
            </a:extLst>
          </p:cNvPr>
          <p:cNvSpPr>
            <a:spLocks noGrp="1"/>
          </p:cNvSpPr>
          <p:nvPr>
            <p:ph type="sldNum" sz="quarter" idx="12"/>
          </p:nvPr>
        </p:nvSpPr>
        <p:spPr/>
        <p:txBody>
          <a:bodyPr/>
          <a:lstStyle/>
          <a:p>
            <a:fld id="{3EA9A468-A168-48C4-B46A-E65448296BCD}" type="slidenum">
              <a:rPr lang="en-US" altLang="en-US" smtClean="0"/>
              <a:pPr/>
              <a:t>4</a:t>
            </a:fld>
            <a:endParaRPr lang="en-US" altLang="en-US"/>
          </a:p>
        </p:txBody>
      </p:sp>
    </p:spTree>
    <p:extLst>
      <p:ext uri="{BB962C8B-B14F-4D97-AF65-F5344CB8AC3E}">
        <p14:creationId xmlns:p14="http://schemas.microsoft.com/office/powerpoint/2010/main" val="3444587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1B5E8-0260-4A58-B4ED-84BDCBEFF340}"/>
              </a:ext>
            </a:extLst>
          </p:cNvPr>
          <p:cNvSpPr>
            <a:spLocks noGrp="1"/>
          </p:cNvSpPr>
          <p:nvPr>
            <p:ph type="title"/>
          </p:nvPr>
        </p:nvSpPr>
        <p:spPr/>
        <p:txBody>
          <a:bodyPr>
            <a:normAutofit/>
          </a:bodyPr>
          <a:lstStyle/>
          <a:p>
            <a:r>
              <a:rPr lang="en-US" dirty="0"/>
              <a:t>The if Statement - Example</a:t>
            </a:r>
          </a:p>
        </p:txBody>
      </p:sp>
      <p:sp>
        <p:nvSpPr>
          <p:cNvPr id="3" name="Content Placeholder 2">
            <a:extLst>
              <a:ext uri="{FF2B5EF4-FFF2-40B4-BE49-F238E27FC236}">
                <a16:creationId xmlns:a16="http://schemas.microsoft.com/office/drawing/2014/main" id="{4B66BE0D-30E8-406A-BA09-7EB7E4DD00A1}"/>
              </a:ext>
            </a:extLst>
          </p:cNvPr>
          <p:cNvSpPr>
            <a:spLocks noGrp="1"/>
          </p:cNvSpPr>
          <p:nvPr>
            <p:ph idx="1"/>
          </p:nvPr>
        </p:nvSpPr>
        <p:spPr>
          <a:xfrm>
            <a:off x="838200" y="1292353"/>
            <a:ext cx="6781800" cy="4876800"/>
          </a:xfrm>
        </p:spPr>
        <p:txBody>
          <a:bodyPr>
            <a:normAutofit/>
          </a:bodyPr>
          <a:lstStyle/>
          <a:p>
            <a:r>
              <a:rPr lang="en-US" dirty="0"/>
              <a:t>Let’s simulate this process in Python.</a:t>
            </a:r>
          </a:p>
          <a:p>
            <a:pPr lvl="1"/>
            <a:r>
              <a:rPr lang="en-US" dirty="0"/>
              <a:t>We will ask the user to type in the desired floor number and then compute the actual floor.</a:t>
            </a:r>
          </a:p>
          <a:p>
            <a:pPr lvl="1"/>
            <a:r>
              <a:rPr lang="en-US" dirty="0"/>
              <a:t>When the input is above 13, then we need to decrement the input to obtain the actual floor.</a:t>
            </a:r>
          </a:p>
          <a:p>
            <a:pPr marL="0" indent="0">
              <a:buNone/>
            </a:pPr>
            <a:endParaRPr lang="en-US" dirty="0"/>
          </a:p>
        </p:txBody>
      </p:sp>
      <p:sp>
        <p:nvSpPr>
          <p:cNvPr id="4" name="Slide Number Placeholder 3">
            <a:extLst>
              <a:ext uri="{FF2B5EF4-FFF2-40B4-BE49-F238E27FC236}">
                <a16:creationId xmlns:a16="http://schemas.microsoft.com/office/drawing/2014/main" id="{999877A6-0FFD-4050-B516-C2BD394E676B}"/>
              </a:ext>
            </a:extLst>
          </p:cNvPr>
          <p:cNvSpPr>
            <a:spLocks noGrp="1"/>
          </p:cNvSpPr>
          <p:nvPr>
            <p:ph type="sldNum" sz="quarter" idx="12"/>
          </p:nvPr>
        </p:nvSpPr>
        <p:spPr/>
        <p:txBody>
          <a:bodyPr/>
          <a:lstStyle/>
          <a:p>
            <a:fld id="{3EA9A468-A168-48C4-B46A-E65448296BCD}" type="slidenum">
              <a:rPr lang="en-US" altLang="en-US" smtClean="0"/>
              <a:pPr/>
              <a:t>5</a:t>
            </a:fld>
            <a:endParaRPr lang="en-US" altLang="en-US"/>
          </a:p>
        </p:txBody>
      </p:sp>
      <p:pic>
        <p:nvPicPr>
          <p:cNvPr id="6" name="Picture 5">
            <a:extLst>
              <a:ext uri="{FF2B5EF4-FFF2-40B4-BE49-F238E27FC236}">
                <a16:creationId xmlns:a16="http://schemas.microsoft.com/office/drawing/2014/main" id="{CE3509FA-5ACF-479F-8038-9FF08A9878B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2381" t="2205" b="3549"/>
          <a:stretch/>
        </p:blipFill>
        <p:spPr>
          <a:xfrm>
            <a:off x="8153400" y="609600"/>
            <a:ext cx="3048000" cy="5559553"/>
          </a:xfrm>
          <a:prstGeom prst="rect">
            <a:avLst/>
          </a:prstGeom>
        </p:spPr>
      </p:pic>
    </p:spTree>
    <p:extLst>
      <p:ext uri="{BB962C8B-B14F-4D97-AF65-F5344CB8AC3E}">
        <p14:creationId xmlns:p14="http://schemas.microsoft.com/office/powerpoint/2010/main" val="3521806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1B5E8-0260-4A58-B4ED-84BDCBEFF340}"/>
              </a:ext>
            </a:extLst>
          </p:cNvPr>
          <p:cNvSpPr>
            <a:spLocks noGrp="1"/>
          </p:cNvSpPr>
          <p:nvPr>
            <p:ph type="title"/>
          </p:nvPr>
        </p:nvSpPr>
        <p:spPr/>
        <p:txBody>
          <a:bodyPr>
            <a:normAutofit/>
          </a:bodyPr>
          <a:lstStyle/>
          <a:p>
            <a:r>
              <a:rPr lang="en-US" dirty="0"/>
              <a:t>The if Statement - Example</a:t>
            </a:r>
          </a:p>
        </p:txBody>
      </p:sp>
      <p:sp>
        <p:nvSpPr>
          <p:cNvPr id="3" name="Content Placeholder 2">
            <a:extLst>
              <a:ext uri="{FF2B5EF4-FFF2-40B4-BE49-F238E27FC236}">
                <a16:creationId xmlns:a16="http://schemas.microsoft.com/office/drawing/2014/main" id="{4B66BE0D-30E8-406A-BA09-7EB7E4DD00A1}"/>
              </a:ext>
            </a:extLst>
          </p:cNvPr>
          <p:cNvSpPr>
            <a:spLocks noGrp="1"/>
          </p:cNvSpPr>
          <p:nvPr>
            <p:ph idx="1"/>
          </p:nvPr>
        </p:nvSpPr>
        <p:spPr>
          <a:xfrm>
            <a:off x="838200" y="1292353"/>
            <a:ext cx="3886200" cy="4876800"/>
          </a:xfrm>
        </p:spPr>
        <p:txBody>
          <a:bodyPr>
            <a:normAutofit/>
          </a:bodyPr>
          <a:lstStyle/>
          <a:p>
            <a:r>
              <a:rPr lang="en-US" sz="2800" dirty="0"/>
              <a:t>For example, if the user provides an input of 20, the program determines the actual floor as 19.</a:t>
            </a:r>
          </a:p>
          <a:p>
            <a:r>
              <a:rPr lang="en-US" sz="2800" dirty="0"/>
              <a:t>Otherwise, we simply use the supplied floor number.</a:t>
            </a:r>
          </a:p>
        </p:txBody>
      </p:sp>
      <p:sp>
        <p:nvSpPr>
          <p:cNvPr id="4" name="Slide Number Placeholder 3">
            <a:extLst>
              <a:ext uri="{FF2B5EF4-FFF2-40B4-BE49-F238E27FC236}">
                <a16:creationId xmlns:a16="http://schemas.microsoft.com/office/drawing/2014/main" id="{999877A6-0FFD-4050-B516-C2BD394E676B}"/>
              </a:ext>
            </a:extLst>
          </p:cNvPr>
          <p:cNvSpPr>
            <a:spLocks noGrp="1"/>
          </p:cNvSpPr>
          <p:nvPr>
            <p:ph type="sldNum" sz="quarter" idx="12"/>
          </p:nvPr>
        </p:nvSpPr>
        <p:spPr/>
        <p:txBody>
          <a:bodyPr/>
          <a:lstStyle/>
          <a:p>
            <a:fld id="{3EA9A468-A168-48C4-B46A-E65448296BCD}" type="slidenum">
              <a:rPr lang="en-US" altLang="en-US" smtClean="0"/>
              <a:pPr/>
              <a:t>6</a:t>
            </a:fld>
            <a:endParaRPr lang="en-US" altLang="en-US"/>
          </a:p>
        </p:txBody>
      </p:sp>
      <p:pic>
        <p:nvPicPr>
          <p:cNvPr id="7" name="Picture 6">
            <a:extLst>
              <a:ext uri="{FF2B5EF4-FFF2-40B4-BE49-F238E27FC236}">
                <a16:creationId xmlns:a16="http://schemas.microsoft.com/office/drawing/2014/main" id="{B0FA4303-0F65-4321-BDB7-47BCECA979F8}"/>
              </a:ext>
            </a:extLst>
          </p:cNvPr>
          <p:cNvPicPr>
            <a:picLocks noChangeAspect="1"/>
          </p:cNvPicPr>
          <p:nvPr/>
        </p:nvPicPr>
        <p:blipFill>
          <a:blip r:embed="rId2"/>
          <a:stretch>
            <a:fillRect/>
          </a:stretch>
        </p:blipFill>
        <p:spPr>
          <a:xfrm>
            <a:off x="4620546" y="1215117"/>
            <a:ext cx="6779941" cy="4954035"/>
          </a:xfrm>
          <a:prstGeom prst="rect">
            <a:avLst/>
          </a:prstGeom>
        </p:spPr>
      </p:pic>
    </p:spTree>
    <p:extLst>
      <p:ext uri="{BB962C8B-B14F-4D97-AF65-F5344CB8AC3E}">
        <p14:creationId xmlns:p14="http://schemas.microsoft.com/office/powerpoint/2010/main" val="40495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1B5E8-0260-4A58-B4ED-84BDCBEFF340}"/>
              </a:ext>
            </a:extLst>
          </p:cNvPr>
          <p:cNvSpPr>
            <a:spLocks noGrp="1"/>
          </p:cNvSpPr>
          <p:nvPr>
            <p:ph type="title"/>
          </p:nvPr>
        </p:nvSpPr>
        <p:spPr/>
        <p:txBody>
          <a:bodyPr>
            <a:normAutofit/>
          </a:bodyPr>
          <a:lstStyle/>
          <a:p>
            <a:r>
              <a:rPr lang="en-US" dirty="0"/>
              <a:t>The if Statement - Example</a:t>
            </a:r>
          </a:p>
        </p:txBody>
      </p:sp>
      <p:sp>
        <p:nvSpPr>
          <p:cNvPr id="4" name="Slide Number Placeholder 3">
            <a:extLst>
              <a:ext uri="{FF2B5EF4-FFF2-40B4-BE49-F238E27FC236}">
                <a16:creationId xmlns:a16="http://schemas.microsoft.com/office/drawing/2014/main" id="{999877A6-0FFD-4050-B516-C2BD394E676B}"/>
              </a:ext>
            </a:extLst>
          </p:cNvPr>
          <p:cNvSpPr>
            <a:spLocks noGrp="1"/>
          </p:cNvSpPr>
          <p:nvPr>
            <p:ph type="sldNum" sz="quarter" idx="12"/>
          </p:nvPr>
        </p:nvSpPr>
        <p:spPr/>
        <p:txBody>
          <a:bodyPr/>
          <a:lstStyle/>
          <a:p>
            <a:fld id="{3EA9A468-A168-48C4-B46A-E65448296BCD}" type="slidenum">
              <a:rPr lang="en-US" altLang="en-US" smtClean="0"/>
              <a:pPr/>
              <a:t>7</a:t>
            </a:fld>
            <a:endParaRPr lang="en-US" altLang="en-US"/>
          </a:p>
        </p:txBody>
      </p:sp>
      <p:pic>
        <p:nvPicPr>
          <p:cNvPr id="7" name="Picture 6">
            <a:extLst>
              <a:ext uri="{FF2B5EF4-FFF2-40B4-BE49-F238E27FC236}">
                <a16:creationId xmlns:a16="http://schemas.microsoft.com/office/drawing/2014/main" id="{B0FA4303-0F65-4321-BDB7-47BCECA979F8}"/>
              </a:ext>
            </a:extLst>
          </p:cNvPr>
          <p:cNvPicPr>
            <a:picLocks noChangeAspect="1"/>
          </p:cNvPicPr>
          <p:nvPr/>
        </p:nvPicPr>
        <p:blipFill>
          <a:blip r:embed="rId2"/>
          <a:stretch>
            <a:fillRect/>
          </a:stretch>
        </p:blipFill>
        <p:spPr>
          <a:xfrm>
            <a:off x="4620546" y="1215117"/>
            <a:ext cx="6779941" cy="4954035"/>
          </a:xfrm>
          <a:prstGeom prst="rect">
            <a:avLst/>
          </a:prstGeom>
        </p:spPr>
      </p:pic>
      <p:sp>
        <p:nvSpPr>
          <p:cNvPr id="8" name="Content Placeholder 2">
            <a:extLst>
              <a:ext uri="{FF2B5EF4-FFF2-40B4-BE49-F238E27FC236}">
                <a16:creationId xmlns:a16="http://schemas.microsoft.com/office/drawing/2014/main" id="{44526152-34B9-4FBD-ABDA-7CE746AD63AA}"/>
              </a:ext>
            </a:extLst>
          </p:cNvPr>
          <p:cNvSpPr txBox="1">
            <a:spLocks/>
          </p:cNvSpPr>
          <p:nvPr/>
        </p:nvSpPr>
        <p:spPr>
          <a:xfrm>
            <a:off x="734346" y="1253734"/>
            <a:ext cx="6123654" cy="48768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3200" kern="1200">
                <a:solidFill>
                  <a:srgbClr val="FFFF00"/>
                </a:solidFill>
                <a:latin typeface="Cambria" panose="02040503050406030204" pitchFamily="18"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800" kern="1200">
                <a:solidFill>
                  <a:schemeClr val="tx1"/>
                </a:solidFill>
                <a:latin typeface="Cambria" panose="02040503050406030204" pitchFamily="18"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400" kern="1200">
                <a:solidFill>
                  <a:srgbClr val="FFFF00"/>
                </a:solidFill>
                <a:latin typeface="Cambria" panose="02040503050406030204" pitchFamily="18"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2000" kern="1200">
                <a:solidFill>
                  <a:srgbClr val="FFFF00"/>
                </a:solidFill>
                <a:latin typeface="Cambria" panose="02040503050406030204" pitchFamily="18"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a:t>The figure is called a flowchart.</a:t>
            </a:r>
          </a:p>
          <a:p>
            <a:pPr lvl="1" fontAlgn="auto">
              <a:spcAft>
                <a:spcPts val="0"/>
              </a:spcAft>
            </a:pPr>
            <a:r>
              <a:rPr lang="en-US" dirty="0"/>
              <a:t>A flowchart shows the structure of decisions and tasks that are required to solve a certain problem (usually a complex one).</a:t>
            </a:r>
          </a:p>
          <a:p>
            <a:pPr lvl="1" fontAlgn="auto">
              <a:spcAft>
                <a:spcPts val="0"/>
              </a:spcAft>
            </a:pPr>
            <a:r>
              <a:rPr lang="en-US" dirty="0"/>
              <a:t>Flowcharts help the programmer to visualize the flow of control.</a:t>
            </a:r>
          </a:p>
        </p:txBody>
      </p:sp>
    </p:spTree>
    <p:extLst>
      <p:ext uri="{BB962C8B-B14F-4D97-AF65-F5344CB8AC3E}">
        <p14:creationId xmlns:p14="http://schemas.microsoft.com/office/powerpoint/2010/main" val="3262943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CD21-1E9E-4A71-B6E5-E9CDE7E793D5}"/>
              </a:ext>
            </a:extLst>
          </p:cNvPr>
          <p:cNvSpPr>
            <a:spLocks noGrp="1"/>
          </p:cNvSpPr>
          <p:nvPr>
            <p:ph type="title"/>
          </p:nvPr>
        </p:nvSpPr>
        <p:spPr/>
        <p:txBody>
          <a:bodyPr/>
          <a:lstStyle/>
          <a:p>
            <a:r>
              <a:rPr lang="en-US" dirty="0"/>
              <a:t>Elements of a Flowchart</a:t>
            </a:r>
          </a:p>
        </p:txBody>
      </p:sp>
      <p:sp>
        <p:nvSpPr>
          <p:cNvPr id="4" name="Slide Number Placeholder 3">
            <a:extLst>
              <a:ext uri="{FF2B5EF4-FFF2-40B4-BE49-F238E27FC236}">
                <a16:creationId xmlns:a16="http://schemas.microsoft.com/office/drawing/2014/main" id="{E880918B-554B-4857-99B7-6070C23CB432}"/>
              </a:ext>
            </a:extLst>
          </p:cNvPr>
          <p:cNvSpPr>
            <a:spLocks noGrp="1"/>
          </p:cNvSpPr>
          <p:nvPr>
            <p:ph type="sldNum" sz="quarter" idx="12"/>
          </p:nvPr>
        </p:nvSpPr>
        <p:spPr/>
        <p:txBody>
          <a:bodyPr/>
          <a:lstStyle/>
          <a:p>
            <a:fld id="{3EA9A468-A168-48C4-B46A-E65448296BCD}" type="slidenum">
              <a:rPr lang="en-US" altLang="en-US" smtClean="0"/>
              <a:pPr/>
              <a:t>8</a:t>
            </a:fld>
            <a:endParaRPr lang="en-US" altLang="en-US"/>
          </a:p>
        </p:txBody>
      </p:sp>
      <p:pic>
        <p:nvPicPr>
          <p:cNvPr id="6" name="Picture 5">
            <a:extLst>
              <a:ext uri="{FF2B5EF4-FFF2-40B4-BE49-F238E27FC236}">
                <a16:creationId xmlns:a16="http://schemas.microsoft.com/office/drawing/2014/main" id="{C5C4C97B-A3E3-44FB-8F5A-F5954F651307}"/>
              </a:ext>
            </a:extLst>
          </p:cNvPr>
          <p:cNvPicPr>
            <a:picLocks noChangeAspect="1"/>
          </p:cNvPicPr>
          <p:nvPr/>
        </p:nvPicPr>
        <p:blipFill rotWithShape="1">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t="3103" r="78220" b="32035"/>
          <a:stretch/>
        </p:blipFill>
        <p:spPr>
          <a:xfrm>
            <a:off x="608009" y="1207013"/>
            <a:ext cx="3049591" cy="2071494"/>
          </a:xfrm>
          <a:prstGeom prst="rect">
            <a:avLst/>
          </a:prstGeom>
        </p:spPr>
      </p:pic>
      <p:pic>
        <p:nvPicPr>
          <p:cNvPr id="8" name="Picture 7">
            <a:extLst>
              <a:ext uri="{FF2B5EF4-FFF2-40B4-BE49-F238E27FC236}">
                <a16:creationId xmlns:a16="http://schemas.microsoft.com/office/drawing/2014/main" id="{47E64D42-CF9E-4CA5-8F72-1B2B3C47130C}"/>
              </a:ext>
            </a:extLst>
          </p:cNvPr>
          <p:cNvPicPr>
            <a:picLocks noChangeAspect="1"/>
          </p:cNvPicPr>
          <p:nvPr/>
        </p:nvPicPr>
        <p:blipFill rotWithShape="1">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l="31987" t="1198" r="46233" b="30527"/>
          <a:stretch/>
        </p:blipFill>
        <p:spPr>
          <a:xfrm>
            <a:off x="5943599" y="1236194"/>
            <a:ext cx="2856375" cy="2042313"/>
          </a:xfrm>
          <a:prstGeom prst="rect">
            <a:avLst/>
          </a:prstGeom>
        </p:spPr>
      </p:pic>
      <p:pic>
        <p:nvPicPr>
          <p:cNvPr id="10" name="Picture 9">
            <a:extLst>
              <a:ext uri="{FF2B5EF4-FFF2-40B4-BE49-F238E27FC236}">
                <a16:creationId xmlns:a16="http://schemas.microsoft.com/office/drawing/2014/main" id="{65E9A19E-44A2-4F34-B99A-12EEA743F6FD}"/>
              </a:ext>
            </a:extLst>
          </p:cNvPr>
          <p:cNvPicPr>
            <a:picLocks noChangeAspect="1"/>
          </p:cNvPicPr>
          <p:nvPr/>
        </p:nvPicPr>
        <p:blipFill rotWithShape="1">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l="63297" t="-998" r="1311" b="5511"/>
          <a:stretch/>
        </p:blipFill>
        <p:spPr>
          <a:xfrm>
            <a:off x="3276599" y="2895600"/>
            <a:ext cx="5076825" cy="3124200"/>
          </a:xfrm>
          <a:prstGeom prst="rect">
            <a:avLst/>
          </a:prstGeom>
        </p:spPr>
      </p:pic>
    </p:spTree>
    <p:extLst>
      <p:ext uri="{BB962C8B-B14F-4D97-AF65-F5344CB8AC3E}">
        <p14:creationId xmlns:p14="http://schemas.microsoft.com/office/powerpoint/2010/main" val="312895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1B5E8-0260-4A58-B4ED-84BDCBEFF340}"/>
              </a:ext>
            </a:extLst>
          </p:cNvPr>
          <p:cNvSpPr>
            <a:spLocks noGrp="1"/>
          </p:cNvSpPr>
          <p:nvPr>
            <p:ph type="title"/>
          </p:nvPr>
        </p:nvSpPr>
        <p:spPr/>
        <p:txBody>
          <a:bodyPr>
            <a:normAutofit/>
          </a:bodyPr>
          <a:lstStyle/>
          <a:p>
            <a:r>
              <a:rPr lang="en-US" dirty="0"/>
              <a:t>The if Statement - Example</a:t>
            </a:r>
          </a:p>
        </p:txBody>
      </p:sp>
      <p:sp>
        <p:nvSpPr>
          <p:cNvPr id="3" name="Content Placeholder 2">
            <a:extLst>
              <a:ext uri="{FF2B5EF4-FFF2-40B4-BE49-F238E27FC236}">
                <a16:creationId xmlns:a16="http://schemas.microsoft.com/office/drawing/2014/main" id="{4B66BE0D-30E8-406A-BA09-7EB7E4DD00A1}"/>
              </a:ext>
            </a:extLst>
          </p:cNvPr>
          <p:cNvSpPr>
            <a:spLocks noGrp="1"/>
          </p:cNvSpPr>
          <p:nvPr>
            <p:ph idx="1"/>
          </p:nvPr>
        </p:nvSpPr>
        <p:spPr>
          <a:xfrm>
            <a:off x="838200" y="1292353"/>
            <a:ext cx="3429000" cy="4876800"/>
          </a:xfrm>
        </p:spPr>
        <p:txBody>
          <a:bodyPr>
            <a:normAutofit/>
          </a:bodyPr>
          <a:lstStyle/>
          <a:p>
            <a:r>
              <a:rPr lang="en-US" dirty="0"/>
              <a:t>Sometimes, it happens that there is nothing to do in the else branch of the statement.</a:t>
            </a:r>
          </a:p>
          <a:p>
            <a:pPr lvl="1"/>
            <a:r>
              <a:rPr lang="en-US" dirty="0"/>
              <a:t>In that case, you can omit it entirely, such as in this example:</a:t>
            </a:r>
          </a:p>
        </p:txBody>
      </p:sp>
      <p:sp>
        <p:nvSpPr>
          <p:cNvPr id="4" name="Slide Number Placeholder 3">
            <a:extLst>
              <a:ext uri="{FF2B5EF4-FFF2-40B4-BE49-F238E27FC236}">
                <a16:creationId xmlns:a16="http://schemas.microsoft.com/office/drawing/2014/main" id="{999877A6-0FFD-4050-B516-C2BD394E676B}"/>
              </a:ext>
            </a:extLst>
          </p:cNvPr>
          <p:cNvSpPr>
            <a:spLocks noGrp="1"/>
          </p:cNvSpPr>
          <p:nvPr>
            <p:ph type="sldNum" sz="quarter" idx="12"/>
          </p:nvPr>
        </p:nvSpPr>
        <p:spPr/>
        <p:txBody>
          <a:bodyPr/>
          <a:lstStyle/>
          <a:p>
            <a:fld id="{3EA9A468-A168-48C4-B46A-E65448296BCD}" type="slidenum">
              <a:rPr lang="en-US" altLang="en-US" smtClean="0"/>
              <a:pPr/>
              <a:t>9</a:t>
            </a:fld>
            <a:endParaRPr lang="en-US" altLang="en-US"/>
          </a:p>
        </p:txBody>
      </p:sp>
      <p:pic>
        <p:nvPicPr>
          <p:cNvPr id="6" name="Picture 5">
            <a:extLst>
              <a:ext uri="{FF2B5EF4-FFF2-40B4-BE49-F238E27FC236}">
                <a16:creationId xmlns:a16="http://schemas.microsoft.com/office/drawing/2014/main" id="{35E9704B-E50F-4020-B78F-DC8F4FA5123E}"/>
              </a:ext>
            </a:extLst>
          </p:cNvPr>
          <p:cNvPicPr>
            <a:picLocks noChangeAspect="1"/>
          </p:cNvPicPr>
          <p:nvPr/>
        </p:nvPicPr>
        <p:blipFill>
          <a:blip r:embed="rId2"/>
          <a:stretch>
            <a:fillRect/>
          </a:stretch>
        </p:blipFill>
        <p:spPr>
          <a:xfrm>
            <a:off x="4191000" y="1207013"/>
            <a:ext cx="7262204" cy="5041388"/>
          </a:xfrm>
          <a:prstGeom prst="rect">
            <a:avLst/>
          </a:prstGeom>
        </p:spPr>
      </p:pic>
    </p:spTree>
    <p:extLst>
      <p:ext uri="{BB962C8B-B14F-4D97-AF65-F5344CB8AC3E}">
        <p14:creationId xmlns:p14="http://schemas.microsoft.com/office/powerpoint/2010/main" val="1044030578"/>
      </p:ext>
    </p:extLst>
  </p:cSld>
  <p:clrMapOvr>
    <a:masterClrMapping/>
  </p:clrMapOvr>
</p:sld>
</file>

<file path=ppt/theme/theme1.xml><?xml version="1.0" encoding="utf-8"?>
<a:theme xmlns:a="http://schemas.openxmlformats.org/drawingml/2006/main" name="1.3PropositionalEquivalence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1.6Rules of Inference</Template>
  <TotalTime>0</TotalTime>
  <Words>691</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Cambria</vt:lpstr>
      <vt:lpstr>Consolas</vt:lpstr>
      <vt:lpstr>1.3PropositionalEquivalences</vt:lpstr>
      <vt:lpstr>ICS 104 - Introduction to Programming in Python and C</vt:lpstr>
      <vt:lpstr>Decision Structures</vt:lpstr>
      <vt:lpstr>The if Statement</vt:lpstr>
      <vt:lpstr>The if Statement - Example</vt:lpstr>
      <vt:lpstr>The if Statement - Example</vt:lpstr>
      <vt:lpstr>The if Statement - Example</vt:lpstr>
      <vt:lpstr>The if Statement - Example</vt:lpstr>
      <vt:lpstr>Elements of a Flowchart</vt:lpstr>
      <vt:lpstr>The if Statement - Example</vt:lpstr>
      <vt:lpstr>The Compound if Statement</vt:lpstr>
      <vt:lpstr>if Statement - Syntax</vt:lpstr>
      <vt:lpstr>PowerPoint Presentation</vt:lpstr>
      <vt:lpstr>Student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104 Slides Templete - Husni Al-Muhtaseb</dc:title>
  <dc:subject>Diacrete Structure</dc:subject>
  <dc:creator/>
  <cp:lastModifiedBy/>
  <cp:revision>1</cp:revision>
  <dcterms:created xsi:type="dcterms:W3CDTF">2013-09-26T11:26:00Z</dcterms:created>
  <dcterms:modified xsi:type="dcterms:W3CDTF">2022-01-16T17:17:37Z</dcterms:modified>
</cp:coreProperties>
</file>