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handoutMasterIdLst>
    <p:handoutMasterId r:id="rId24"/>
  </p:handoutMasterIdLst>
  <p:sldIdLst>
    <p:sldId id="256" r:id="rId2"/>
    <p:sldId id="454" r:id="rId3"/>
    <p:sldId id="407" r:id="rId4"/>
    <p:sldId id="423" r:id="rId5"/>
    <p:sldId id="461" r:id="rId6"/>
    <p:sldId id="487" r:id="rId7"/>
    <p:sldId id="464" r:id="rId8"/>
    <p:sldId id="462" r:id="rId9"/>
    <p:sldId id="465" r:id="rId10"/>
    <p:sldId id="493" r:id="rId11"/>
    <p:sldId id="495" r:id="rId12"/>
    <p:sldId id="491" r:id="rId13"/>
    <p:sldId id="492" r:id="rId14"/>
    <p:sldId id="467" r:id="rId15"/>
    <p:sldId id="496" r:id="rId16"/>
    <p:sldId id="497" r:id="rId17"/>
    <p:sldId id="498" r:id="rId18"/>
    <p:sldId id="499" r:id="rId19"/>
    <p:sldId id="500" r:id="rId20"/>
    <p:sldId id="501" r:id="rId21"/>
    <p:sldId id="50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B451"/>
    <a:srgbClr val="43AFC0"/>
    <a:srgbClr val="FFC30D"/>
    <a:srgbClr val="3A91CE"/>
    <a:srgbClr val="66CDF5"/>
    <a:srgbClr val="DEEBF7"/>
    <a:srgbClr val="D4EFFD"/>
    <a:srgbClr val="59B8DB"/>
    <a:srgbClr val="4472C4"/>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2539" autoAdjust="0"/>
  </p:normalViewPr>
  <p:slideViewPr>
    <p:cSldViewPr snapToGrid="0">
      <p:cViewPr varScale="1">
        <p:scale>
          <a:sx n="96" d="100"/>
          <a:sy n="96" d="100"/>
        </p:scale>
        <p:origin x="77" y="451"/>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ya Mohammad Garout" userId="48478b39-db74-4b02-9727-4fe8f71c1945" providerId="ADAL" clId="{B0F37B50-4E03-4D01-9391-A05FE501A2BF}"/>
    <pc:docChg chg="undo custSel addSld delSld modSld modMainMaster">
      <pc:chgData name="Yahya Mohammad Garout" userId="48478b39-db74-4b02-9727-4fe8f71c1945" providerId="ADAL" clId="{B0F37B50-4E03-4D01-9391-A05FE501A2BF}" dt="2022-11-19T10:52:47.150" v="292" actId="14100"/>
      <pc:docMkLst>
        <pc:docMk/>
      </pc:docMkLst>
      <pc:sldChg chg="modSp mod">
        <pc:chgData name="Yahya Mohammad Garout" userId="48478b39-db74-4b02-9727-4fe8f71c1945" providerId="ADAL" clId="{B0F37B50-4E03-4D01-9391-A05FE501A2BF}" dt="2022-11-19T10:03:13.515" v="41"/>
        <pc:sldMkLst>
          <pc:docMk/>
          <pc:sldMk cId="3639695812" sldId="407"/>
        </pc:sldMkLst>
        <pc:spChg chg="mod">
          <ac:chgData name="Yahya Mohammad Garout" userId="48478b39-db74-4b02-9727-4fe8f71c1945" providerId="ADAL" clId="{B0F37B50-4E03-4D01-9391-A05FE501A2BF}" dt="2022-11-19T10:03:13.515" v="41"/>
          <ac:spMkLst>
            <pc:docMk/>
            <pc:sldMk cId="3639695812" sldId="407"/>
            <ac:spMk id="2" creationId="{00000000-0000-0000-0000-000000000000}"/>
          </ac:spMkLst>
        </pc:spChg>
      </pc:sldChg>
      <pc:sldChg chg="del">
        <pc:chgData name="Yahya Mohammad Garout" userId="48478b39-db74-4b02-9727-4fe8f71c1945" providerId="ADAL" clId="{B0F37B50-4E03-4D01-9391-A05FE501A2BF}" dt="2022-11-19T09:47:17.074" v="0" actId="47"/>
        <pc:sldMkLst>
          <pc:docMk/>
          <pc:sldMk cId="3898201262" sldId="412"/>
        </pc:sldMkLst>
      </pc:sldChg>
      <pc:sldChg chg="del">
        <pc:chgData name="Yahya Mohammad Garout" userId="48478b39-db74-4b02-9727-4fe8f71c1945" providerId="ADAL" clId="{B0F37B50-4E03-4D01-9391-A05FE501A2BF}" dt="2022-11-19T09:47:42.413" v="6" actId="47"/>
        <pc:sldMkLst>
          <pc:docMk/>
          <pc:sldMk cId="1358008011" sldId="413"/>
        </pc:sldMkLst>
      </pc:sldChg>
      <pc:sldChg chg="del">
        <pc:chgData name="Yahya Mohammad Garout" userId="48478b39-db74-4b02-9727-4fe8f71c1945" providerId="ADAL" clId="{B0F37B50-4E03-4D01-9391-A05FE501A2BF}" dt="2022-11-19T09:47:19.671" v="1" actId="47"/>
        <pc:sldMkLst>
          <pc:docMk/>
          <pc:sldMk cId="1580327837" sldId="414"/>
        </pc:sldMkLst>
      </pc:sldChg>
      <pc:sldChg chg="del">
        <pc:chgData name="Yahya Mohammad Garout" userId="48478b39-db74-4b02-9727-4fe8f71c1945" providerId="ADAL" clId="{B0F37B50-4E03-4D01-9391-A05FE501A2BF}" dt="2022-11-19T09:47:43.067" v="7" actId="47"/>
        <pc:sldMkLst>
          <pc:docMk/>
          <pc:sldMk cId="872473787" sldId="415"/>
        </pc:sldMkLst>
      </pc:sldChg>
      <pc:sldChg chg="del">
        <pc:chgData name="Yahya Mohammad Garout" userId="48478b39-db74-4b02-9727-4fe8f71c1945" providerId="ADAL" clId="{B0F37B50-4E03-4D01-9391-A05FE501A2BF}" dt="2022-11-19T09:47:43.714" v="8" actId="47"/>
        <pc:sldMkLst>
          <pc:docMk/>
          <pc:sldMk cId="2944081589" sldId="416"/>
        </pc:sldMkLst>
      </pc:sldChg>
      <pc:sldChg chg="del">
        <pc:chgData name="Yahya Mohammad Garout" userId="48478b39-db74-4b02-9727-4fe8f71c1945" providerId="ADAL" clId="{B0F37B50-4E03-4D01-9391-A05FE501A2BF}" dt="2022-11-19T09:47:46.908" v="12" actId="47"/>
        <pc:sldMkLst>
          <pc:docMk/>
          <pc:sldMk cId="3462059420" sldId="418"/>
        </pc:sldMkLst>
      </pc:sldChg>
      <pc:sldChg chg="del">
        <pc:chgData name="Yahya Mohammad Garout" userId="48478b39-db74-4b02-9727-4fe8f71c1945" providerId="ADAL" clId="{B0F37B50-4E03-4D01-9391-A05FE501A2BF}" dt="2022-11-19T09:47:47.564" v="13" actId="47"/>
        <pc:sldMkLst>
          <pc:docMk/>
          <pc:sldMk cId="3672426343" sldId="419"/>
        </pc:sldMkLst>
      </pc:sldChg>
      <pc:sldChg chg="del">
        <pc:chgData name="Yahya Mohammad Garout" userId="48478b39-db74-4b02-9727-4fe8f71c1945" providerId="ADAL" clId="{B0F37B50-4E03-4D01-9391-A05FE501A2BF}" dt="2022-11-19T09:47:52.840" v="19" actId="47"/>
        <pc:sldMkLst>
          <pc:docMk/>
          <pc:sldMk cId="1318700255" sldId="421"/>
        </pc:sldMkLst>
      </pc:sldChg>
      <pc:sldChg chg="del">
        <pc:chgData name="Yahya Mohammad Garout" userId="48478b39-db74-4b02-9727-4fe8f71c1945" providerId="ADAL" clId="{B0F37B50-4E03-4D01-9391-A05FE501A2BF}" dt="2022-11-19T09:47:57.477" v="24" actId="47"/>
        <pc:sldMkLst>
          <pc:docMk/>
          <pc:sldMk cId="2383701932" sldId="425"/>
        </pc:sldMkLst>
      </pc:sldChg>
      <pc:sldChg chg="del">
        <pc:chgData name="Yahya Mohammad Garout" userId="48478b39-db74-4b02-9727-4fe8f71c1945" providerId="ADAL" clId="{B0F37B50-4E03-4D01-9391-A05FE501A2BF}" dt="2022-11-19T09:47:56.291" v="23" actId="47"/>
        <pc:sldMkLst>
          <pc:docMk/>
          <pc:sldMk cId="1810566049" sldId="426"/>
        </pc:sldMkLst>
      </pc:sldChg>
      <pc:sldChg chg="del">
        <pc:chgData name="Yahya Mohammad Garout" userId="48478b39-db74-4b02-9727-4fe8f71c1945" providerId="ADAL" clId="{B0F37B50-4E03-4D01-9391-A05FE501A2BF}" dt="2022-11-19T09:47:49.085" v="14" actId="47"/>
        <pc:sldMkLst>
          <pc:docMk/>
          <pc:sldMk cId="3193952025" sldId="433"/>
        </pc:sldMkLst>
      </pc:sldChg>
      <pc:sldChg chg="del">
        <pc:chgData name="Yahya Mohammad Garout" userId="48478b39-db74-4b02-9727-4fe8f71c1945" providerId="ADAL" clId="{B0F37B50-4E03-4D01-9391-A05FE501A2BF}" dt="2022-11-19T09:47:41.026" v="4" actId="47"/>
        <pc:sldMkLst>
          <pc:docMk/>
          <pc:sldMk cId="1942974448" sldId="447"/>
        </pc:sldMkLst>
      </pc:sldChg>
      <pc:sldChg chg="del">
        <pc:chgData name="Yahya Mohammad Garout" userId="48478b39-db74-4b02-9727-4fe8f71c1945" providerId="ADAL" clId="{B0F37B50-4E03-4D01-9391-A05FE501A2BF}" dt="2022-11-19T09:47:41.777" v="5" actId="47"/>
        <pc:sldMkLst>
          <pc:docMk/>
          <pc:sldMk cId="1752159783" sldId="448"/>
        </pc:sldMkLst>
      </pc:sldChg>
      <pc:sldChg chg="del">
        <pc:chgData name="Yahya Mohammad Garout" userId="48478b39-db74-4b02-9727-4fe8f71c1945" providerId="ADAL" clId="{B0F37B50-4E03-4D01-9391-A05FE501A2BF}" dt="2022-11-19T09:47:45.082" v="9" actId="47"/>
        <pc:sldMkLst>
          <pc:docMk/>
          <pc:sldMk cId="802808304" sldId="449"/>
        </pc:sldMkLst>
      </pc:sldChg>
      <pc:sldChg chg="del">
        <pc:chgData name="Yahya Mohammad Garout" userId="48478b39-db74-4b02-9727-4fe8f71c1945" providerId="ADAL" clId="{B0F37B50-4E03-4D01-9391-A05FE501A2BF}" dt="2022-11-19T09:47:49.914" v="15" actId="47"/>
        <pc:sldMkLst>
          <pc:docMk/>
          <pc:sldMk cId="2882333425" sldId="451"/>
        </pc:sldMkLst>
      </pc:sldChg>
      <pc:sldChg chg="del">
        <pc:chgData name="Yahya Mohammad Garout" userId="48478b39-db74-4b02-9727-4fe8f71c1945" providerId="ADAL" clId="{B0F37B50-4E03-4D01-9391-A05FE501A2BF}" dt="2022-11-19T09:47:51.249" v="17" actId="47"/>
        <pc:sldMkLst>
          <pc:docMk/>
          <pc:sldMk cId="3585143483" sldId="452"/>
        </pc:sldMkLst>
      </pc:sldChg>
      <pc:sldChg chg="del">
        <pc:chgData name="Yahya Mohammad Garout" userId="48478b39-db74-4b02-9727-4fe8f71c1945" providerId="ADAL" clId="{B0F37B50-4E03-4D01-9391-A05FE501A2BF}" dt="2022-11-19T09:47:52.263" v="18" actId="47"/>
        <pc:sldMkLst>
          <pc:docMk/>
          <pc:sldMk cId="3896371935" sldId="453"/>
        </pc:sldMkLst>
      </pc:sldChg>
      <pc:sldChg chg="del">
        <pc:chgData name="Yahya Mohammad Garout" userId="48478b39-db74-4b02-9727-4fe8f71c1945" providerId="ADAL" clId="{B0F37B50-4E03-4D01-9391-A05FE501A2BF}" dt="2022-11-19T09:47:55.742" v="22" actId="47"/>
        <pc:sldMkLst>
          <pc:docMk/>
          <pc:sldMk cId="2879653255" sldId="456"/>
        </pc:sldMkLst>
      </pc:sldChg>
      <pc:sldChg chg="del">
        <pc:chgData name="Yahya Mohammad Garout" userId="48478b39-db74-4b02-9727-4fe8f71c1945" providerId="ADAL" clId="{B0F37B50-4E03-4D01-9391-A05FE501A2BF}" dt="2022-11-19T09:47:53.850" v="20" actId="47"/>
        <pc:sldMkLst>
          <pc:docMk/>
          <pc:sldMk cId="3933739400" sldId="457"/>
        </pc:sldMkLst>
      </pc:sldChg>
      <pc:sldChg chg="del">
        <pc:chgData name="Yahya Mohammad Garout" userId="48478b39-db74-4b02-9727-4fe8f71c1945" providerId="ADAL" clId="{B0F37B50-4E03-4D01-9391-A05FE501A2BF}" dt="2022-11-19T09:47:54.766" v="21" actId="47"/>
        <pc:sldMkLst>
          <pc:docMk/>
          <pc:sldMk cId="713523539" sldId="459"/>
        </pc:sldMkLst>
      </pc:sldChg>
      <pc:sldChg chg="del">
        <pc:chgData name="Yahya Mohammad Garout" userId="48478b39-db74-4b02-9727-4fe8f71c1945" providerId="ADAL" clId="{B0F37B50-4E03-4D01-9391-A05FE501A2BF}" dt="2022-11-19T09:47:58.372" v="25" actId="47"/>
        <pc:sldMkLst>
          <pc:docMk/>
          <pc:sldMk cId="733545858" sldId="460"/>
        </pc:sldMkLst>
      </pc:sldChg>
      <pc:sldChg chg="del">
        <pc:chgData name="Yahya Mohammad Garout" userId="48478b39-db74-4b02-9727-4fe8f71c1945" providerId="ADAL" clId="{B0F37B50-4E03-4D01-9391-A05FE501A2BF}" dt="2022-11-19T09:47:45.603" v="10" actId="47"/>
        <pc:sldMkLst>
          <pc:docMk/>
          <pc:sldMk cId="3861004711" sldId="468"/>
        </pc:sldMkLst>
      </pc:sldChg>
      <pc:sldChg chg="del">
        <pc:chgData name="Yahya Mohammad Garout" userId="48478b39-db74-4b02-9727-4fe8f71c1945" providerId="ADAL" clId="{B0F37B50-4E03-4D01-9391-A05FE501A2BF}" dt="2022-11-19T09:47:46.309" v="11" actId="47"/>
        <pc:sldMkLst>
          <pc:docMk/>
          <pc:sldMk cId="4055307644" sldId="469"/>
        </pc:sldMkLst>
      </pc:sldChg>
      <pc:sldChg chg="del">
        <pc:chgData name="Yahya Mohammad Garout" userId="48478b39-db74-4b02-9727-4fe8f71c1945" providerId="ADAL" clId="{B0F37B50-4E03-4D01-9391-A05FE501A2BF}" dt="2022-11-19T09:47:59.265" v="26" actId="47"/>
        <pc:sldMkLst>
          <pc:docMk/>
          <pc:sldMk cId="1407654092" sldId="471"/>
        </pc:sldMkLst>
      </pc:sldChg>
      <pc:sldChg chg="del">
        <pc:chgData name="Yahya Mohammad Garout" userId="48478b39-db74-4b02-9727-4fe8f71c1945" providerId="ADAL" clId="{B0F37B50-4E03-4D01-9391-A05FE501A2BF}" dt="2022-11-19T09:47:50.614" v="16" actId="47"/>
        <pc:sldMkLst>
          <pc:docMk/>
          <pc:sldMk cId="2596221104" sldId="482"/>
        </pc:sldMkLst>
      </pc:sldChg>
      <pc:sldChg chg="del">
        <pc:chgData name="Yahya Mohammad Garout" userId="48478b39-db74-4b02-9727-4fe8f71c1945" providerId="ADAL" clId="{B0F37B50-4E03-4D01-9391-A05FE501A2BF}" dt="2022-11-19T09:48:01.449" v="27" actId="47"/>
        <pc:sldMkLst>
          <pc:docMk/>
          <pc:sldMk cId="2705338107" sldId="483"/>
        </pc:sldMkLst>
      </pc:sldChg>
      <pc:sldChg chg="del">
        <pc:chgData name="Yahya Mohammad Garout" userId="48478b39-db74-4b02-9727-4fe8f71c1945" providerId="ADAL" clId="{B0F37B50-4E03-4D01-9391-A05FE501A2BF}" dt="2022-11-19T09:48:02.749" v="28" actId="47"/>
        <pc:sldMkLst>
          <pc:docMk/>
          <pc:sldMk cId="479921661" sldId="484"/>
        </pc:sldMkLst>
      </pc:sldChg>
      <pc:sldChg chg="del">
        <pc:chgData name="Yahya Mohammad Garout" userId="48478b39-db74-4b02-9727-4fe8f71c1945" providerId="ADAL" clId="{B0F37B50-4E03-4D01-9391-A05FE501A2BF}" dt="2022-11-19T09:48:05.074" v="29" actId="47"/>
        <pc:sldMkLst>
          <pc:docMk/>
          <pc:sldMk cId="2347102576" sldId="490"/>
        </pc:sldMkLst>
      </pc:sldChg>
      <pc:sldChg chg="modSp mod">
        <pc:chgData name="Yahya Mohammad Garout" userId="48478b39-db74-4b02-9727-4fe8f71c1945" providerId="ADAL" clId="{B0F37B50-4E03-4D01-9391-A05FE501A2BF}" dt="2022-11-19T10:06:15.606" v="42" actId="14100"/>
        <pc:sldMkLst>
          <pc:docMk/>
          <pc:sldMk cId="1113495359" sldId="491"/>
        </pc:sldMkLst>
        <pc:picChg chg="mod">
          <ac:chgData name="Yahya Mohammad Garout" userId="48478b39-db74-4b02-9727-4fe8f71c1945" providerId="ADAL" clId="{B0F37B50-4E03-4D01-9391-A05FE501A2BF}" dt="2022-11-19T10:06:15.606" v="42" actId="14100"/>
          <ac:picMkLst>
            <pc:docMk/>
            <pc:sldMk cId="1113495359" sldId="491"/>
            <ac:picMk id="18" creationId="{00000000-0000-0000-0000-000000000000}"/>
          </ac:picMkLst>
        </pc:picChg>
      </pc:sldChg>
      <pc:sldChg chg="addSp delSp modSp new mod">
        <pc:chgData name="Yahya Mohammad Garout" userId="48478b39-db74-4b02-9727-4fe8f71c1945" providerId="ADAL" clId="{B0F37B50-4E03-4D01-9391-A05FE501A2BF}" dt="2022-11-19T10:40:54.980" v="247" actId="21"/>
        <pc:sldMkLst>
          <pc:docMk/>
          <pc:sldMk cId="224019896" sldId="496"/>
        </pc:sldMkLst>
        <pc:spChg chg="del">
          <ac:chgData name="Yahya Mohammad Garout" userId="48478b39-db74-4b02-9727-4fe8f71c1945" providerId="ADAL" clId="{B0F37B50-4E03-4D01-9391-A05FE501A2BF}" dt="2022-11-19T10:11:04.309" v="48"/>
          <ac:spMkLst>
            <pc:docMk/>
            <pc:sldMk cId="224019896" sldId="496"/>
            <ac:spMk id="2" creationId="{08174E08-1428-A340-4B1D-FFCEF0153B83}"/>
          </ac:spMkLst>
        </pc:spChg>
        <pc:spChg chg="mod">
          <ac:chgData name="Yahya Mohammad Garout" userId="48478b39-db74-4b02-9727-4fe8f71c1945" providerId="ADAL" clId="{B0F37B50-4E03-4D01-9391-A05FE501A2BF}" dt="2022-11-19T10:11:27.275" v="61" actId="20577"/>
          <ac:spMkLst>
            <pc:docMk/>
            <pc:sldMk cId="224019896" sldId="496"/>
            <ac:spMk id="3" creationId="{9E8CFC42-2FE8-16F2-F426-C2DA9E842131}"/>
          </ac:spMkLst>
        </pc:spChg>
        <pc:spChg chg="add mod">
          <ac:chgData name="Yahya Mohammad Garout" userId="48478b39-db74-4b02-9727-4fe8f71c1945" providerId="ADAL" clId="{B0F37B50-4E03-4D01-9391-A05FE501A2BF}" dt="2022-11-19T10:12:34.205" v="67" actId="1076"/>
          <ac:spMkLst>
            <pc:docMk/>
            <pc:sldMk cId="224019896" sldId="496"/>
            <ac:spMk id="7" creationId="{DD1118E5-49B3-3D33-C3EC-A65BCDD37B40}"/>
          </ac:spMkLst>
        </pc:spChg>
        <pc:spChg chg="add del mod">
          <ac:chgData name="Yahya Mohammad Garout" userId="48478b39-db74-4b02-9727-4fe8f71c1945" providerId="ADAL" clId="{B0F37B50-4E03-4D01-9391-A05FE501A2BF}" dt="2022-11-19T10:40:54.980" v="247" actId="21"/>
          <ac:spMkLst>
            <pc:docMk/>
            <pc:sldMk cId="224019896" sldId="496"/>
            <ac:spMk id="10" creationId="{0469AA64-D1D8-2BA6-0C7C-C4F456735D72}"/>
          </ac:spMkLst>
        </pc:spChg>
        <pc:graphicFrameChg chg="add mod">
          <ac:chgData name="Yahya Mohammad Garout" userId="48478b39-db74-4b02-9727-4fe8f71c1945" providerId="ADAL" clId="{B0F37B50-4E03-4D01-9391-A05FE501A2BF}" dt="2022-11-19T10:12:45.445" v="68" actId="14100"/>
          <ac:graphicFrameMkLst>
            <pc:docMk/>
            <pc:sldMk cId="224019896" sldId="496"/>
            <ac:graphicFrameMk id="5" creationId="{059C56A6-49DB-E18F-5719-2F43BE0E4EF4}"/>
          </ac:graphicFrameMkLst>
        </pc:graphicFrameChg>
        <pc:graphicFrameChg chg="add del mod">
          <ac:chgData name="Yahya Mohammad Garout" userId="48478b39-db74-4b02-9727-4fe8f71c1945" providerId="ADAL" clId="{B0F37B50-4E03-4D01-9391-A05FE501A2BF}" dt="2022-11-19T10:12:05.552" v="64"/>
          <ac:graphicFrameMkLst>
            <pc:docMk/>
            <pc:sldMk cId="224019896" sldId="496"/>
            <ac:graphicFrameMk id="6" creationId="{3FC576B2-AA7F-60A6-D319-D0C248F15651}"/>
          </ac:graphicFrameMkLst>
        </pc:graphicFrameChg>
        <pc:graphicFrameChg chg="add del mod">
          <ac:chgData name="Yahya Mohammad Garout" userId="48478b39-db74-4b02-9727-4fe8f71c1945" providerId="ADAL" clId="{B0F37B50-4E03-4D01-9391-A05FE501A2BF}" dt="2022-11-19T10:14:40.827" v="73"/>
          <ac:graphicFrameMkLst>
            <pc:docMk/>
            <pc:sldMk cId="224019896" sldId="496"/>
            <ac:graphicFrameMk id="8" creationId="{4C7B4520-BD73-ED44-B417-60A0A9EDBFA7}"/>
          </ac:graphicFrameMkLst>
        </pc:graphicFrameChg>
        <pc:graphicFrameChg chg="add del mod">
          <ac:chgData name="Yahya Mohammad Garout" userId="48478b39-db74-4b02-9727-4fe8f71c1945" providerId="ADAL" clId="{B0F37B50-4E03-4D01-9391-A05FE501A2BF}" dt="2022-11-19T10:15:02.955" v="75"/>
          <ac:graphicFrameMkLst>
            <pc:docMk/>
            <pc:sldMk cId="224019896" sldId="496"/>
            <ac:graphicFrameMk id="9" creationId="{446A4D35-17E0-EB9F-67E0-EA345534AA5C}"/>
          </ac:graphicFrameMkLst>
        </pc:graphicFrameChg>
      </pc:sldChg>
      <pc:sldChg chg="addSp delSp modSp new mod">
        <pc:chgData name="Yahya Mohammad Garout" userId="48478b39-db74-4b02-9727-4fe8f71c1945" providerId="ADAL" clId="{B0F37B50-4E03-4D01-9391-A05FE501A2BF}" dt="2022-11-19T10:48:56.659" v="287"/>
        <pc:sldMkLst>
          <pc:docMk/>
          <pc:sldMk cId="1963177873" sldId="497"/>
        </pc:sldMkLst>
        <pc:spChg chg="del">
          <ac:chgData name="Yahya Mohammad Garout" userId="48478b39-db74-4b02-9727-4fe8f71c1945" providerId="ADAL" clId="{B0F37B50-4E03-4D01-9391-A05FE501A2BF}" dt="2022-11-19T10:13:22.025" v="70"/>
          <ac:spMkLst>
            <pc:docMk/>
            <pc:sldMk cId="1963177873" sldId="497"/>
            <ac:spMk id="2" creationId="{0BFA0BA2-424D-6175-2E8F-2FCB769E61EE}"/>
          </ac:spMkLst>
        </pc:spChg>
        <pc:spChg chg="mod">
          <ac:chgData name="Yahya Mohammad Garout" userId="48478b39-db74-4b02-9727-4fe8f71c1945" providerId="ADAL" clId="{B0F37B50-4E03-4D01-9391-A05FE501A2BF}" dt="2022-11-19T10:28:52.638" v="172" actId="20577"/>
          <ac:spMkLst>
            <pc:docMk/>
            <pc:sldMk cId="1963177873" sldId="497"/>
            <ac:spMk id="3" creationId="{E790FB98-69FA-F180-57CF-B0B8C7F1DCC8}"/>
          </ac:spMkLst>
        </pc:spChg>
        <pc:spChg chg="add del mod">
          <ac:chgData name="Yahya Mohammad Garout" userId="48478b39-db74-4b02-9727-4fe8f71c1945" providerId="ADAL" clId="{B0F37B50-4E03-4D01-9391-A05FE501A2BF}" dt="2022-11-19T10:17:58.503" v="82" actId="478"/>
          <ac:spMkLst>
            <pc:docMk/>
            <pc:sldMk cId="1963177873" sldId="497"/>
            <ac:spMk id="6" creationId="{B0AA443E-9238-1759-E605-60529418F801}"/>
          </ac:spMkLst>
        </pc:spChg>
        <pc:spChg chg="add del mod">
          <ac:chgData name="Yahya Mohammad Garout" userId="48478b39-db74-4b02-9727-4fe8f71c1945" providerId="ADAL" clId="{B0F37B50-4E03-4D01-9391-A05FE501A2BF}" dt="2022-11-19T10:38:09.502" v="244" actId="478"/>
          <ac:spMkLst>
            <pc:docMk/>
            <pc:sldMk cId="1963177873" sldId="497"/>
            <ac:spMk id="7" creationId="{B73907A5-F583-A7F4-E568-4FCAC4FA05ED}"/>
          </ac:spMkLst>
        </pc:spChg>
        <pc:spChg chg="add mod">
          <ac:chgData name="Yahya Mohammad Garout" userId="48478b39-db74-4b02-9727-4fe8f71c1945" providerId="ADAL" clId="{B0F37B50-4E03-4D01-9391-A05FE501A2BF}" dt="2022-11-19T10:48:56.659" v="287"/>
          <ac:spMkLst>
            <pc:docMk/>
            <pc:sldMk cId="1963177873" sldId="497"/>
            <ac:spMk id="8" creationId="{B44D0602-2164-94DF-407B-DD83E9592A6F}"/>
          </ac:spMkLst>
        </pc:spChg>
        <pc:graphicFrameChg chg="add mod">
          <ac:chgData name="Yahya Mohammad Garout" userId="48478b39-db74-4b02-9727-4fe8f71c1945" providerId="ADAL" clId="{B0F37B50-4E03-4D01-9391-A05FE501A2BF}" dt="2022-11-19T10:44:16.141" v="269" actId="14100"/>
          <ac:graphicFrameMkLst>
            <pc:docMk/>
            <pc:sldMk cId="1963177873" sldId="497"/>
            <ac:graphicFrameMk id="5" creationId="{642CA7AE-218B-A97C-4E0C-C08C48DFCBF5}"/>
          </ac:graphicFrameMkLst>
        </pc:graphicFrameChg>
      </pc:sldChg>
      <pc:sldChg chg="addSp delSp modSp new del mod">
        <pc:chgData name="Yahya Mohammad Garout" userId="48478b39-db74-4b02-9727-4fe8f71c1945" providerId="ADAL" clId="{B0F37B50-4E03-4D01-9391-A05FE501A2BF}" dt="2022-11-19T10:52:23.156" v="289" actId="2696"/>
        <pc:sldMkLst>
          <pc:docMk/>
          <pc:sldMk cId="2445987993" sldId="498"/>
        </pc:sldMkLst>
        <pc:spChg chg="add del">
          <ac:chgData name="Yahya Mohammad Garout" userId="48478b39-db74-4b02-9727-4fe8f71c1945" providerId="ADAL" clId="{B0F37B50-4E03-4D01-9391-A05FE501A2BF}" dt="2022-11-19T10:21:40.669" v="115"/>
          <ac:spMkLst>
            <pc:docMk/>
            <pc:sldMk cId="2445987993" sldId="498"/>
            <ac:spMk id="2" creationId="{6BAF9F3E-AACC-64E0-A53D-3656A2EC26E2}"/>
          </ac:spMkLst>
        </pc:spChg>
        <pc:spChg chg="mod">
          <ac:chgData name="Yahya Mohammad Garout" userId="48478b39-db74-4b02-9727-4fe8f71c1945" providerId="ADAL" clId="{B0F37B50-4E03-4D01-9391-A05FE501A2BF}" dt="2022-11-19T10:24:35.104" v="147" actId="20577"/>
          <ac:spMkLst>
            <pc:docMk/>
            <pc:sldMk cId="2445987993" sldId="498"/>
            <ac:spMk id="3" creationId="{64A6E633-28F7-2DC3-86FF-CA601C7CB727}"/>
          </ac:spMkLst>
        </pc:spChg>
        <pc:spChg chg="add del mod">
          <ac:chgData name="Yahya Mohammad Garout" userId="48478b39-db74-4b02-9727-4fe8f71c1945" providerId="ADAL" clId="{B0F37B50-4E03-4D01-9391-A05FE501A2BF}" dt="2022-11-19T10:20:25.410" v="114"/>
          <ac:spMkLst>
            <pc:docMk/>
            <pc:sldMk cId="2445987993" sldId="498"/>
            <ac:spMk id="5" creationId="{4DBF8E5E-7CD4-742B-A840-EBF7BD0E7527}"/>
          </ac:spMkLst>
        </pc:spChg>
        <pc:picChg chg="add mod modCrop">
          <ac:chgData name="Yahya Mohammad Garout" userId="48478b39-db74-4b02-9727-4fe8f71c1945" providerId="ADAL" clId="{B0F37B50-4E03-4D01-9391-A05FE501A2BF}" dt="2022-11-19T10:24:22.411" v="137" actId="14100"/>
          <ac:picMkLst>
            <pc:docMk/>
            <pc:sldMk cId="2445987993" sldId="498"/>
            <ac:picMk id="7" creationId="{6FBDA657-5217-7B99-72F3-076F0E10A027}"/>
          </ac:picMkLst>
        </pc:picChg>
      </pc:sldChg>
      <pc:sldChg chg="add">
        <pc:chgData name="Yahya Mohammad Garout" userId="48478b39-db74-4b02-9727-4fe8f71c1945" providerId="ADAL" clId="{B0F37B50-4E03-4D01-9391-A05FE501A2BF}" dt="2022-11-19T10:52:27.629" v="290"/>
        <pc:sldMkLst>
          <pc:docMk/>
          <pc:sldMk cId="2611523711" sldId="498"/>
        </pc:sldMkLst>
      </pc:sldChg>
      <pc:sldChg chg="addSp delSp modSp new mod">
        <pc:chgData name="Yahya Mohammad Garout" userId="48478b39-db74-4b02-9727-4fe8f71c1945" providerId="ADAL" clId="{B0F37B50-4E03-4D01-9391-A05FE501A2BF}" dt="2022-11-19T10:33:06.965" v="202" actId="14100"/>
        <pc:sldMkLst>
          <pc:docMk/>
          <pc:sldMk cId="1260818741" sldId="499"/>
        </pc:sldMkLst>
        <pc:spChg chg="add del">
          <ac:chgData name="Yahya Mohammad Garout" userId="48478b39-db74-4b02-9727-4fe8f71c1945" providerId="ADAL" clId="{B0F37B50-4E03-4D01-9391-A05FE501A2BF}" dt="2022-11-19T10:29:35.182" v="181"/>
          <ac:spMkLst>
            <pc:docMk/>
            <pc:sldMk cId="1260818741" sldId="499"/>
            <ac:spMk id="2" creationId="{DF88595B-92C8-E3B9-A35B-43DFF5B838EE}"/>
          </ac:spMkLst>
        </pc:spChg>
        <pc:spChg chg="mod">
          <ac:chgData name="Yahya Mohammad Garout" userId="48478b39-db74-4b02-9727-4fe8f71c1945" providerId="ADAL" clId="{B0F37B50-4E03-4D01-9391-A05FE501A2BF}" dt="2022-11-19T10:32:55.050" v="199" actId="20577"/>
          <ac:spMkLst>
            <pc:docMk/>
            <pc:sldMk cId="1260818741" sldId="499"/>
            <ac:spMk id="3" creationId="{6031DD94-3820-8CDC-486D-CF7C71A79D59}"/>
          </ac:spMkLst>
        </pc:spChg>
        <pc:spChg chg="add mod">
          <ac:chgData name="Yahya Mohammad Garout" userId="48478b39-db74-4b02-9727-4fe8f71c1945" providerId="ADAL" clId="{B0F37B50-4E03-4D01-9391-A05FE501A2BF}" dt="2022-11-19T10:33:06.965" v="202" actId="14100"/>
          <ac:spMkLst>
            <pc:docMk/>
            <pc:sldMk cId="1260818741" sldId="499"/>
            <ac:spMk id="7" creationId="{ACAA3855-B406-FE8B-0360-415C6296A866}"/>
          </ac:spMkLst>
        </pc:spChg>
        <pc:picChg chg="add del mod">
          <ac:chgData name="Yahya Mohammad Garout" userId="48478b39-db74-4b02-9727-4fe8f71c1945" providerId="ADAL" clId="{B0F37B50-4E03-4D01-9391-A05FE501A2BF}" dt="2022-11-19T10:29:20.545" v="180"/>
          <ac:picMkLst>
            <pc:docMk/>
            <pc:sldMk cId="1260818741" sldId="499"/>
            <ac:picMk id="6" creationId="{2EDF99A4-A3EB-F7BD-71CA-51E73D291CD0}"/>
          </ac:picMkLst>
        </pc:picChg>
      </pc:sldChg>
      <pc:sldChg chg="addSp delSp modSp new mod">
        <pc:chgData name="Yahya Mohammad Garout" userId="48478b39-db74-4b02-9727-4fe8f71c1945" providerId="ADAL" clId="{B0F37B50-4E03-4D01-9391-A05FE501A2BF}" dt="2022-11-19T10:33:19.258" v="212" actId="20577"/>
        <pc:sldMkLst>
          <pc:docMk/>
          <pc:sldMk cId="1518963269" sldId="500"/>
        </pc:sldMkLst>
        <pc:spChg chg="del">
          <ac:chgData name="Yahya Mohammad Garout" userId="48478b39-db74-4b02-9727-4fe8f71c1945" providerId="ADAL" clId="{B0F37B50-4E03-4D01-9391-A05FE501A2BF}" dt="2022-11-19T10:30:00.004" v="182"/>
          <ac:spMkLst>
            <pc:docMk/>
            <pc:sldMk cId="1518963269" sldId="500"/>
            <ac:spMk id="2" creationId="{CDE14D29-00C4-C83F-4CDF-5C9898055DE8}"/>
          </ac:spMkLst>
        </pc:spChg>
        <pc:spChg chg="mod">
          <ac:chgData name="Yahya Mohammad Garout" userId="48478b39-db74-4b02-9727-4fe8f71c1945" providerId="ADAL" clId="{B0F37B50-4E03-4D01-9391-A05FE501A2BF}" dt="2022-11-19T10:33:19.258" v="212" actId="20577"/>
          <ac:spMkLst>
            <pc:docMk/>
            <pc:sldMk cId="1518963269" sldId="500"/>
            <ac:spMk id="3" creationId="{5B6B7B0B-5296-B435-E075-330BB6850BE7}"/>
          </ac:spMkLst>
        </pc:spChg>
        <pc:graphicFrameChg chg="add mod">
          <ac:chgData name="Yahya Mohammad Garout" userId="48478b39-db74-4b02-9727-4fe8f71c1945" providerId="ADAL" clId="{B0F37B50-4E03-4D01-9391-A05FE501A2BF}" dt="2022-11-19T10:30:21.767" v="185" actId="14100"/>
          <ac:graphicFrameMkLst>
            <pc:docMk/>
            <pc:sldMk cId="1518963269" sldId="500"/>
            <ac:graphicFrameMk id="5" creationId="{B6BAAA5F-EDCF-0BDD-C397-22093C2F943B}"/>
          </ac:graphicFrameMkLst>
        </pc:graphicFrameChg>
      </pc:sldChg>
      <pc:sldChg chg="modSp add del">
        <pc:chgData name="Yahya Mohammad Garout" userId="48478b39-db74-4b02-9727-4fe8f71c1945" providerId="ADAL" clId="{B0F37B50-4E03-4D01-9391-A05FE501A2BF}" dt="2022-11-19T10:10:25.787" v="46"/>
        <pc:sldMkLst>
          <pc:docMk/>
          <pc:sldMk cId="0" sldId="501"/>
        </pc:sldMkLst>
        <pc:spChg chg="mod">
          <ac:chgData name="Yahya Mohammad Garout" userId="48478b39-db74-4b02-9727-4fe8f71c1945" providerId="ADAL" clId="{B0F37B50-4E03-4D01-9391-A05FE501A2BF}" dt="2022-11-19T10:09:36.577" v="45"/>
          <ac:spMkLst>
            <pc:docMk/>
            <pc:sldMk cId="0" sldId="501"/>
            <ac:spMk id="4099" creationId="{ED00124C-40D4-93C8-0818-C17B38535895}"/>
          </ac:spMkLst>
        </pc:spChg>
      </pc:sldChg>
      <pc:sldChg chg="addSp delSp modSp new mod">
        <pc:chgData name="Yahya Mohammad Garout" userId="48478b39-db74-4b02-9727-4fe8f71c1945" providerId="ADAL" clId="{B0F37B50-4E03-4D01-9391-A05FE501A2BF}" dt="2022-11-19T10:51:20.125" v="288"/>
        <pc:sldMkLst>
          <pc:docMk/>
          <pc:sldMk cId="4234706024" sldId="501"/>
        </pc:sldMkLst>
        <pc:spChg chg="del">
          <ac:chgData name="Yahya Mohammad Garout" userId="48478b39-db74-4b02-9727-4fe8f71c1945" providerId="ADAL" clId="{B0F37B50-4E03-4D01-9391-A05FE501A2BF}" dt="2022-11-19T10:30:54.732" v="187"/>
          <ac:spMkLst>
            <pc:docMk/>
            <pc:sldMk cId="4234706024" sldId="501"/>
            <ac:spMk id="2" creationId="{4E9BD421-A2E1-5B5E-FCD4-BD38855C8713}"/>
          </ac:spMkLst>
        </pc:spChg>
        <pc:spChg chg="mod">
          <ac:chgData name="Yahya Mohammad Garout" userId="48478b39-db74-4b02-9727-4fe8f71c1945" providerId="ADAL" clId="{B0F37B50-4E03-4D01-9391-A05FE501A2BF}" dt="2022-11-19T10:33:31.705" v="221" actId="20577"/>
          <ac:spMkLst>
            <pc:docMk/>
            <pc:sldMk cId="4234706024" sldId="501"/>
            <ac:spMk id="3" creationId="{4A1DD89E-2BCB-6BBA-A5BA-E3E22D1FF763}"/>
          </ac:spMkLst>
        </pc:spChg>
        <pc:spChg chg="add del">
          <ac:chgData name="Yahya Mohammad Garout" userId="48478b39-db74-4b02-9727-4fe8f71c1945" providerId="ADAL" clId="{B0F37B50-4E03-4D01-9391-A05FE501A2BF}" dt="2022-11-19T10:45:15.708" v="272" actId="22"/>
          <ac:spMkLst>
            <pc:docMk/>
            <pc:sldMk cId="4234706024" sldId="501"/>
            <ac:spMk id="7" creationId="{E97DAB73-AE52-31B9-5247-DF7D0E8EA3BD}"/>
          </ac:spMkLst>
        </pc:spChg>
        <pc:spChg chg="add mod">
          <ac:chgData name="Yahya Mohammad Garout" userId="48478b39-db74-4b02-9727-4fe8f71c1945" providerId="ADAL" clId="{B0F37B50-4E03-4D01-9391-A05FE501A2BF}" dt="2022-11-19T10:51:20.125" v="288"/>
          <ac:spMkLst>
            <pc:docMk/>
            <pc:sldMk cId="4234706024" sldId="501"/>
            <ac:spMk id="8" creationId="{79030375-4F74-5F76-3A9A-51958BF9075A}"/>
          </ac:spMkLst>
        </pc:spChg>
        <pc:graphicFrameChg chg="add mod">
          <ac:chgData name="Yahya Mohammad Garout" userId="48478b39-db74-4b02-9727-4fe8f71c1945" providerId="ADAL" clId="{B0F37B50-4E03-4D01-9391-A05FE501A2BF}" dt="2022-11-19T10:31:01.254" v="188" actId="1076"/>
          <ac:graphicFrameMkLst>
            <pc:docMk/>
            <pc:sldMk cId="4234706024" sldId="501"/>
            <ac:graphicFrameMk id="5" creationId="{F94A72CB-51E2-A2C1-4243-01F7A23544CD}"/>
          </ac:graphicFrameMkLst>
        </pc:graphicFrameChg>
      </pc:sldChg>
      <pc:sldChg chg="modSp add del">
        <pc:chgData name="Yahya Mohammad Garout" userId="48478b39-db74-4b02-9727-4fe8f71c1945" providerId="ADAL" clId="{B0F37B50-4E03-4D01-9391-A05FE501A2BF}" dt="2022-11-19T10:10:25.787" v="46"/>
        <pc:sldMkLst>
          <pc:docMk/>
          <pc:sldMk cId="0" sldId="502"/>
        </pc:sldMkLst>
        <pc:spChg chg="mod">
          <ac:chgData name="Yahya Mohammad Garout" userId="48478b39-db74-4b02-9727-4fe8f71c1945" providerId="ADAL" clId="{B0F37B50-4E03-4D01-9391-A05FE501A2BF}" dt="2022-11-19T10:09:36.577" v="45"/>
          <ac:spMkLst>
            <pc:docMk/>
            <pc:sldMk cId="0" sldId="502"/>
            <ac:spMk id="6148" creationId="{DAC10B94-5CB2-1ED4-F2F5-9DD3F8B6628D}"/>
          </ac:spMkLst>
        </pc:spChg>
      </pc:sldChg>
      <pc:sldChg chg="addSp delSp modSp new mod">
        <pc:chgData name="Yahya Mohammad Garout" userId="48478b39-db74-4b02-9727-4fe8f71c1945" providerId="ADAL" clId="{B0F37B50-4E03-4D01-9391-A05FE501A2BF}" dt="2022-11-19T10:52:47.150" v="292" actId="14100"/>
        <pc:sldMkLst>
          <pc:docMk/>
          <pc:sldMk cId="922107721" sldId="502"/>
        </pc:sldMkLst>
        <pc:spChg chg="del">
          <ac:chgData name="Yahya Mohammad Garout" userId="48478b39-db74-4b02-9727-4fe8f71c1945" providerId="ADAL" clId="{B0F37B50-4E03-4D01-9391-A05FE501A2BF}" dt="2022-11-19T10:36:48.256" v="234"/>
          <ac:spMkLst>
            <pc:docMk/>
            <pc:sldMk cId="922107721" sldId="502"/>
            <ac:spMk id="2" creationId="{8201C0DB-0707-17BB-4711-885B5BD5F180}"/>
          </ac:spMkLst>
        </pc:spChg>
        <pc:spChg chg="mod">
          <ac:chgData name="Yahya Mohammad Garout" userId="48478b39-db74-4b02-9727-4fe8f71c1945" providerId="ADAL" clId="{B0F37B50-4E03-4D01-9391-A05FE501A2BF}" dt="2022-11-19T10:33:57.394" v="233" actId="20577"/>
          <ac:spMkLst>
            <pc:docMk/>
            <pc:sldMk cId="922107721" sldId="502"/>
            <ac:spMk id="3" creationId="{5CB4CC10-D20C-B448-8EB8-7AC023E4AC59}"/>
          </ac:spMkLst>
        </pc:spChg>
        <pc:picChg chg="add mod modCrop">
          <ac:chgData name="Yahya Mohammad Garout" userId="48478b39-db74-4b02-9727-4fe8f71c1945" providerId="ADAL" clId="{B0F37B50-4E03-4D01-9391-A05FE501A2BF}" dt="2022-11-19T10:52:47.150" v="292" actId="14100"/>
          <ac:picMkLst>
            <pc:docMk/>
            <pc:sldMk cId="922107721" sldId="502"/>
            <ac:picMk id="6" creationId="{1B217BF5-E1FE-44A2-6357-D8DB4699BF68}"/>
          </ac:picMkLst>
        </pc:picChg>
      </pc:sldChg>
      <pc:sldChg chg="modSp add del">
        <pc:chgData name="Yahya Mohammad Garout" userId="48478b39-db74-4b02-9727-4fe8f71c1945" providerId="ADAL" clId="{B0F37B50-4E03-4D01-9391-A05FE501A2BF}" dt="2022-11-19T10:10:25.787" v="46"/>
        <pc:sldMkLst>
          <pc:docMk/>
          <pc:sldMk cId="0" sldId="503"/>
        </pc:sldMkLst>
        <pc:spChg chg="mod">
          <ac:chgData name="Yahya Mohammad Garout" userId="48478b39-db74-4b02-9727-4fe8f71c1945" providerId="ADAL" clId="{B0F37B50-4E03-4D01-9391-A05FE501A2BF}" dt="2022-11-19T10:09:36.577" v="45"/>
          <ac:spMkLst>
            <pc:docMk/>
            <pc:sldMk cId="0" sldId="503"/>
            <ac:spMk id="7171" creationId="{1D2BDB76-58FD-5F0A-6E15-2DDD22BE59FF}"/>
          </ac:spMkLst>
        </pc:spChg>
      </pc:sldChg>
      <pc:sldChg chg="modSp add del">
        <pc:chgData name="Yahya Mohammad Garout" userId="48478b39-db74-4b02-9727-4fe8f71c1945" providerId="ADAL" clId="{B0F37B50-4E03-4D01-9391-A05FE501A2BF}" dt="2022-11-19T10:10:25.787" v="46"/>
        <pc:sldMkLst>
          <pc:docMk/>
          <pc:sldMk cId="0" sldId="506"/>
        </pc:sldMkLst>
        <pc:spChg chg="mod">
          <ac:chgData name="Yahya Mohammad Garout" userId="48478b39-db74-4b02-9727-4fe8f71c1945" providerId="ADAL" clId="{B0F37B50-4E03-4D01-9391-A05FE501A2BF}" dt="2022-11-19T10:09:36.577" v="45"/>
          <ac:spMkLst>
            <pc:docMk/>
            <pc:sldMk cId="0" sldId="506"/>
            <ac:spMk id="39938" creationId="{B9D657E6-D29A-062D-83A5-D04B11D44EE0}"/>
          </ac:spMkLst>
        </pc:spChg>
      </pc:sldChg>
      <pc:sldChg chg="modSp add del">
        <pc:chgData name="Yahya Mohammad Garout" userId="48478b39-db74-4b02-9727-4fe8f71c1945" providerId="ADAL" clId="{B0F37B50-4E03-4D01-9391-A05FE501A2BF}" dt="2022-11-19T10:10:25.787" v="46"/>
        <pc:sldMkLst>
          <pc:docMk/>
          <pc:sldMk cId="0" sldId="507"/>
        </pc:sldMkLst>
        <pc:spChg chg="mod">
          <ac:chgData name="Yahya Mohammad Garout" userId="48478b39-db74-4b02-9727-4fe8f71c1945" providerId="ADAL" clId="{B0F37B50-4E03-4D01-9391-A05FE501A2BF}" dt="2022-11-19T10:09:36.577" v="45"/>
          <ac:spMkLst>
            <pc:docMk/>
            <pc:sldMk cId="0" sldId="507"/>
            <ac:spMk id="9219" creationId="{95204AEA-CF53-9325-42C1-CB527F9EECF7}"/>
          </ac:spMkLst>
        </pc:spChg>
      </pc:sldChg>
      <pc:sldChg chg="modSp add del">
        <pc:chgData name="Yahya Mohammad Garout" userId="48478b39-db74-4b02-9727-4fe8f71c1945" providerId="ADAL" clId="{B0F37B50-4E03-4D01-9391-A05FE501A2BF}" dt="2022-11-19T10:10:25.787" v="46"/>
        <pc:sldMkLst>
          <pc:docMk/>
          <pc:sldMk cId="0" sldId="508"/>
        </pc:sldMkLst>
        <pc:spChg chg="mod">
          <ac:chgData name="Yahya Mohammad Garout" userId="48478b39-db74-4b02-9727-4fe8f71c1945" providerId="ADAL" clId="{B0F37B50-4E03-4D01-9391-A05FE501A2BF}" dt="2022-11-19T10:09:36.577" v="45"/>
          <ac:spMkLst>
            <pc:docMk/>
            <pc:sldMk cId="0" sldId="508"/>
            <ac:spMk id="8195" creationId="{76653AA0-7CA5-8A02-2339-59986B35EF91}"/>
          </ac:spMkLst>
        </pc:spChg>
      </pc:sldChg>
      <pc:sldChg chg="modSp add del">
        <pc:chgData name="Yahya Mohammad Garout" userId="48478b39-db74-4b02-9727-4fe8f71c1945" providerId="ADAL" clId="{B0F37B50-4E03-4D01-9391-A05FE501A2BF}" dt="2022-11-19T10:10:25.787" v="46"/>
        <pc:sldMkLst>
          <pc:docMk/>
          <pc:sldMk cId="0" sldId="509"/>
        </pc:sldMkLst>
        <pc:spChg chg="mod">
          <ac:chgData name="Yahya Mohammad Garout" userId="48478b39-db74-4b02-9727-4fe8f71c1945" providerId="ADAL" clId="{B0F37B50-4E03-4D01-9391-A05FE501A2BF}" dt="2022-11-19T10:09:36.577" v="45"/>
          <ac:spMkLst>
            <pc:docMk/>
            <pc:sldMk cId="0" sldId="509"/>
            <ac:spMk id="40962" creationId="{8FE08759-68A9-901E-2396-1BC2233CC979}"/>
          </ac:spMkLst>
        </pc:spChg>
      </pc:sldChg>
      <pc:sldChg chg="modSp add del">
        <pc:chgData name="Yahya Mohammad Garout" userId="48478b39-db74-4b02-9727-4fe8f71c1945" providerId="ADAL" clId="{B0F37B50-4E03-4D01-9391-A05FE501A2BF}" dt="2022-11-19T10:10:25.787" v="46"/>
        <pc:sldMkLst>
          <pc:docMk/>
          <pc:sldMk cId="0" sldId="510"/>
        </pc:sldMkLst>
        <pc:spChg chg="mod">
          <ac:chgData name="Yahya Mohammad Garout" userId="48478b39-db74-4b02-9727-4fe8f71c1945" providerId="ADAL" clId="{B0F37B50-4E03-4D01-9391-A05FE501A2BF}" dt="2022-11-19T10:09:36.577" v="45"/>
          <ac:spMkLst>
            <pc:docMk/>
            <pc:sldMk cId="0" sldId="510"/>
            <ac:spMk id="11267" creationId="{BA983287-4173-DDFD-7815-31E30C298AC9}"/>
          </ac:spMkLst>
        </pc:spChg>
      </pc:sldChg>
      <pc:sldChg chg="modSp add del">
        <pc:chgData name="Yahya Mohammad Garout" userId="48478b39-db74-4b02-9727-4fe8f71c1945" providerId="ADAL" clId="{B0F37B50-4E03-4D01-9391-A05FE501A2BF}" dt="2022-11-19T10:10:25.787" v="46"/>
        <pc:sldMkLst>
          <pc:docMk/>
          <pc:sldMk cId="0" sldId="511"/>
        </pc:sldMkLst>
        <pc:spChg chg="mod">
          <ac:chgData name="Yahya Mohammad Garout" userId="48478b39-db74-4b02-9727-4fe8f71c1945" providerId="ADAL" clId="{B0F37B50-4E03-4D01-9391-A05FE501A2BF}" dt="2022-11-19T10:09:36.577" v="45"/>
          <ac:spMkLst>
            <pc:docMk/>
            <pc:sldMk cId="0" sldId="511"/>
            <ac:spMk id="10244" creationId="{1183FA8D-C34E-0E77-FE41-1E56B4C7952B}"/>
          </ac:spMkLst>
        </pc:spChg>
      </pc:sldChg>
      <pc:sldChg chg="modSp add del">
        <pc:chgData name="Yahya Mohammad Garout" userId="48478b39-db74-4b02-9727-4fe8f71c1945" providerId="ADAL" clId="{B0F37B50-4E03-4D01-9391-A05FE501A2BF}" dt="2022-11-19T10:10:25.787" v="46"/>
        <pc:sldMkLst>
          <pc:docMk/>
          <pc:sldMk cId="0" sldId="512"/>
        </pc:sldMkLst>
        <pc:spChg chg="mod">
          <ac:chgData name="Yahya Mohammad Garout" userId="48478b39-db74-4b02-9727-4fe8f71c1945" providerId="ADAL" clId="{B0F37B50-4E03-4D01-9391-A05FE501A2BF}" dt="2022-11-19T10:09:36.577" v="45"/>
          <ac:spMkLst>
            <pc:docMk/>
            <pc:sldMk cId="0" sldId="512"/>
            <ac:spMk id="41986" creationId="{41606F70-47EC-7132-3484-6051B3F1B444}"/>
          </ac:spMkLst>
        </pc:spChg>
      </pc:sldChg>
      <pc:sldChg chg="modSp add del">
        <pc:chgData name="Yahya Mohammad Garout" userId="48478b39-db74-4b02-9727-4fe8f71c1945" providerId="ADAL" clId="{B0F37B50-4E03-4D01-9391-A05FE501A2BF}" dt="2022-11-19T10:10:25.787" v="46"/>
        <pc:sldMkLst>
          <pc:docMk/>
          <pc:sldMk cId="0" sldId="530"/>
        </pc:sldMkLst>
        <pc:spChg chg="mod">
          <ac:chgData name="Yahya Mohammad Garout" userId="48478b39-db74-4b02-9727-4fe8f71c1945" providerId="ADAL" clId="{B0F37B50-4E03-4D01-9391-A05FE501A2BF}" dt="2022-11-19T10:09:36.577" v="45"/>
          <ac:spMkLst>
            <pc:docMk/>
            <pc:sldMk cId="0" sldId="530"/>
            <ac:spMk id="5123" creationId="{F2A10CD0-8A37-475F-B6A0-614728CE6448}"/>
          </ac:spMkLst>
        </pc:spChg>
      </pc:sldChg>
      <pc:sldChg chg="modSp add del">
        <pc:chgData name="Yahya Mohammad Garout" userId="48478b39-db74-4b02-9727-4fe8f71c1945" providerId="ADAL" clId="{B0F37B50-4E03-4D01-9391-A05FE501A2BF}" dt="2022-11-19T10:10:25.787" v="46"/>
        <pc:sldMkLst>
          <pc:docMk/>
          <pc:sldMk cId="0" sldId="548"/>
        </pc:sldMkLst>
        <pc:spChg chg="mod">
          <ac:chgData name="Yahya Mohammad Garout" userId="48478b39-db74-4b02-9727-4fe8f71c1945" providerId="ADAL" clId="{B0F37B50-4E03-4D01-9391-A05FE501A2BF}" dt="2022-11-19T10:09:36.577" v="45"/>
          <ac:spMkLst>
            <pc:docMk/>
            <pc:sldMk cId="0" sldId="548"/>
            <ac:spMk id="38914" creationId="{B3420282-B23E-B54F-CCBA-1D17541B66FB}"/>
          </ac:spMkLst>
        </pc:spChg>
      </pc:sldChg>
      <pc:sldMasterChg chg="modSldLayout">
        <pc:chgData name="Yahya Mohammad Garout" userId="48478b39-db74-4b02-9727-4fe8f71c1945" providerId="ADAL" clId="{B0F37B50-4E03-4D01-9391-A05FE501A2BF}" dt="2022-11-19T09:58:50.126" v="37" actId="20577"/>
        <pc:sldMasterMkLst>
          <pc:docMk/>
          <pc:sldMasterMk cId="2412370999" sldId="2147483660"/>
        </pc:sldMasterMkLst>
        <pc:sldLayoutChg chg="modSp mod">
          <pc:chgData name="Yahya Mohammad Garout" userId="48478b39-db74-4b02-9727-4fe8f71c1945" providerId="ADAL" clId="{B0F37B50-4E03-4D01-9391-A05FE501A2BF}" dt="2022-11-19T09:58:50.126" v="37" actId="20577"/>
          <pc:sldLayoutMkLst>
            <pc:docMk/>
            <pc:sldMasterMk cId="2412370999" sldId="2147483660"/>
            <pc:sldLayoutMk cId="515385759" sldId="2147483662"/>
          </pc:sldLayoutMkLst>
          <pc:spChg chg="mod">
            <ac:chgData name="Yahya Mohammad Garout" userId="48478b39-db74-4b02-9727-4fe8f71c1945" providerId="ADAL" clId="{B0F37B50-4E03-4D01-9391-A05FE501A2BF}" dt="2022-11-19T09:58:50.126" v="37" actId="20577"/>
            <ac:spMkLst>
              <pc:docMk/>
              <pc:sldMasterMk cId="2412370999" sldId="2147483660"/>
              <pc:sldLayoutMk cId="515385759" sldId="2147483662"/>
              <ac:spMk id="16" creationId="{00000000-0000-0000-0000-000000000000}"/>
            </ac:spMkLst>
          </pc:spChg>
          <pc:spChg chg="mod">
            <ac:chgData name="Yahya Mohammad Garout" userId="48478b39-db74-4b02-9727-4fe8f71c1945" providerId="ADAL" clId="{B0F37B50-4E03-4D01-9391-A05FE501A2BF}" dt="2022-11-19T09:58:30.213" v="33" actId="20577"/>
            <ac:spMkLst>
              <pc:docMk/>
              <pc:sldMasterMk cId="2412370999" sldId="2147483660"/>
              <pc:sldLayoutMk cId="515385759" sldId="2147483662"/>
              <ac:spMk id="17"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E9ECB-DCDB-49F0-A37A-9662C67BB324}" type="datetimeFigureOut">
              <a:rPr lang="en-US" smtClean="0"/>
              <a:t>11/19/2022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230744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D6DB9-22E3-44DB-937B-E0968F646ED9}" type="datetimeFigureOut">
              <a:rPr lang="en-US" smtClean="0"/>
              <a:t>11/19/2022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E6E4C-9EFA-43D4-A466-27E605DE36D5}" type="slidenum">
              <a:rPr lang="en-US" smtClean="0"/>
              <a:t>‹#›</a:t>
            </a:fld>
            <a:endParaRPr lang="en-US"/>
          </a:p>
        </p:txBody>
      </p:sp>
    </p:spTree>
    <p:extLst>
      <p:ext uri="{BB962C8B-B14F-4D97-AF65-F5344CB8AC3E}">
        <p14:creationId xmlns:p14="http://schemas.microsoft.com/office/powerpoint/2010/main" val="2419288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DE6E4C-9EFA-43D4-A466-27E605DE36D5}" type="slidenum">
              <a:rPr lang="en-US" smtClean="0"/>
              <a:t>21</a:t>
            </a:fld>
            <a:endParaRPr lang="en-US"/>
          </a:p>
        </p:txBody>
      </p:sp>
    </p:spTree>
    <p:extLst>
      <p:ext uri="{BB962C8B-B14F-4D97-AF65-F5344CB8AC3E}">
        <p14:creationId xmlns:p14="http://schemas.microsoft.com/office/powerpoint/2010/main" val="3472700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rgbClr val="56A67B"/>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
        <p:nvSpPr>
          <p:cNvPr id="7" name="TextBox 6"/>
          <p:cNvSpPr txBox="1"/>
          <p:nvPr userDrawn="1"/>
        </p:nvSpPr>
        <p:spPr>
          <a:xfrm>
            <a:off x="685800" y="1320583"/>
            <a:ext cx="7886700" cy="584775"/>
          </a:xfrm>
          <a:prstGeom prst="rect">
            <a:avLst/>
          </a:prstGeom>
          <a:noFill/>
        </p:spPr>
        <p:txBody>
          <a:bodyPr wrap="square" rtlCol="0">
            <a:spAutoFit/>
          </a:bodyPr>
          <a:lstStyle/>
          <a:p>
            <a:r>
              <a:rPr lang="en-US" sz="3200" b="1" dirty="0">
                <a:latin typeface="Garamond" panose="02020404030301010803" pitchFamily="18" charset="0"/>
              </a:rPr>
              <a:t>ICS108 Object-Oriented Programming</a:t>
            </a:r>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176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50671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101676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9212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182" y="941454"/>
            <a:ext cx="8543637" cy="5418776"/>
          </a:xfrm>
        </p:spPr>
        <p:txBody>
          <a:bodyPr>
            <a:normAutofit/>
          </a:bodyPr>
          <a:lstStyle>
            <a:lvl1pPr>
              <a:spcBef>
                <a:spcPts val="1800"/>
              </a:spcBef>
              <a:buClr>
                <a:srgbClr val="1A864B"/>
              </a:buClr>
              <a:defRPr sz="2400" b="1">
                <a:latin typeface="Garamond" panose="02020404030301010803" pitchFamily="18" charset="0"/>
              </a:defRPr>
            </a:lvl1pPr>
            <a:lvl2pPr>
              <a:buClr>
                <a:srgbClr val="1A864B"/>
              </a:buClr>
              <a:defRPr sz="2400" b="0">
                <a:latin typeface="Times New Roman" panose="02020603050405020304" pitchFamily="18" charset="0"/>
                <a:cs typeface="Times New Roman" panose="02020603050405020304" pitchFamily="18" charset="0"/>
              </a:defRPr>
            </a:lvl2pPr>
            <a:lvl3pPr>
              <a:buClr>
                <a:srgbClr val="1A864B"/>
              </a:buClr>
              <a:defRPr sz="2000" b="0">
                <a:latin typeface="Times New Roman" panose="02020603050405020304" pitchFamily="18" charset="0"/>
                <a:cs typeface="Times New Roman" panose="02020603050405020304" pitchFamily="18" charset="0"/>
              </a:defRPr>
            </a:lvl3pPr>
            <a:lvl4pPr>
              <a:buClr>
                <a:srgbClr val="1A864B"/>
              </a:buClr>
              <a:defRPr sz="1800" b="0">
                <a:latin typeface="Times New Roman" panose="02020603050405020304" pitchFamily="18" charset="0"/>
                <a:cs typeface="Times New Roman" panose="02020603050405020304" pitchFamily="18" charset="0"/>
              </a:defRPr>
            </a:lvl4pPr>
            <a:lvl5pPr>
              <a:buClr>
                <a:srgbClr val="1A864B"/>
              </a:buClr>
              <a:defRPr sz="1800" b="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ctrTitle" hasCustomPrompt="1"/>
          </p:nvPr>
        </p:nvSpPr>
        <p:spPr>
          <a:xfrm>
            <a:off x="314469" y="221673"/>
            <a:ext cx="8515062" cy="566088"/>
          </a:xfrm>
          <a:solidFill>
            <a:srgbClr val="F1F7F4"/>
          </a:solidFill>
        </p:spPr>
        <p:txBody>
          <a:bodyPr anchor="b"/>
          <a:lstStyle>
            <a:lvl1pPr algn="l">
              <a:defRPr sz="3200" b="1">
                <a:solidFill>
                  <a:schemeClr val="tx1"/>
                </a:solidFill>
              </a:defRPr>
            </a:lvl1pPr>
          </a:lstStyle>
          <a:p>
            <a:r>
              <a:rPr lang="en-US" dirty="0"/>
              <a:t>Chapter</a:t>
            </a:r>
          </a:p>
        </p:txBody>
      </p:sp>
      <p:cxnSp>
        <p:nvCxnSpPr>
          <p:cNvPr id="9" name="Straight Connector 8"/>
          <p:cNvCxnSpPr/>
          <p:nvPr userDrawn="1"/>
        </p:nvCxnSpPr>
        <p:spPr>
          <a:xfrm>
            <a:off x="300182" y="888491"/>
            <a:ext cx="8543637"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6" name="TextBox 15"/>
          <p:cNvSpPr txBox="1"/>
          <p:nvPr userDrawn="1"/>
        </p:nvSpPr>
        <p:spPr>
          <a:xfrm>
            <a:off x="1874602" y="6460960"/>
            <a:ext cx="5486400" cy="338554"/>
          </a:xfrm>
          <a:prstGeom prst="rect">
            <a:avLst/>
          </a:prstGeom>
          <a:solidFill>
            <a:srgbClr val="F1F7F4"/>
          </a:solidFill>
        </p:spPr>
        <p:txBody>
          <a:bodyPr wrap="square" rtlCol="0">
            <a:spAutoFit/>
          </a:bodyPr>
          <a:lstStyle/>
          <a:p>
            <a:pPr algn="ctr"/>
            <a:r>
              <a:rPr lang="en-US" sz="1600" dirty="0">
                <a:latin typeface="Garamond" panose="02020404030301010803" pitchFamily="18" charset="0"/>
              </a:rPr>
              <a:t>ICS108 Object-Oriented Programming:</a:t>
            </a:r>
            <a:r>
              <a:rPr lang="en-US" sz="1600" baseline="0" dirty="0">
                <a:latin typeface="Garamond" panose="02020404030301010803" pitchFamily="18" charset="0"/>
              </a:rPr>
              <a:t> Chapter 07, 23</a:t>
            </a:r>
            <a:r>
              <a:rPr lang="en-US" sz="1600" dirty="0">
                <a:latin typeface="Garamond" panose="02020404030301010803" pitchFamily="18" charset="0"/>
              </a:rPr>
              <a:t> </a:t>
            </a:r>
          </a:p>
        </p:txBody>
      </p:sp>
      <p:sp>
        <p:nvSpPr>
          <p:cNvPr id="17" name="TextBox 16"/>
          <p:cNvSpPr txBox="1"/>
          <p:nvPr userDrawn="1"/>
        </p:nvSpPr>
        <p:spPr>
          <a:xfrm>
            <a:off x="9233" y="6460960"/>
            <a:ext cx="1830388" cy="338554"/>
          </a:xfrm>
          <a:prstGeom prst="rect">
            <a:avLst/>
          </a:prstGeom>
          <a:solidFill>
            <a:srgbClr val="F1F7F4"/>
          </a:solidFill>
        </p:spPr>
        <p:txBody>
          <a:bodyPr wrap="square" rtlCol="0">
            <a:spAutoFit/>
          </a:bodyPr>
          <a:lstStyle/>
          <a:p>
            <a:r>
              <a:rPr lang="en-US" sz="1600" baseline="0" dirty="0">
                <a:latin typeface="Garamond" panose="02020404030301010803" pitchFamily="18" charset="0"/>
              </a:rPr>
              <a:t>Module 10</a:t>
            </a:r>
            <a:endParaRPr lang="en-US" sz="1600" dirty="0">
              <a:latin typeface="Garamond" panose="02020404030301010803" pitchFamily="18" charset="0"/>
            </a:endParaRPr>
          </a:p>
        </p:txBody>
      </p:sp>
      <p:sp>
        <p:nvSpPr>
          <p:cNvPr id="20" name="Slide Number Placeholder 19"/>
          <p:cNvSpPr>
            <a:spLocks noGrp="1"/>
          </p:cNvSpPr>
          <p:nvPr>
            <p:ph type="sldNum" sz="quarter" idx="12"/>
          </p:nvPr>
        </p:nvSpPr>
        <p:spPr>
          <a:xfrm>
            <a:off x="7394576" y="6460960"/>
            <a:ext cx="1737360" cy="338328"/>
          </a:xfrm>
          <a:solidFill>
            <a:srgbClr val="F1F7F4"/>
          </a:solidFill>
        </p:spPr>
        <p:txBody>
          <a:bodyPr/>
          <a:lstStyle>
            <a:lvl1pPr algn="ctr">
              <a:defRPr sz="1600">
                <a:latin typeface="Garamond" panose="02020404030301010803" pitchFamily="18" charset="0"/>
              </a:defRPr>
            </a:lvl1pPr>
          </a:lstStyle>
          <a:p>
            <a:fld id="{99AE015D-4E99-42B8-B1B4-4F7FEE987B9B}" type="slidenum">
              <a:rPr lang="en-US" smtClean="0"/>
              <a:pPr/>
              <a:t>‹#›</a:t>
            </a:fld>
            <a:endParaRPr lang="en-US"/>
          </a:p>
        </p:txBody>
      </p:sp>
    </p:spTree>
    <p:extLst>
      <p:ext uri="{BB962C8B-B14F-4D97-AF65-F5344CB8AC3E}">
        <p14:creationId xmlns:p14="http://schemas.microsoft.com/office/powerpoint/2010/main" val="51538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067144"/>
            <a:ext cx="7772400" cy="660255"/>
          </a:xfrm>
          <a:noFill/>
        </p:spPr>
        <p:txBody>
          <a:bodyPr anchor="b"/>
          <a:lstStyle>
            <a:lvl1pPr algn="l">
              <a:defRPr sz="2800" b="1">
                <a:solidFill>
                  <a:schemeClr val="tx1"/>
                </a:solidFill>
              </a:defRPr>
            </a:lvl1pPr>
          </a:lstStyle>
          <a:p>
            <a:r>
              <a:rPr lang="en-US" dirty="0"/>
              <a:t>Chapter</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cxnSp>
        <p:nvCxnSpPr>
          <p:cNvPr id="11" name="Straight Connector 10"/>
          <p:cNvCxnSpPr/>
          <p:nvPr userDrawn="1"/>
        </p:nvCxnSpPr>
        <p:spPr>
          <a:xfrm>
            <a:off x="685800" y="2909455"/>
            <a:ext cx="782955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826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8720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05249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384691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189171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74143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AE015D-4E99-42B8-B1B4-4F7FEE987B9B}" type="slidenum">
              <a:rPr lang="en-US" smtClean="0"/>
              <a:t>‹#›</a:t>
            </a:fld>
            <a:endParaRPr lang="en-US"/>
          </a:p>
        </p:txBody>
      </p:sp>
    </p:spTree>
    <p:extLst>
      <p:ext uri="{BB962C8B-B14F-4D97-AF65-F5344CB8AC3E}">
        <p14:creationId xmlns:p14="http://schemas.microsoft.com/office/powerpoint/2010/main" val="288653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3563"/>
            <a:ext cx="9144000" cy="623165"/>
          </a:xfrm>
          <a:prstGeom prst="rect">
            <a:avLst/>
          </a:prstGeom>
          <a:solidFill>
            <a:schemeClr val="bg1">
              <a:lumMod val="50000"/>
            </a:schemeClr>
          </a:solidFill>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87927" y="877455"/>
            <a:ext cx="8543637" cy="52995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E015D-4E99-42B8-B1B4-4F7FEE987B9B}" type="slidenum">
              <a:rPr lang="en-US" smtClean="0"/>
              <a:t>‹#›</a:t>
            </a:fld>
            <a:endParaRPr lang="en-US"/>
          </a:p>
        </p:txBody>
      </p:sp>
    </p:spTree>
    <p:extLst>
      <p:ext uri="{BB962C8B-B14F-4D97-AF65-F5344CB8AC3E}">
        <p14:creationId xmlns:p14="http://schemas.microsoft.com/office/powerpoint/2010/main" val="2412370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iveexample.pearsoncmg.com/dsanimation/SelectionSortNew.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liveexample.pearsoncmg.com/dsanimation/InsertionSortNeweBook.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liveexample.pearsoncmg.com/dsanimation/BubbleSortNeweBook.html" TargetMode="Externa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hyperlink" Target="http://liveexample.pearsoncmg.com/liang/animation/web/MergeSortNew.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hyperlink" Target="https://liveexample.pearsoncmg.com/dsanimation/QuickSortNeweBook.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iveexample.pearsoncmg.com/dsanimation/LinearSearcheBook.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veexample.pearsoncmg.com/dsanimation/BinarySearcheBook.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10: Searching and Sorting</a:t>
            </a:r>
          </a:p>
        </p:txBody>
      </p:sp>
      <p:sp>
        <p:nvSpPr>
          <p:cNvPr id="3" name="Title 1"/>
          <p:cNvSpPr txBox="1">
            <a:spLocks/>
          </p:cNvSpPr>
          <p:nvPr/>
        </p:nvSpPr>
        <p:spPr>
          <a:xfrm>
            <a:off x="3147647" y="4691998"/>
            <a:ext cx="2686272" cy="660255"/>
          </a:xfrm>
          <a:prstGeom prst="rect">
            <a:avLst/>
          </a:prstGeom>
          <a:solidFill>
            <a:schemeClr val="bg1">
              <a:lumMod val="5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Garamond" panose="02020404030301010803" pitchFamily="18" charset="0"/>
                <a:ea typeface="+mj-ea"/>
                <a:cs typeface="+mj-cs"/>
              </a:defRPr>
            </a:lvl1pPr>
          </a:lstStyle>
          <a:p>
            <a:pPr algn="ctr"/>
            <a:r>
              <a:rPr lang="en-US" dirty="0"/>
              <a:t>Chapter</a:t>
            </a:r>
            <a:r>
              <a:rPr lang="en-US" baseline="0" dirty="0"/>
              <a:t> 7</a:t>
            </a:r>
            <a:endParaRPr lang="en-US" dirty="0"/>
          </a:p>
        </p:txBody>
      </p:sp>
    </p:spTree>
    <p:extLst>
      <p:ext uri="{BB962C8B-B14F-4D97-AF65-F5344CB8AC3E}">
        <p14:creationId xmlns:p14="http://schemas.microsoft.com/office/powerpoint/2010/main" val="401880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Sorting is a common task in computer programming.</a:t>
            </a:r>
          </a:p>
          <a:p>
            <a:r>
              <a:rPr lang="en-US" dirty="0"/>
              <a:t>There are three reasons for studying sorting algorithms. </a:t>
            </a:r>
          </a:p>
          <a:p>
            <a:pPr lvl="1"/>
            <a:r>
              <a:rPr lang="en-US" dirty="0"/>
              <a:t>They illustrate many creative approaches to problem solving.</a:t>
            </a:r>
          </a:p>
          <a:p>
            <a:pPr lvl="1"/>
            <a:r>
              <a:rPr lang="en-US" dirty="0"/>
              <a:t>Can be applied to solve other problems. </a:t>
            </a:r>
          </a:p>
          <a:p>
            <a:pPr lvl="1"/>
            <a:r>
              <a:rPr lang="en-US" dirty="0"/>
              <a:t>A good for practicing fundamental programming techniques using selection statements, loops, methods, and arrays. </a:t>
            </a:r>
          </a:p>
          <a:p>
            <a:pPr lvl="1"/>
            <a:r>
              <a:rPr lang="en-US" dirty="0"/>
              <a:t>Excellent examples to demonstrate algorithm performance. </a:t>
            </a:r>
          </a:p>
          <a:p>
            <a:r>
              <a:rPr lang="en-US" dirty="0"/>
              <a:t>The data to be sorted might be integers, doubles, characters, or objects.</a:t>
            </a:r>
          </a:p>
          <a:p>
            <a:r>
              <a:rPr lang="en-US" dirty="0"/>
              <a:t>Data are stored in an array.</a:t>
            </a:r>
          </a:p>
          <a:p>
            <a:r>
              <a:rPr lang="en-US" altLang="en-US" dirty="0"/>
              <a:t>Data are sorted in ascending order.</a:t>
            </a:r>
            <a:endParaRPr lang="en-US" dirty="0"/>
          </a:p>
        </p:txBody>
      </p:sp>
      <p:sp>
        <p:nvSpPr>
          <p:cNvPr id="3" name="Title 2"/>
          <p:cNvSpPr>
            <a:spLocks noGrp="1"/>
          </p:cNvSpPr>
          <p:nvPr>
            <p:ph type="ctrTitle"/>
          </p:nvPr>
        </p:nvSpPr>
        <p:spPr/>
        <p:txBody>
          <a:bodyPr/>
          <a:lstStyle/>
          <a:p>
            <a:r>
              <a:rPr lang="en-US" dirty="0"/>
              <a:t>Sorting</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10</a:t>
            </a:fld>
            <a:endParaRPr lang="en-US"/>
          </a:p>
        </p:txBody>
      </p:sp>
    </p:spTree>
    <p:extLst>
      <p:ext uri="{BB962C8B-B14F-4D97-AF65-F5344CB8AC3E}">
        <p14:creationId xmlns:p14="http://schemas.microsoft.com/office/powerpoint/2010/main" val="363778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4468" y="970762"/>
            <a:ext cx="4533023" cy="2088962"/>
          </a:xfrm>
        </p:spPr>
        <p:txBody>
          <a:bodyPr>
            <a:normAutofit/>
          </a:bodyPr>
          <a:lstStyle/>
          <a:p>
            <a:pPr algn="just"/>
            <a:r>
              <a:rPr lang="en-US" sz="1800" b="0" dirty="0">
                <a:latin typeface="Times New Roman" panose="02020603050405020304" pitchFamily="18" charset="0"/>
                <a:cs typeface="Times New Roman" panose="02020603050405020304" pitchFamily="18" charset="0"/>
              </a:rPr>
              <a:t>Finds the smallest number in the list and places it first. </a:t>
            </a:r>
          </a:p>
          <a:p>
            <a:pPr algn="just"/>
            <a:r>
              <a:rPr lang="en-US" sz="1800" b="0" dirty="0">
                <a:latin typeface="Times New Roman" panose="02020603050405020304" pitchFamily="18" charset="0"/>
                <a:cs typeface="Times New Roman" panose="02020603050405020304" pitchFamily="18" charset="0"/>
              </a:rPr>
              <a:t>It then finds the smallest number remaining and places it second, and so on until the list contains only a single number. </a:t>
            </a:r>
            <a:endParaRPr lang="ar-SA" sz="2000" dirty="0"/>
          </a:p>
          <a:p>
            <a:endParaRPr lang="en-US" sz="2000" dirty="0"/>
          </a:p>
        </p:txBody>
      </p:sp>
      <p:sp>
        <p:nvSpPr>
          <p:cNvPr id="3" name="Title 2"/>
          <p:cNvSpPr>
            <a:spLocks noGrp="1"/>
          </p:cNvSpPr>
          <p:nvPr>
            <p:ph type="ctrTitle"/>
          </p:nvPr>
        </p:nvSpPr>
        <p:spPr/>
        <p:txBody>
          <a:bodyPr/>
          <a:lstStyle/>
          <a:p>
            <a:r>
              <a:rPr lang="en-US" dirty="0"/>
              <a:t>Selection Sort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11</a:t>
            </a:fld>
            <a:endParaRPr lang="en-US"/>
          </a:p>
        </p:txBody>
      </p:sp>
      <p:pic>
        <p:nvPicPr>
          <p:cNvPr id="5" name="Picture 10"/>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513"/>
          <a:stretch/>
        </p:blipFill>
        <p:spPr bwMode="auto">
          <a:xfrm>
            <a:off x="5011615" y="970762"/>
            <a:ext cx="3817916" cy="4633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AutoShape 19">
            <a:hlinkClick r:id="rId3" highlightClick="1"/>
          </p:cNvPr>
          <p:cNvSpPr>
            <a:spLocks noChangeArrowheads="1"/>
          </p:cNvSpPr>
          <p:nvPr/>
        </p:nvSpPr>
        <p:spPr bwMode="auto">
          <a:xfrm>
            <a:off x="8361218" y="5732043"/>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7" name="Picture 6"/>
          <p:cNvPicPr>
            <a:picLocks noChangeAspect="1"/>
          </p:cNvPicPr>
          <p:nvPr/>
        </p:nvPicPr>
        <p:blipFill rotWithShape="1">
          <a:blip r:embed="rId4"/>
          <a:srcRect t="9972" b="5301"/>
          <a:stretch/>
        </p:blipFill>
        <p:spPr>
          <a:xfrm>
            <a:off x="397601" y="2901462"/>
            <a:ext cx="4889506" cy="3206261"/>
          </a:xfrm>
          <a:prstGeom prst="rect">
            <a:avLst/>
          </a:prstGeom>
        </p:spPr>
      </p:pic>
      <p:sp>
        <p:nvSpPr>
          <p:cNvPr id="9" name="Rectangle 8"/>
          <p:cNvSpPr/>
          <p:nvPr/>
        </p:nvSpPr>
        <p:spPr>
          <a:xfrm>
            <a:off x="6402682" y="6015301"/>
            <a:ext cx="1860574"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SelectionSort.java</a:t>
            </a:r>
          </a:p>
        </p:txBody>
      </p:sp>
    </p:spTree>
    <p:extLst>
      <p:ext uri="{BB962C8B-B14F-4D97-AF65-F5344CB8AC3E}">
        <p14:creationId xmlns:p14="http://schemas.microsoft.com/office/powerpoint/2010/main" val="159054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Insertion Sort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12</a:t>
            </a:fld>
            <a:endParaRPr lang="en-US"/>
          </a:p>
        </p:txBody>
      </p:sp>
      <p:sp>
        <p:nvSpPr>
          <p:cNvPr id="17" name="Rectangle 16"/>
          <p:cNvSpPr/>
          <p:nvPr/>
        </p:nvSpPr>
        <p:spPr>
          <a:xfrm>
            <a:off x="314468" y="983032"/>
            <a:ext cx="5289485"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insertion-sort algorithm sorts a list of values by repeatedly inserting a new element into a sorted </a:t>
            </a:r>
            <a:r>
              <a:rPr lang="en-US" sz="2400" dirty="0" err="1">
                <a:latin typeface="Times New Roman" panose="02020603050405020304" pitchFamily="18" charset="0"/>
                <a:cs typeface="Times New Roman" panose="02020603050405020304" pitchFamily="18" charset="0"/>
              </a:rPr>
              <a:t>sublist</a:t>
            </a:r>
            <a:r>
              <a:rPr lang="en-US" sz="2400" dirty="0">
                <a:latin typeface="Times New Roman" panose="02020603050405020304" pitchFamily="18" charset="0"/>
                <a:cs typeface="Times New Roman" panose="02020603050405020304" pitchFamily="18" charset="0"/>
              </a:rPr>
              <a:t> until the whole list is sorted</a:t>
            </a:r>
          </a:p>
        </p:txBody>
      </p:sp>
      <p:pic>
        <p:nvPicPr>
          <p:cNvPr id="18" name="Picture 17"/>
          <p:cNvPicPr>
            <a:picLocks noChangeAspect="1"/>
          </p:cNvPicPr>
          <p:nvPr/>
        </p:nvPicPr>
        <p:blipFill>
          <a:blip r:embed="rId2"/>
          <a:stretch>
            <a:fillRect/>
          </a:stretch>
        </p:blipFill>
        <p:spPr>
          <a:xfrm>
            <a:off x="6007946" y="934488"/>
            <a:ext cx="2777561" cy="5070296"/>
          </a:xfrm>
          <a:prstGeom prst="rect">
            <a:avLst/>
          </a:prstGeom>
        </p:spPr>
      </p:pic>
      <p:sp>
        <p:nvSpPr>
          <p:cNvPr id="5" name="AutoShape 19">
            <a:hlinkClick r:id="rId3" highlightClick="1"/>
          </p:cNvPr>
          <p:cNvSpPr>
            <a:spLocks noChangeArrowheads="1"/>
          </p:cNvSpPr>
          <p:nvPr/>
        </p:nvSpPr>
        <p:spPr bwMode="auto">
          <a:xfrm>
            <a:off x="8393085" y="5863380"/>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19" name="Picture 18"/>
          <p:cNvPicPr>
            <a:picLocks noChangeAspect="1"/>
          </p:cNvPicPr>
          <p:nvPr/>
        </p:nvPicPr>
        <p:blipFill>
          <a:blip r:embed="rId4"/>
          <a:stretch>
            <a:fillRect/>
          </a:stretch>
        </p:blipFill>
        <p:spPr>
          <a:xfrm>
            <a:off x="314468" y="2942126"/>
            <a:ext cx="5553075" cy="3400425"/>
          </a:xfrm>
          <a:prstGeom prst="rect">
            <a:avLst/>
          </a:prstGeom>
        </p:spPr>
      </p:pic>
      <p:sp>
        <p:nvSpPr>
          <p:cNvPr id="20" name="Rectangle 19"/>
          <p:cNvSpPr/>
          <p:nvPr/>
        </p:nvSpPr>
        <p:spPr>
          <a:xfrm>
            <a:off x="6247905" y="6033191"/>
            <a:ext cx="1838132"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InsertionSort.java</a:t>
            </a:r>
          </a:p>
        </p:txBody>
      </p:sp>
    </p:spTree>
    <p:extLst>
      <p:ext uri="{BB962C8B-B14F-4D97-AF65-F5344CB8AC3E}">
        <p14:creationId xmlns:p14="http://schemas.microsoft.com/office/powerpoint/2010/main" val="111349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429306" y="3221069"/>
            <a:ext cx="4946200" cy="3193789"/>
          </a:xfrm>
          <a:prstGeom prst="rect">
            <a:avLst/>
          </a:prstGeom>
        </p:spPr>
      </p:pic>
      <p:sp>
        <p:nvSpPr>
          <p:cNvPr id="2" name="Content Placeholder 1"/>
          <p:cNvSpPr>
            <a:spLocks noGrp="1"/>
          </p:cNvSpPr>
          <p:nvPr>
            <p:ph idx="1"/>
          </p:nvPr>
        </p:nvSpPr>
        <p:spPr>
          <a:xfrm>
            <a:off x="276736" y="3281157"/>
            <a:ext cx="3280281" cy="3049057"/>
          </a:xfrm>
        </p:spPr>
        <p:txBody>
          <a:bodyPr>
            <a:normAutofit/>
          </a:bodyPr>
          <a:lstStyle/>
          <a:p>
            <a:r>
              <a:rPr lang="en-US" b="0" dirty="0">
                <a:latin typeface="Times New Roman" panose="02020603050405020304" pitchFamily="18" charset="0"/>
                <a:cs typeface="Times New Roman" panose="02020603050405020304" pitchFamily="18" charset="0"/>
              </a:rPr>
              <a:t>A bubble sort sorts the array in multiple passes. </a:t>
            </a:r>
          </a:p>
          <a:p>
            <a:r>
              <a:rPr lang="en-US" b="0" dirty="0">
                <a:latin typeface="Times New Roman" panose="02020603050405020304" pitchFamily="18" charset="0"/>
                <a:cs typeface="Times New Roman" panose="02020603050405020304" pitchFamily="18" charset="0"/>
              </a:rPr>
              <a:t>Each pass successively swaps the neighboring elements if the elements are not in order</a:t>
            </a:r>
          </a:p>
        </p:txBody>
      </p:sp>
      <p:sp>
        <p:nvSpPr>
          <p:cNvPr id="3" name="Title 2"/>
          <p:cNvSpPr>
            <a:spLocks noGrp="1"/>
          </p:cNvSpPr>
          <p:nvPr>
            <p:ph type="ctrTitle"/>
          </p:nvPr>
        </p:nvSpPr>
        <p:spPr/>
        <p:txBody>
          <a:bodyPr/>
          <a:lstStyle/>
          <a:p>
            <a:r>
              <a:rPr lang="en-US" dirty="0"/>
              <a:t>Bubble Sort</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13</a:t>
            </a:fld>
            <a:endParaRPr lang="en-US"/>
          </a:p>
        </p:txBody>
      </p:sp>
      <p:graphicFrame>
        <p:nvGraphicFramePr>
          <p:cNvPr id="5" name="Object 12"/>
          <p:cNvGraphicFramePr>
            <a:graphicFrameLocks noChangeAspect="1"/>
          </p:cNvGraphicFramePr>
          <p:nvPr>
            <p:extLst>
              <p:ext uri="{D42A27DB-BD31-4B8C-83A1-F6EECF244321}">
                <p14:modId xmlns:p14="http://schemas.microsoft.com/office/powerpoint/2010/main" val="2950220522"/>
              </p:ext>
            </p:extLst>
          </p:nvPr>
        </p:nvGraphicFramePr>
        <p:xfrm>
          <a:off x="800039" y="801276"/>
          <a:ext cx="7885823" cy="2419793"/>
        </p:xfrm>
        <a:graphic>
          <a:graphicData uri="http://schemas.openxmlformats.org/presentationml/2006/ole">
            <mc:AlternateContent xmlns:mc="http://schemas.openxmlformats.org/markup-compatibility/2006">
              <mc:Choice xmlns:v="urn:schemas-microsoft-com:vml" Requires="v">
                <p:oleObj name="Picture" r:id="rId3" imgW="4599302" imgH="1407292" progId="Word.Picture.8">
                  <p:embed/>
                </p:oleObj>
              </mc:Choice>
              <mc:Fallback>
                <p:oleObj name="Picture" r:id="rId3" imgW="4599302" imgH="1407292" progId="Word.Picture.8">
                  <p:embed/>
                  <p:pic>
                    <p:nvPicPr>
                      <p:cNvPr id="5"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039" y="801276"/>
                        <a:ext cx="7885823" cy="2419793"/>
                      </a:xfrm>
                      <a:prstGeom prst="rect">
                        <a:avLst/>
                      </a:prstGeom>
                      <a:noFill/>
                      <a:ln>
                        <a:noFill/>
                      </a:ln>
                    </p:spPr>
                  </p:pic>
                </p:oleObj>
              </mc:Fallback>
            </mc:AlternateContent>
          </a:graphicData>
        </a:graphic>
      </p:graphicFrame>
      <p:sp>
        <p:nvSpPr>
          <p:cNvPr id="6" name="AutoShape 19">
            <a:hlinkClick r:id="rId5" highlightClick="1"/>
          </p:cNvPr>
          <p:cNvSpPr>
            <a:spLocks noChangeArrowheads="1"/>
          </p:cNvSpPr>
          <p:nvPr/>
        </p:nvSpPr>
        <p:spPr bwMode="auto">
          <a:xfrm>
            <a:off x="8375506" y="5783967"/>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8" name="Rectangle 7"/>
          <p:cNvSpPr/>
          <p:nvPr/>
        </p:nvSpPr>
        <p:spPr>
          <a:xfrm>
            <a:off x="6484212" y="6041263"/>
            <a:ext cx="1716304"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BubbleSort.java</a:t>
            </a:r>
          </a:p>
        </p:txBody>
      </p:sp>
    </p:spTree>
    <p:extLst>
      <p:ext uri="{BB962C8B-B14F-4D97-AF65-F5344CB8AC3E}">
        <p14:creationId xmlns:p14="http://schemas.microsoft.com/office/powerpoint/2010/main" val="218974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solidFill>
                  <a:schemeClr val="accent5"/>
                </a:solidFill>
              </a:rPr>
              <a:t>java.util.Arrays</a:t>
            </a:r>
            <a:r>
              <a:rPr lang="en-US" dirty="0"/>
              <a:t> class contains various static methods for</a:t>
            </a:r>
          </a:p>
          <a:p>
            <a:pPr lvl="1"/>
            <a:r>
              <a:rPr lang="en-US" dirty="0"/>
              <a:t> Sorting and searching arrays</a:t>
            </a:r>
          </a:p>
          <a:p>
            <a:pPr lvl="2"/>
            <a:r>
              <a:rPr lang="en-US" dirty="0" err="1"/>
              <a:t>Arrays.sort</a:t>
            </a:r>
            <a:r>
              <a:rPr lang="en-US" dirty="0"/>
              <a:t>(array); </a:t>
            </a:r>
            <a:endParaRPr lang="ar-SA" dirty="0"/>
          </a:p>
          <a:p>
            <a:pPr lvl="2"/>
            <a:r>
              <a:rPr lang="en-US" dirty="0" err="1"/>
              <a:t>Arrays.binarySearch</a:t>
            </a:r>
            <a:r>
              <a:rPr lang="en-US" dirty="0"/>
              <a:t>(array,15);</a:t>
            </a:r>
          </a:p>
          <a:p>
            <a:pPr lvl="1"/>
            <a:r>
              <a:rPr lang="en-US" dirty="0"/>
              <a:t>Comparing arrays</a:t>
            </a:r>
          </a:p>
          <a:p>
            <a:pPr lvl="2"/>
            <a:r>
              <a:rPr lang="en-US" dirty="0" err="1"/>
              <a:t>Arrays.equals</a:t>
            </a:r>
            <a:r>
              <a:rPr lang="en-US" dirty="0"/>
              <a:t>(array1, array2);</a:t>
            </a:r>
          </a:p>
          <a:p>
            <a:pPr lvl="1"/>
            <a:r>
              <a:rPr lang="en-US" dirty="0"/>
              <a:t>Filling array elements</a:t>
            </a:r>
          </a:p>
          <a:p>
            <a:pPr lvl="2"/>
            <a:r>
              <a:rPr lang="en-US" dirty="0" err="1"/>
              <a:t>Arrays.fill</a:t>
            </a:r>
            <a:r>
              <a:rPr lang="en-US" dirty="0"/>
              <a:t>(array, 1);</a:t>
            </a:r>
          </a:p>
          <a:p>
            <a:pPr lvl="1"/>
            <a:r>
              <a:rPr lang="en-US" dirty="0"/>
              <a:t>Returning a string representation of the array. </a:t>
            </a:r>
          </a:p>
          <a:p>
            <a:pPr lvl="2"/>
            <a:r>
              <a:rPr lang="en-US" dirty="0" err="1"/>
              <a:t>Arrays.toString</a:t>
            </a:r>
            <a:r>
              <a:rPr lang="en-US" dirty="0"/>
              <a:t>(array);</a:t>
            </a:r>
          </a:p>
          <a:p>
            <a:r>
              <a:rPr lang="en-US" dirty="0"/>
              <a:t>These methods are overloaded for all primitive types.</a:t>
            </a:r>
          </a:p>
        </p:txBody>
      </p:sp>
      <p:sp>
        <p:nvSpPr>
          <p:cNvPr id="3" name="Title 2"/>
          <p:cNvSpPr>
            <a:spLocks noGrp="1"/>
          </p:cNvSpPr>
          <p:nvPr>
            <p:ph type="ctrTitle"/>
          </p:nvPr>
        </p:nvSpPr>
        <p:spPr/>
        <p:txBody>
          <a:bodyPr/>
          <a:lstStyle/>
          <a:p>
            <a:r>
              <a:rPr lang="en-US" dirty="0"/>
              <a:t>The Arrays Class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14</a:t>
            </a:fld>
            <a:endParaRPr lang="en-US"/>
          </a:p>
        </p:txBody>
      </p:sp>
    </p:spTree>
    <p:extLst>
      <p:ext uri="{BB962C8B-B14F-4D97-AF65-F5344CB8AC3E}">
        <p14:creationId xmlns:p14="http://schemas.microsoft.com/office/powerpoint/2010/main" val="306436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8CFC42-2FE8-16F2-F426-C2DA9E842131}"/>
              </a:ext>
            </a:extLst>
          </p:cNvPr>
          <p:cNvSpPr>
            <a:spLocks noGrp="1"/>
          </p:cNvSpPr>
          <p:nvPr>
            <p:ph type="ctrTitle"/>
          </p:nvPr>
        </p:nvSpPr>
        <p:spPr/>
        <p:txBody>
          <a:bodyPr/>
          <a:lstStyle/>
          <a:p>
            <a:r>
              <a:rPr lang="en-US" dirty="0"/>
              <a:t>Merge Sort</a:t>
            </a:r>
          </a:p>
        </p:txBody>
      </p:sp>
      <p:sp>
        <p:nvSpPr>
          <p:cNvPr id="4" name="Slide Number Placeholder 3">
            <a:extLst>
              <a:ext uri="{FF2B5EF4-FFF2-40B4-BE49-F238E27FC236}">
                <a16:creationId xmlns:a16="http://schemas.microsoft.com/office/drawing/2014/main" id="{88E99BB4-214A-10D6-87FA-EEC0D5657FE8}"/>
              </a:ext>
            </a:extLst>
          </p:cNvPr>
          <p:cNvSpPr>
            <a:spLocks noGrp="1"/>
          </p:cNvSpPr>
          <p:nvPr>
            <p:ph type="sldNum" sz="quarter" idx="12"/>
          </p:nvPr>
        </p:nvSpPr>
        <p:spPr/>
        <p:txBody>
          <a:bodyPr/>
          <a:lstStyle/>
          <a:p>
            <a:fld id="{99AE015D-4E99-42B8-B1B4-4F7FEE987B9B}" type="slidenum">
              <a:rPr lang="en-US" smtClean="0"/>
              <a:pPr/>
              <a:t>15</a:t>
            </a:fld>
            <a:endParaRPr lang="en-US"/>
          </a:p>
        </p:txBody>
      </p:sp>
      <p:graphicFrame>
        <p:nvGraphicFramePr>
          <p:cNvPr id="5" name="Object 13">
            <a:extLst>
              <a:ext uri="{FF2B5EF4-FFF2-40B4-BE49-F238E27FC236}">
                <a16:creationId xmlns:a16="http://schemas.microsoft.com/office/drawing/2014/main" id="{059C56A6-49DB-E18F-5719-2F43BE0E4EF4}"/>
              </a:ext>
            </a:extLst>
          </p:cNvPr>
          <p:cNvGraphicFramePr>
            <a:graphicFrameLocks noGrp="1" noChangeAspect="1"/>
          </p:cNvGraphicFramePr>
          <p:nvPr>
            <p:ph idx="1"/>
            <p:extLst>
              <p:ext uri="{D42A27DB-BD31-4B8C-83A1-F6EECF244321}">
                <p14:modId xmlns:p14="http://schemas.microsoft.com/office/powerpoint/2010/main" val="2016450975"/>
              </p:ext>
            </p:extLst>
          </p:nvPr>
        </p:nvGraphicFramePr>
        <p:xfrm>
          <a:off x="459421" y="2566293"/>
          <a:ext cx="5846551" cy="3894667"/>
        </p:xfrm>
        <a:graphic>
          <a:graphicData uri="http://schemas.openxmlformats.org/presentationml/2006/ole">
            <mc:AlternateContent xmlns:mc="http://schemas.openxmlformats.org/markup-compatibility/2006">
              <mc:Choice xmlns:v="urn:schemas-microsoft-com:vml" Requires="v">
                <p:oleObj name="Picture" r:id="rId2" imgW="3970020" imgH="2830068" progId="Word.Picture.8">
                  <p:embed/>
                </p:oleObj>
              </mc:Choice>
              <mc:Fallback>
                <p:oleObj name="Picture" r:id="rId2" imgW="3970020" imgH="2830068" progId="Word.Picture.8">
                  <p:embed/>
                  <p:pic>
                    <p:nvPicPr>
                      <p:cNvPr id="5" name="Object 13">
                        <a:extLst>
                          <a:ext uri="{FF2B5EF4-FFF2-40B4-BE49-F238E27FC236}">
                            <a16:creationId xmlns:a16="http://schemas.microsoft.com/office/drawing/2014/main" id="{059C56A6-49DB-E18F-5719-2F43BE0E4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21" y="2566293"/>
                        <a:ext cx="5846551" cy="3894667"/>
                      </a:xfrm>
                      <a:prstGeom prst="rect">
                        <a:avLst/>
                      </a:prstGeom>
                      <a:noFill/>
                      <a:ln>
                        <a:noFill/>
                      </a:ln>
                    </p:spPr>
                  </p:pic>
                </p:oleObj>
              </mc:Fallback>
            </mc:AlternateContent>
          </a:graphicData>
        </a:graphic>
      </p:graphicFrame>
      <p:sp>
        <p:nvSpPr>
          <p:cNvPr id="7" name="Rectangle 14">
            <a:extLst>
              <a:ext uri="{FF2B5EF4-FFF2-40B4-BE49-F238E27FC236}">
                <a16:creationId xmlns:a16="http://schemas.microsoft.com/office/drawing/2014/main" id="{DD1118E5-49B3-3D33-C3EC-A65BCDD37B40}"/>
              </a:ext>
            </a:extLst>
          </p:cNvPr>
          <p:cNvSpPr txBox="1">
            <a:spLocks noChangeArrowheads="1"/>
          </p:cNvSpPr>
          <p:nvPr/>
        </p:nvSpPr>
        <p:spPr>
          <a:xfrm>
            <a:off x="190500" y="1021973"/>
            <a:ext cx="8763000" cy="1544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rgbClr val="1A864B"/>
              </a:buClr>
              <a:buFont typeface="Arial" panose="020B0604020202020204" pitchFamily="34" charset="0"/>
              <a:buChar char="•"/>
              <a:defRPr sz="2400" b="1"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Clr>
                <a:srgbClr val="1A864B"/>
              </a:buClr>
              <a:buFont typeface="Arial" panose="020B0604020202020204" pitchFamily="34" charset="0"/>
              <a:buChar char="•"/>
              <a:defRPr sz="2400" b="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1A864B"/>
              </a:buClr>
              <a:buFont typeface="Arial" panose="020B0604020202020204" pitchFamily="34" charset="0"/>
              <a:buChar char="•"/>
              <a:defRPr sz="2000" b="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1A864B"/>
              </a:buClr>
              <a:buFont typeface="Arial" panose="020B0604020202020204" pitchFamily="34" charset="0"/>
              <a:buChar char="•"/>
              <a:defRPr sz="1800" b="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3525" indent="0">
              <a:spcBef>
                <a:spcPct val="0"/>
              </a:spcBef>
              <a:buFont typeface="Monotype Sorts"/>
              <a:buNone/>
            </a:pPr>
            <a:r>
              <a:rPr lang="en-US" altLang="en-US" dirty="0" err="1"/>
              <a:t>mergeSort</a:t>
            </a:r>
            <a:r>
              <a:rPr lang="en-US" altLang="en-US" dirty="0"/>
              <a:t>(list):</a:t>
            </a:r>
          </a:p>
          <a:p>
            <a:pPr marL="263525" indent="0">
              <a:spcBef>
                <a:spcPct val="0"/>
              </a:spcBef>
              <a:buFont typeface="Monotype Sorts"/>
              <a:buNone/>
            </a:pPr>
            <a:r>
              <a:rPr lang="en-US" altLang="en-US" dirty="0"/>
              <a:t>    </a:t>
            </a:r>
            <a:r>
              <a:rPr lang="en-US" altLang="en-US" dirty="0" err="1"/>
              <a:t>firstHalf</a:t>
            </a:r>
            <a:r>
              <a:rPr lang="en-US" altLang="en-US" dirty="0"/>
              <a:t> = </a:t>
            </a:r>
            <a:r>
              <a:rPr lang="en-US" altLang="en-US" dirty="0" err="1"/>
              <a:t>mergeSort</a:t>
            </a:r>
            <a:r>
              <a:rPr lang="en-US" altLang="en-US" dirty="0"/>
              <a:t>(</a:t>
            </a:r>
            <a:r>
              <a:rPr lang="en-US" altLang="en-US" dirty="0" err="1"/>
              <a:t>firstHalf</a:t>
            </a:r>
            <a:r>
              <a:rPr lang="en-US" altLang="en-US" dirty="0"/>
              <a:t>);</a:t>
            </a:r>
          </a:p>
          <a:p>
            <a:pPr marL="263525" indent="0">
              <a:spcBef>
                <a:spcPct val="0"/>
              </a:spcBef>
              <a:buFont typeface="Monotype Sorts"/>
              <a:buNone/>
            </a:pPr>
            <a:r>
              <a:rPr lang="en-US" altLang="en-US" dirty="0"/>
              <a:t>    </a:t>
            </a:r>
            <a:r>
              <a:rPr lang="en-US" altLang="en-US" dirty="0" err="1"/>
              <a:t>secondHalf</a:t>
            </a:r>
            <a:r>
              <a:rPr lang="en-US" altLang="en-US" dirty="0"/>
              <a:t> = </a:t>
            </a:r>
            <a:r>
              <a:rPr lang="en-US" altLang="en-US" dirty="0" err="1"/>
              <a:t>mergeSort</a:t>
            </a:r>
            <a:r>
              <a:rPr lang="en-US" altLang="en-US" dirty="0"/>
              <a:t>(</a:t>
            </a:r>
            <a:r>
              <a:rPr lang="en-US" altLang="en-US" dirty="0" err="1"/>
              <a:t>secondHalf</a:t>
            </a:r>
            <a:r>
              <a:rPr lang="en-US" altLang="en-US" dirty="0"/>
              <a:t>);</a:t>
            </a:r>
          </a:p>
          <a:p>
            <a:pPr marL="263525" indent="0">
              <a:spcBef>
                <a:spcPct val="0"/>
              </a:spcBef>
              <a:buFont typeface="Monotype Sorts"/>
              <a:buNone/>
            </a:pPr>
            <a:r>
              <a:rPr lang="en-US" altLang="en-US" dirty="0"/>
              <a:t>    list = merge(</a:t>
            </a:r>
            <a:r>
              <a:rPr lang="en-US" altLang="en-US" dirty="0" err="1"/>
              <a:t>firstHalf</a:t>
            </a:r>
            <a:r>
              <a:rPr lang="en-US" altLang="en-US" dirty="0"/>
              <a:t>, </a:t>
            </a:r>
            <a:r>
              <a:rPr lang="en-US" altLang="en-US" dirty="0" err="1"/>
              <a:t>secondHalf</a:t>
            </a:r>
            <a:r>
              <a:rPr lang="en-US" altLang="en-US" dirty="0"/>
              <a:t>);</a:t>
            </a:r>
          </a:p>
          <a:p>
            <a:pPr marL="263525" indent="0">
              <a:spcBef>
                <a:spcPct val="0"/>
              </a:spcBef>
              <a:buFont typeface="Monotype Sorts"/>
              <a:buNone/>
            </a:pPr>
            <a:endParaRPr lang="en-US" altLang="en-US" dirty="0"/>
          </a:p>
        </p:txBody>
      </p:sp>
    </p:spTree>
    <p:extLst>
      <p:ext uri="{BB962C8B-B14F-4D97-AF65-F5344CB8AC3E}">
        <p14:creationId xmlns:p14="http://schemas.microsoft.com/office/powerpoint/2010/main" val="224019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0FB98-69FA-F180-57CF-B0B8C7F1DCC8}"/>
              </a:ext>
            </a:extLst>
          </p:cNvPr>
          <p:cNvSpPr>
            <a:spLocks noGrp="1"/>
          </p:cNvSpPr>
          <p:nvPr>
            <p:ph type="ctrTitle"/>
          </p:nvPr>
        </p:nvSpPr>
        <p:spPr/>
        <p:txBody>
          <a:bodyPr/>
          <a:lstStyle/>
          <a:p>
            <a:r>
              <a:rPr lang="en-US" dirty="0"/>
              <a:t>Merging Two Sorted Lists</a:t>
            </a:r>
          </a:p>
        </p:txBody>
      </p:sp>
      <p:sp>
        <p:nvSpPr>
          <p:cNvPr id="4" name="Slide Number Placeholder 3">
            <a:extLst>
              <a:ext uri="{FF2B5EF4-FFF2-40B4-BE49-F238E27FC236}">
                <a16:creationId xmlns:a16="http://schemas.microsoft.com/office/drawing/2014/main" id="{60354374-4D2A-FDB2-3951-547CA4B69210}"/>
              </a:ext>
            </a:extLst>
          </p:cNvPr>
          <p:cNvSpPr>
            <a:spLocks noGrp="1"/>
          </p:cNvSpPr>
          <p:nvPr>
            <p:ph type="sldNum" sz="quarter" idx="12"/>
          </p:nvPr>
        </p:nvSpPr>
        <p:spPr/>
        <p:txBody>
          <a:bodyPr/>
          <a:lstStyle/>
          <a:p>
            <a:fld id="{99AE015D-4E99-42B8-B1B4-4F7FEE987B9B}" type="slidenum">
              <a:rPr lang="en-US" smtClean="0"/>
              <a:pPr/>
              <a:t>16</a:t>
            </a:fld>
            <a:endParaRPr lang="en-US"/>
          </a:p>
        </p:txBody>
      </p:sp>
      <p:graphicFrame>
        <p:nvGraphicFramePr>
          <p:cNvPr id="5" name="Object 14">
            <a:extLst>
              <a:ext uri="{FF2B5EF4-FFF2-40B4-BE49-F238E27FC236}">
                <a16:creationId xmlns:a16="http://schemas.microsoft.com/office/drawing/2014/main" id="{642CA7AE-218B-A97C-4E0C-C08C48DFCBF5}"/>
              </a:ext>
            </a:extLst>
          </p:cNvPr>
          <p:cNvGraphicFramePr>
            <a:graphicFrameLocks noGrp="1" noChangeAspect="1"/>
          </p:cNvGraphicFramePr>
          <p:nvPr>
            <p:ph idx="1"/>
            <p:extLst>
              <p:ext uri="{D42A27DB-BD31-4B8C-83A1-F6EECF244321}">
                <p14:modId xmlns:p14="http://schemas.microsoft.com/office/powerpoint/2010/main" val="2416318062"/>
              </p:ext>
            </p:extLst>
          </p:nvPr>
        </p:nvGraphicFramePr>
        <p:xfrm>
          <a:off x="314469" y="1249627"/>
          <a:ext cx="6372578" cy="2829392"/>
        </p:xfrm>
        <a:graphic>
          <a:graphicData uri="http://schemas.openxmlformats.org/presentationml/2006/ole">
            <mc:AlternateContent xmlns:mc="http://schemas.openxmlformats.org/markup-compatibility/2006">
              <mc:Choice xmlns:v="urn:schemas-microsoft-com:vml" Requires="v">
                <p:oleObj name="Picture" r:id="rId2" imgW="5514121" imgH="2092066" progId="Word.Picture.8">
                  <p:embed/>
                </p:oleObj>
              </mc:Choice>
              <mc:Fallback>
                <p:oleObj name="Picture" r:id="rId2" imgW="5514121" imgH="2092066" progId="Word.Picture.8">
                  <p:embed/>
                  <p:pic>
                    <p:nvPicPr>
                      <p:cNvPr id="5" name="Object 14">
                        <a:extLst>
                          <a:ext uri="{FF2B5EF4-FFF2-40B4-BE49-F238E27FC236}">
                            <a16:creationId xmlns:a16="http://schemas.microsoft.com/office/drawing/2014/main" id="{642CA7AE-218B-A97C-4E0C-C08C48DFC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69" y="1249627"/>
                        <a:ext cx="6372578" cy="2829392"/>
                      </a:xfrm>
                      <a:prstGeom prst="rect">
                        <a:avLst/>
                      </a:prstGeom>
                      <a:noFill/>
                      <a:ln>
                        <a:noFill/>
                      </a:ln>
                    </p:spPr>
                  </p:pic>
                </p:oleObj>
              </mc:Fallback>
            </mc:AlternateContent>
          </a:graphicData>
        </a:graphic>
      </p:graphicFrame>
      <p:sp>
        <p:nvSpPr>
          <p:cNvPr id="8" name="Rectangle 16">
            <a:hlinkClick r:id="rId4"/>
            <a:extLst>
              <a:ext uri="{FF2B5EF4-FFF2-40B4-BE49-F238E27FC236}">
                <a16:creationId xmlns:a16="http://schemas.microsoft.com/office/drawing/2014/main" id="{B44D0602-2164-94DF-407B-DD83E9592A6F}"/>
              </a:ext>
            </a:extLst>
          </p:cNvPr>
          <p:cNvSpPr>
            <a:spLocks noChangeArrowheads="1"/>
          </p:cNvSpPr>
          <p:nvPr/>
        </p:nvSpPr>
        <p:spPr bwMode="auto">
          <a:xfrm>
            <a:off x="2266121" y="5019565"/>
            <a:ext cx="301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dirty="0"/>
              <a:t>Merging Two Sorted Lists</a:t>
            </a:r>
          </a:p>
        </p:txBody>
      </p:sp>
    </p:spTree>
    <p:extLst>
      <p:ext uri="{BB962C8B-B14F-4D97-AF65-F5344CB8AC3E}">
        <p14:creationId xmlns:p14="http://schemas.microsoft.com/office/powerpoint/2010/main" val="1963177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 application&#10;&#10;Description automatically generated">
            <a:extLst>
              <a:ext uri="{FF2B5EF4-FFF2-40B4-BE49-F238E27FC236}">
                <a16:creationId xmlns:a16="http://schemas.microsoft.com/office/drawing/2014/main" id="{6FBDA657-5217-7B99-72F3-076F0E10A02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8" t="13140" r="63913" b="19645"/>
          <a:stretch/>
        </p:blipFill>
        <p:spPr>
          <a:xfrm>
            <a:off x="314469" y="990600"/>
            <a:ext cx="4960263" cy="5232400"/>
          </a:xfrm>
        </p:spPr>
      </p:pic>
      <p:sp>
        <p:nvSpPr>
          <p:cNvPr id="3" name="Title 2">
            <a:extLst>
              <a:ext uri="{FF2B5EF4-FFF2-40B4-BE49-F238E27FC236}">
                <a16:creationId xmlns:a16="http://schemas.microsoft.com/office/drawing/2014/main" id="{64A6E633-28F7-2DC3-86FF-CA601C7CB727}"/>
              </a:ext>
            </a:extLst>
          </p:cNvPr>
          <p:cNvSpPr>
            <a:spLocks noGrp="1"/>
          </p:cNvSpPr>
          <p:nvPr>
            <p:ph type="ctrTitle"/>
          </p:nvPr>
        </p:nvSpPr>
        <p:spPr/>
        <p:txBody>
          <a:bodyPr/>
          <a:lstStyle/>
          <a:p>
            <a:r>
              <a:rPr lang="en-US" dirty="0"/>
              <a:t>Merge Sort</a:t>
            </a:r>
          </a:p>
        </p:txBody>
      </p:sp>
      <p:sp>
        <p:nvSpPr>
          <p:cNvPr id="4" name="Slide Number Placeholder 3">
            <a:extLst>
              <a:ext uri="{FF2B5EF4-FFF2-40B4-BE49-F238E27FC236}">
                <a16:creationId xmlns:a16="http://schemas.microsoft.com/office/drawing/2014/main" id="{B77AABB8-7CFF-4A5F-AC08-D00595AFDD0B}"/>
              </a:ext>
            </a:extLst>
          </p:cNvPr>
          <p:cNvSpPr>
            <a:spLocks noGrp="1"/>
          </p:cNvSpPr>
          <p:nvPr>
            <p:ph type="sldNum" sz="quarter" idx="12"/>
          </p:nvPr>
        </p:nvSpPr>
        <p:spPr/>
        <p:txBody>
          <a:bodyPr/>
          <a:lstStyle/>
          <a:p>
            <a:fld id="{99AE015D-4E99-42B8-B1B4-4F7FEE987B9B}" type="slidenum">
              <a:rPr lang="en-US" smtClean="0"/>
              <a:pPr/>
              <a:t>17</a:t>
            </a:fld>
            <a:endParaRPr lang="en-US"/>
          </a:p>
        </p:txBody>
      </p:sp>
    </p:spTree>
    <p:extLst>
      <p:ext uri="{BB962C8B-B14F-4D97-AF65-F5344CB8AC3E}">
        <p14:creationId xmlns:p14="http://schemas.microsoft.com/office/powerpoint/2010/main" val="261152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31DD94-3820-8CDC-486D-CF7C71A79D59}"/>
              </a:ext>
            </a:extLst>
          </p:cNvPr>
          <p:cNvSpPr>
            <a:spLocks noGrp="1"/>
          </p:cNvSpPr>
          <p:nvPr>
            <p:ph type="ctrTitle"/>
          </p:nvPr>
        </p:nvSpPr>
        <p:spPr/>
        <p:txBody>
          <a:bodyPr/>
          <a:lstStyle/>
          <a:p>
            <a:r>
              <a:rPr lang="en-US" dirty="0"/>
              <a:t>Quick Sort</a:t>
            </a:r>
          </a:p>
        </p:txBody>
      </p:sp>
      <p:sp>
        <p:nvSpPr>
          <p:cNvPr id="4" name="Slide Number Placeholder 3">
            <a:extLst>
              <a:ext uri="{FF2B5EF4-FFF2-40B4-BE49-F238E27FC236}">
                <a16:creationId xmlns:a16="http://schemas.microsoft.com/office/drawing/2014/main" id="{2895D0BB-D421-719B-8017-9F792980130C}"/>
              </a:ext>
            </a:extLst>
          </p:cNvPr>
          <p:cNvSpPr>
            <a:spLocks noGrp="1"/>
          </p:cNvSpPr>
          <p:nvPr>
            <p:ph type="sldNum" sz="quarter" idx="12"/>
          </p:nvPr>
        </p:nvSpPr>
        <p:spPr/>
        <p:txBody>
          <a:bodyPr/>
          <a:lstStyle/>
          <a:p>
            <a:fld id="{99AE015D-4E99-42B8-B1B4-4F7FEE987B9B}" type="slidenum">
              <a:rPr lang="en-US" smtClean="0"/>
              <a:pPr/>
              <a:t>18</a:t>
            </a:fld>
            <a:endParaRPr lang="en-US"/>
          </a:p>
        </p:txBody>
      </p:sp>
      <p:sp>
        <p:nvSpPr>
          <p:cNvPr id="7" name="Rectangle 3">
            <a:extLst>
              <a:ext uri="{FF2B5EF4-FFF2-40B4-BE49-F238E27FC236}">
                <a16:creationId xmlns:a16="http://schemas.microsoft.com/office/drawing/2014/main" id="{ACAA3855-B406-FE8B-0360-415C6296A866}"/>
              </a:ext>
            </a:extLst>
          </p:cNvPr>
          <p:cNvSpPr>
            <a:spLocks noGrp="1" noChangeArrowheads="1"/>
          </p:cNvSpPr>
          <p:nvPr>
            <p:ph idx="1"/>
          </p:nvPr>
        </p:nvSpPr>
        <p:spPr>
          <a:xfrm>
            <a:off x="300038" y="941388"/>
            <a:ext cx="8543925" cy="2572279"/>
          </a:xfrm>
        </p:spPr>
        <p:txBody>
          <a:bodyPr/>
          <a:lstStyle/>
          <a:p>
            <a:pPr marL="0" indent="0">
              <a:spcBef>
                <a:spcPct val="0"/>
              </a:spcBef>
              <a:buFont typeface="Monotype Sorts"/>
              <a:buNone/>
            </a:pPr>
            <a:r>
              <a:rPr lang="en-US" altLang="en-US" dirty="0"/>
              <a:t>Quick sort, developed by C. A. R. Hoare (1962), works as follows: The algorithm selects an element, called the </a:t>
            </a:r>
            <a:r>
              <a:rPr lang="en-US" altLang="en-US" i="1" dirty="0"/>
              <a:t>pivot</a:t>
            </a:r>
            <a:r>
              <a:rPr lang="en-US" altLang="en-US" dirty="0"/>
              <a:t>, in the array. Divide the array into two parts such that all the elements in the first part are less than or equal to the pivot and all the elements in the second part are greater than the pivot. Recursively apply the quick sort algorithm to the first part and then the second part. </a:t>
            </a:r>
          </a:p>
        </p:txBody>
      </p:sp>
    </p:spTree>
    <p:extLst>
      <p:ext uri="{BB962C8B-B14F-4D97-AF65-F5344CB8AC3E}">
        <p14:creationId xmlns:p14="http://schemas.microsoft.com/office/powerpoint/2010/main" val="1260818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B7B0B-5296-B435-E075-330BB6850BE7}"/>
              </a:ext>
            </a:extLst>
          </p:cNvPr>
          <p:cNvSpPr>
            <a:spLocks noGrp="1"/>
          </p:cNvSpPr>
          <p:nvPr>
            <p:ph type="ctrTitle"/>
          </p:nvPr>
        </p:nvSpPr>
        <p:spPr/>
        <p:txBody>
          <a:bodyPr/>
          <a:lstStyle/>
          <a:p>
            <a:r>
              <a:rPr lang="en-US" dirty="0"/>
              <a:t>Quick Sort</a:t>
            </a:r>
          </a:p>
        </p:txBody>
      </p:sp>
      <p:sp>
        <p:nvSpPr>
          <p:cNvPr id="4" name="Slide Number Placeholder 3">
            <a:extLst>
              <a:ext uri="{FF2B5EF4-FFF2-40B4-BE49-F238E27FC236}">
                <a16:creationId xmlns:a16="http://schemas.microsoft.com/office/drawing/2014/main" id="{248A1BE2-D9AC-B156-C1E9-9D9EBA0743D4}"/>
              </a:ext>
            </a:extLst>
          </p:cNvPr>
          <p:cNvSpPr>
            <a:spLocks noGrp="1"/>
          </p:cNvSpPr>
          <p:nvPr>
            <p:ph type="sldNum" sz="quarter" idx="12"/>
          </p:nvPr>
        </p:nvSpPr>
        <p:spPr/>
        <p:txBody>
          <a:bodyPr/>
          <a:lstStyle/>
          <a:p>
            <a:fld id="{99AE015D-4E99-42B8-B1B4-4F7FEE987B9B}" type="slidenum">
              <a:rPr lang="en-US" smtClean="0"/>
              <a:pPr/>
              <a:t>19</a:t>
            </a:fld>
            <a:endParaRPr lang="en-US"/>
          </a:p>
        </p:txBody>
      </p:sp>
      <p:graphicFrame>
        <p:nvGraphicFramePr>
          <p:cNvPr id="5" name="Object 8">
            <a:extLst>
              <a:ext uri="{FF2B5EF4-FFF2-40B4-BE49-F238E27FC236}">
                <a16:creationId xmlns:a16="http://schemas.microsoft.com/office/drawing/2014/main" id="{B6BAAA5F-EDCF-0BDD-C397-22093C2F943B}"/>
              </a:ext>
            </a:extLst>
          </p:cNvPr>
          <p:cNvGraphicFramePr>
            <a:graphicFrameLocks noGrp="1" noChangeAspect="1"/>
          </p:cNvGraphicFramePr>
          <p:nvPr>
            <p:ph idx="1"/>
            <p:extLst>
              <p:ext uri="{D42A27DB-BD31-4B8C-83A1-F6EECF244321}">
                <p14:modId xmlns:p14="http://schemas.microsoft.com/office/powerpoint/2010/main" val="2203821052"/>
              </p:ext>
            </p:extLst>
          </p:nvPr>
        </p:nvGraphicFramePr>
        <p:xfrm>
          <a:off x="812800" y="1185333"/>
          <a:ext cx="6242844" cy="4902200"/>
        </p:xfrm>
        <a:graphic>
          <a:graphicData uri="http://schemas.openxmlformats.org/presentationml/2006/ole">
            <mc:AlternateContent xmlns:mc="http://schemas.openxmlformats.org/markup-compatibility/2006">
              <mc:Choice xmlns:v="urn:schemas-microsoft-com:vml" Requires="v">
                <p:oleObj name="Picture" r:id="rId2" imgW="4967751" imgH="3702454" progId="Word.Picture.8">
                  <p:embed/>
                </p:oleObj>
              </mc:Choice>
              <mc:Fallback>
                <p:oleObj name="Picture" r:id="rId2" imgW="4967751" imgH="3702454" progId="Word.Picture.8">
                  <p:embed/>
                  <p:pic>
                    <p:nvPicPr>
                      <p:cNvPr id="5" name="Object 8">
                        <a:extLst>
                          <a:ext uri="{FF2B5EF4-FFF2-40B4-BE49-F238E27FC236}">
                            <a16:creationId xmlns:a16="http://schemas.microsoft.com/office/drawing/2014/main" id="{B6BAAA5F-EDCF-0BDD-C397-22093C2F9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185333"/>
                        <a:ext cx="6242844" cy="4902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1896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Please note that information in this lecture is mainly taken from: </a:t>
            </a:r>
          </a:p>
          <a:p>
            <a:pPr lvl="1"/>
            <a:r>
              <a:rPr lang="en-US" dirty="0"/>
              <a:t>Liang, Y. Daniel - Introduction to Java programming and data structures, comprehensive version (2019, Pearson).</a:t>
            </a:r>
          </a:p>
          <a:p>
            <a:pPr marL="0" indent="0">
              <a:buNone/>
            </a:pPr>
            <a:r>
              <a:rPr lang="en-US" dirty="0"/>
              <a:t> </a:t>
            </a:r>
          </a:p>
        </p:txBody>
      </p:sp>
      <p:sp>
        <p:nvSpPr>
          <p:cNvPr id="4" name="Title 3"/>
          <p:cNvSpPr>
            <a:spLocks noGrp="1"/>
          </p:cNvSpPr>
          <p:nvPr>
            <p:ph type="ctrTitle"/>
          </p:nvPr>
        </p:nvSpPr>
        <p:spPr/>
        <p:txBody>
          <a:bodyPr/>
          <a:lstStyle/>
          <a:p>
            <a:r>
              <a:rPr lang="en-US" dirty="0"/>
              <a:t>Declaration</a:t>
            </a:r>
          </a:p>
        </p:txBody>
      </p:sp>
      <p:sp>
        <p:nvSpPr>
          <p:cNvPr id="3" name="Slide Number Placeholder 2"/>
          <p:cNvSpPr>
            <a:spLocks noGrp="1"/>
          </p:cNvSpPr>
          <p:nvPr>
            <p:ph type="sldNum" sz="quarter" idx="12"/>
          </p:nvPr>
        </p:nvSpPr>
        <p:spPr/>
        <p:txBody>
          <a:bodyPr/>
          <a:lstStyle/>
          <a:p>
            <a:fld id="{99AE015D-4E99-42B8-B1B4-4F7FEE987B9B}" type="slidenum">
              <a:rPr lang="en-US" smtClean="0"/>
              <a:t>2</a:t>
            </a:fld>
            <a:endParaRPr lang="en-US"/>
          </a:p>
        </p:txBody>
      </p:sp>
    </p:spTree>
    <p:extLst>
      <p:ext uri="{BB962C8B-B14F-4D97-AF65-F5344CB8AC3E}">
        <p14:creationId xmlns:p14="http://schemas.microsoft.com/office/powerpoint/2010/main" val="412837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1DD89E-2BCB-6BBA-A5BA-E3E22D1FF763}"/>
              </a:ext>
            </a:extLst>
          </p:cNvPr>
          <p:cNvSpPr>
            <a:spLocks noGrp="1"/>
          </p:cNvSpPr>
          <p:nvPr>
            <p:ph type="ctrTitle"/>
          </p:nvPr>
        </p:nvSpPr>
        <p:spPr/>
        <p:txBody>
          <a:bodyPr/>
          <a:lstStyle/>
          <a:p>
            <a:r>
              <a:rPr lang="en-US" dirty="0"/>
              <a:t>Partition</a:t>
            </a:r>
          </a:p>
        </p:txBody>
      </p:sp>
      <p:sp>
        <p:nvSpPr>
          <p:cNvPr id="4" name="Slide Number Placeholder 3">
            <a:extLst>
              <a:ext uri="{FF2B5EF4-FFF2-40B4-BE49-F238E27FC236}">
                <a16:creationId xmlns:a16="http://schemas.microsoft.com/office/drawing/2014/main" id="{496DF306-3CBD-3611-D1F1-22D63045E093}"/>
              </a:ext>
            </a:extLst>
          </p:cNvPr>
          <p:cNvSpPr>
            <a:spLocks noGrp="1"/>
          </p:cNvSpPr>
          <p:nvPr>
            <p:ph type="sldNum" sz="quarter" idx="12"/>
          </p:nvPr>
        </p:nvSpPr>
        <p:spPr/>
        <p:txBody>
          <a:bodyPr/>
          <a:lstStyle/>
          <a:p>
            <a:fld id="{99AE015D-4E99-42B8-B1B4-4F7FEE987B9B}" type="slidenum">
              <a:rPr lang="en-US" smtClean="0"/>
              <a:pPr/>
              <a:t>20</a:t>
            </a:fld>
            <a:endParaRPr lang="en-US"/>
          </a:p>
        </p:txBody>
      </p:sp>
      <p:graphicFrame>
        <p:nvGraphicFramePr>
          <p:cNvPr id="5" name="Object 11">
            <a:extLst>
              <a:ext uri="{FF2B5EF4-FFF2-40B4-BE49-F238E27FC236}">
                <a16:creationId xmlns:a16="http://schemas.microsoft.com/office/drawing/2014/main" id="{F94A72CB-51E2-A2C1-4243-01F7A23544CD}"/>
              </a:ext>
            </a:extLst>
          </p:cNvPr>
          <p:cNvGraphicFramePr>
            <a:graphicFrameLocks noGrp="1" noChangeAspect="1"/>
          </p:cNvGraphicFramePr>
          <p:nvPr>
            <p:ph idx="1"/>
            <p:extLst>
              <p:ext uri="{D42A27DB-BD31-4B8C-83A1-F6EECF244321}">
                <p14:modId xmlns:p14="http://schemas.microsoft.com/office/powerpoint/2010/main" val="2238941204"/>
              </p:ext>
            </p:extLst>
          </p:nvPr>
        </p:nvGraphicFramePr>
        <p:xfrm>
          <a:off x="174890" y="977636"/>
          <a:ext cx="4764088" cy="5413375"/>
        </p:xfrm>
        <a:graphic>
          <a:graphicData uri="http://schemas.openxmlformats.org/presentationml/2006/ole">
            <mc:AlternateContent xmlns:mc="http://schemas.openxmlformats.org/markup-compatibility/2006">
              <mc:Choice xmlns:v="urn:schemas-microsoft-com:vml" Requires="v">
                <p:oleObj name="Picture" r:id="rId2" imgW="4764258" imgH="5414001" progId="Word.Picture.8">
                  <p:embed/>
                </p:oleObj>
              </mc:Choice>
              <mc:Fallback>
                <p:oleObj name="Picture" r:id="rId2" imgW="4764258" imgH="5414001" progId="Word.Picture.8">
                  <p:embed/>
                  <p:pic>
                    <p:nvPicPr>
                      <p:cNvPr id="5" name="Object 11">
                        <a:extLst>
                          <a:ext uri="{FF2B5EF4-FFF2-40B4-BE49-F238E27FC236}">
                            <a16:creationId xmlns:a16="http://schemas.microsoft.com/office/drawing/2014/main" id="{F94A72CB-51E2-A2C1-4243-01F7A2354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90" y="977636"/>
                        <a:ext cx="4764088"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16">
            <a:hlinkClick r:id="rId4"/>
            <a:extLst>
              <a:ext uri="{FF2B5EF4-FFF2-40B4-BE49-F238E27FC236}">
                <a16:creationId xmlns:a16="http://schemas.microsoft.com/office/drawing/2014/main" id="{79030375-4F74-5F76-3A9A-51958BF9075A}"/>
              </a:ext>
            </a:extLst>
          </p:cNvPr>
          <p:cNvSpPr>
            <a:spLocks noChangeArrowheads="1"/>
          </p:cNvSpPr>
          <p:nvPr/>
        </p:nvSpPr>
        <p:spPr bwMode="auto">
          <a:xfrm>
            <a:off x="6965343" y="4804880"/>
            <a:ext cx="115790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dirty="0"/>
              <a:t>Partition</a:t>
            </a:r>
          </a:p>
        </p:txBody>
      </p:sp>
    </p:spTree>
    <p:extLst>
      <p:ext uri="{BB962C8B-B14F-4D97-AF65-F5344CB8AC3E}">
        <p14:creationId xmlns:p14="http://schemas.microsoft.com/office/powerpoint/2010/main" val="4234706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ext, application&#10;&#10;Description automatically generated">
            <a:extLst>
              <a:ext uri="{FF2B5EF4-FFF2-40B4-BE49-F238E27FC236}">
                <a16:creationId xmlns:a16="http://schemas.microsoft.com/office/drawing/2014/main" id="{1B217BF5-E1FE-44A2-6357-D8DB4699BF6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2268" r="63329" b="5014"/>
          <a:stretch/>
        </p:blipFill>
        <p:spPr>
          <a:xfrm>
            <a:off x="300038" y="931025"/>
            <a:ext cx="6697110" cy="5414116"/>
          </a:xfrm>
        </p:spPr>
      </p:pic>
      <p:sp>
        <p:nvSpPr>
          <p:cNvPr id="3" name="Title 2">
            <a:extLst>
              <a:ext uri="{FF2B5EF4-FFF2-40B4-BE49-F238E27FC236}">
                <a16:creationId xmlns:a16="http://schemas.microsoft.com/office/drawing/2014/main" id="{5CB4CC10-D20C-B448-8EB8-7AC023E4AC59}"/>
              </a:ext>
            </a:extLst>
          </p:cNvPr>
          <p:cNvSpPr>
            <a:spLocks noGrp="1"/>
          </p:cNvSpPr>
          <p:nvPr>
            <p:ph type="ctrTitle"/>
          </p:nvPr>
        </p:nvSpPr>
        <p:spPr/>
        <p:txBody>
          <a:bodyPr/>
          <a:lstStyle/>
          <a:p>
            <a:r>
              <a:rPr lang="en-US" dirty="0"/>
              <a:t>Quick Sort</a:t>
            </a:r>
          </a:p>
        </p:txBody>
      </p:sp>
      <p:sp>
        <p:nvSpPr>
          <p:cNvPr id="4" name="Slide Number Placeholder 3">
            <a:extLst>
              <a:ext uri="{FF2B5EF4-FFF2-40B4-BE49-F238E27FC236}">
                <a16:creationId xmlns:a16="http://schemas.microsoft.com/office/drawing/2014/main" id="{43B0F2ED-8CFF-57E4-73DA-84C1CF41373D}"/>
              </a:ext>
            </a:extLst>
          </p:cNvPr>
          <p:cNvSpPr>
            <a:spLocks noGrp="1"/>
          </p:cNvSpPr>
          <p:nvPr>
            <p:ph type="sldNum" sz="quarter" idx="12"/>
          </p:nvPr>
        </p:nvSpPr>
        <p:spPr/>
        <p:txBody>
          <a:bodyPr/>
          <a:lstStyle/>
          <a:p>
            <a:fld id="{99AE015D-4E99-42B8-B1B4-4F7FEE987B9B}" type="slidenum">
              <a:rPr lang="en-US" smtClean="0"/>
              <a:pPr/>
              <a:t>21</a:t>
            </a:fld>
            <a:endParaRPr lang="en-US"/>
          </a:p>
        </p:txBody>
      </p:sp>
    </p:spTree>
    <p:extLst>
      <p:ext uri="{BB962C8B-B14F-4D97-AF65-F5344CB8AC3E}">
        <p14:creationId xmlns:p14="http://schemas.microsoft.com/office/powerpoint/2010/main" val="92210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To </a:t>
            </a:r>
            <a:r>
              <a:rPr lang="en-US" dirty="0">
                <a:solidFill>
                  <a:srgbClr val="FF0000"/>
                </a:solidFill>
              </a:rPr>
              <a:t>search</a:t>
            </a:r>
            <a:r>
              <a:rPr lang="en-US" dirty="0"/>
              <a:t> elements using the linear or binary </a:t>
            </a:r>
            <a:r>
              <a:rPr lang="en-US" sz="2500" dirty="0"/>
              <a:t>search</a:t>
            </a:r>
            <a:r>
              <a:rPr lang="en-US" dirty="0"/>
              <a:t> algorithm (§7.10).</a:t>
            </a:r>
          </a:p>
          <a:p>
            <a:r>
              <a:rPr lang="en-US" dirty="0"/>
              <a:t>To </a:t>
            </a:r>
            <a:r>
              <a:rPr lang="en-US" dirty="0">
                <a:solidFill>
                  <a:srgbClr val="FF0000"/>
                </a:solidFill>
              </a:rPr>
              <a:t>sort</a:t>
            </a:r>
            <a:r>
              <a:rPr lang="en-US" dirty="0"/>
              <a:t> an array using different approaches (§7.11).</a:t>
            </a:r>
          </a:p>
          <a:p>
            <a:r>
              <a:rPr lang="en-US" altLang="en-US" sz="2400" dirty="0"/>
              <a:t>To design, implement, and analyze insertion sort (§23.2).</a:t>
            </a:r>
          </a:p>
          <a:p>
            <a:r>
              <a:rPr lang="en-US" altLang="en-US" sz="2400" dirty="0"/>
              <a:t>To design, implement, and analyze bubble sort (§23.3).</a:t>
            </a:r>
          </a:p>
          <a:p>
            <a:r>
              <a:rPr lang="en-US" dirty="0"/>
              <a:t>To use the methods in the </a:t>
            </a:r>
            <a:r>
              <a:rPr lang="en-US" dirty="0" err="1">
                <a:solidFill>
                  <a:srgbClr val="FF0000"/>
                </a:solidFill>
              </a:rPr>
              <a:t>java.util.Arrays</a:t>
            </a:r>
            <a:r>
              <a:rPr lang="en-US" dirty="0"/>
              <a:t> class (§7.12).</a:t>
            </a:r>
          </a:p>
          <a:p>
            <a:r>
              <a:rPr lang="en-US" altLang="en-US" sz="2400" dirty="0"/>
              <a:t>To design, implement, and analyze merge sort (§23.4).</a:t>
            </a:r>
          </a:p>
          <a:p>
            <a:r>
              <a:rPr lang="en-US" altLang="en-US" sz="2400" dirty="0"/>
              <a:t>To design, implement, and analyze quick sort (§23.5).</a:t>
            </a:r>
          </a:p>
          <a:p>
            <a:endParaRPr lang="en-US" dirty="0"/>
          </a:p>
          <a:p>
            <a:pPr lvl="1"/>
            <a:endParaRPr lang="en-US" dirty="0"/>
          </a:p>
          <a:p>
            <a:pPr lvl="1"/>
            <a:endParaRPr lang="en-US" dirty="0"/>
          </a:p>
        </p:txBody>
      </p:sp>
      <p:sp>
        <p:nvSpPr>
          <p:cNvPr id="3" name="Title 2"/>
          <p:cNvSpPr>
            <a:spLocks noGrp="1"/>
          </p:cNvSpPr>
          <p:nvPr>
            <p:ph type="ctrTitle"/>
          </p:nvPr>
        </p:nvSpPr>
        <p:spPr/>
        <p:txBody>
          <a:bodyPr/>
          <a:lstStyle/>
          <a:p>
            <a:r>
              <a:rPr lang="en-US" dirty="0"/>
              <a:t>Objectives</a:t>
            </a:r>
          </a:p>
        </p:txBody>
      </p:sp>
      <p:sp>
        <p:nvSpPr>
          <p:cNvPr id="4" name="Slide Number Placeholder 3"/>
          <p:cNvSpPr>
            <a:spLocks noGrp="1"/>
          </p:cNvSpPr>
          <p:nvPr>
            <p:ph type="sldNum" sz="quarter" idx="12"/>
          </p:nvPr>
        </p:nvSpPr>
        <p:spPr/>
        <p:txBody>
          <a:bodyPr/>
          <a:lstStyle/>
          <a:p>
            <a:fld id="{99AE015D-4E99-42B8-B1B4-4F7FEE987B9B}" type="slidenum">
              <a:rPr lang="en-US" smtClean="0"/>
              <a:pPr/>
              <a:t>3</a:t>
            </a:fld>
            <a:endParaRPr lang="en-US"/>
          </a:p>
        </p:txBody>
      </p:sp>
    </p:spTree>
    <p:extLst>
      <p:ext uri="{BB962C8B-B14F-4D97-AF65-F5344CB8AC3E}">
        <p14:creationId xmlns:p14="http://schemas.microsoft.com/office/powerpoint/2010/main" val="363969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process of looking for a specific element in an array.</a:t>
            </a:r>
          </a:p>
          <a:p>
            <a:pPr lvl="1"/>
            <a:r>
              <a:rPr lang="en-US" dirty="0"/>
              <a:t>discovering whether a certain value is included in a array.</a:t>
            </a:r>
          </a:p>
          <a:p>
            <a:r>
              <a:rPr lang="en-US" dirty="0"/>
              <a:t>The Linear Search Approach:</a:t>
            </a:r>
          </a:p>
          <a:p>
            <a:pPr lvl="1"/>
            <a:r>
              <a:rPr lang="en-US" dirty="0">
                <a:solidFill>
                  <a:srgbClr val="FF0000"/>
                </a:solidFill>
              </a:rPr>
              <a:t>Compares</a:t>
            </a:r>
            <a:r>
              <a:rPr lang="en-US" dirty="0"/>
              <a:t> the </a:t>
            </a:r>
            <a:r>
              <a:rPr lang="en-US" dirty="0">
                <a:solidFill>
                  <a:srgbClr val="FF0000"/>
                </a:solidFill>
              </a:rPr>
              <a:t>key</a:t>
            </a:r>
            <a:r>
              <a:rPr lang="en-US" dirty="0"/>
              <a:t> sequentially with </a:t>
            </a:r>
            <a:r>
              <a:rPr lang="en-US" dirty="0">
                <a:solidFill>
                  <a:srgbClr val="FF0000"/>
                </a:solidFill>
              </a:rPr>
              <a:t>each element </a:t>
            </a:r>
            <a:r>
              <a:rPr lang="en-US" dirty="0"/>
              <a:t>in the array. </a:t>
            </a:r>
          </a:p>
          <a:p>
            <a:pPr lvl="1"/>
            <a:r>
              <a:rPr lang="en-US" dirty="0"/>
              <a:t>It </a:t>
            </a:r>
            <a:r>
              <a:rPr lang="en-US" dirty="0">
                <a:solidFill>
                  <a:srgbClr val="FF0000"/>
                </a:solidFill>
              </a:rPr>
              <a:t>continues</a:t>
            </a:r>
            <a:r>
              <a:rPr lang="en-US" dirty="0"/>
              <a:t> to do so until the </a:t>
            </a:r>
            <a:r>
              <a:rPr lang="en-US" dirty="0">
                <a:solidFill>
                  <a:srgbClr val="FF0000"/>
                </a:solidFill>
              </a:rPr>
              <a:t>key matches an element </a:t>
            </a:r>
            <a:r>
              <a:rPr lang="en-US" dirty="0"/>
              <a:t>in the array, or </a:t>
            </a:r>
            <a:r>
              <a:rPr lang="en-US" dirty="0">
                <a:solidFill>
                  <a:srgbClr val="FF0000"/>
                </a:solidFill>
              </a:rPr>
              <a:t>the array is exhausted </a:t>
            </a:r>
            <a:r>
              <a:rPr lang="en-US" dirty="0"/>
              <a:t>without a match being found. </a:t>
            </a:r>
          </a:p>
          <a:p>
            <a:pPr lvl="1"/>
            <a:r>
              <a:rPr lang="en-US" dirty="0"/>
              <a:t>If a </a:t>
            </a:r>
            <a:r>
              <a:rPr lang="en-US" dirty="0">
                <a:solidFill>
                  <a:schemeClr val="accent5"/>
                </a:solidFill>
              </a:rPr>
              <a:t>match is made</a:t>
            </a:r>
            <a:r>
              <a:rPr lang="en-US" dirty="0"/>
              <a:t>, the linear search </a:t>
            </a:r>
            <a:r>
              <a:rPr lang="en-US" dirty="0">
                <a:solidFill>
                  <a:schemeClr val="accent5"/>
                </a:solidFill>
              </a:rPr>
              <a:t>returns the index of the element</a:t>
            </a:r>
            <a:r>
              <a:rPr lang="en-US" dirty="0"/>
              <a:t> in the array that matches the key. </a:t>
            </a:r>
          </a:p>
          <a:p>
            <a:pPr lvl="1"/>
            <a:r>
              <a:rPr lang="en-US" dirty="0"/>
              <a:t>If </a:t>
            </a:r>
            <a:r>
              <a:rPr lang="en-US" dirty="0">
                <a:solidFill>
                  <a:schemeClr val="accent5"/>
                </a:solidFill>
              </a:rPr>
              <a:t>no match </a:t>
            </a:r>
            <a:r>
              <a:rPr lang="en-US" dirty="0"/>
              <a:t>is found, the search </a:t>
            </a:r>
            <a:r>
              <a:rPr lang="en-US" dirty="0">
                <a:solidFill>
                  <a:schemeClr val="accent5"/>
                </a:solidFill>
              </a:rPr>
              <a:t>returns -1</a:t>
            </a:r>
            <a:r>
              <a:rPr lang="en-US" dirty="0"/>
              <a:t>.</a:t>
            </a:r>
          </a:p>
        </p:txBody>
      </p:sp>
      <p:sp>
        <p:nvSpPr>
          <p:cNvPr id="3" name="Title 2"/>
          <p:cNvSpPr>
            <a:spLocks noGrp="1"/>
          </p:cNvSpPr>
          <p:nvPr>
            <p:ph type="ctrTitle"/>
          </p:nvPr>
        </p:nvSpPr>
        <p:spPr/>
        <p:txBody>
          <a:bodyPr/>
          <a:lstStyle/>
          <a:p>
            <a:r>
              <a:rPr lang="en-US" dirty="0"/>
              <a:t>Searching Arrays: </a:t>
            </a:r>
            <a:r>
              <a:rPr lang="en-US" sz="2400" dirty="0"/>
              <a:t>The Linear Search Approach</a:t>
            </a:r>
          </a:p>
        </p:txBody>
      </p:sp>
      <p:sp>
        <p:nvSpPr>
          <p:cNvPr id="4" name="Slide Number Placeholder 3"/>
          <p:cNvSpPr>
            <a:spLocks noGrp="1"/>
          </p:cNvSpPr>
          <p:nvPr>
            <p:ph type="sldNum" sz="quarter" idx="12"/>
          </p:nvPr>
        </p:nvSpPr>
        <p:spPr/>
        <p:txBody>
          <a:bodyPr/>
          <a:lstStyle/>
          <a:p>
            <a:fld id="{99AE015D-4E99-42B8-B1B4-4F7FEE987B9B}" type="slidenum">
              <a:rPr lang="en-US" smtClean="0"/>
              <a:pPr/>
              <a:t>4</a:t>
            </a:fld>
            <a:endParaRPr lang="en-US"/>
          </a:p>
        </p:txBody>
      </p:sp>
      <p:pic>
        <p:nvPicPr>
          <p:cNvPr id="7" name="Picture 6"/>
          <p:cNvPicPr>
            <a:picLocks noChangeAspect="1"/>
          </p:cNvPicPr>
          <p:nvPr/>
        </p:nvPicPr>
        <p:blipFill>
          <a:blip r:embed="rId2"/>
          <a:stretch>
            <a:fillRect/>
          </a:stretch>
        </p:blipFill>
        <p:spPr>
          <a:xfrm>
            <a:off x="1269052" y="4664818"/>
            <a:ext cx="6408420" cy="1527588"/>
          </a:xfrm>
          <a:prstGeom prst="rect">
            <a:avLst/>
          </a:prstGeom>
          <a:ln>
            <a:solidFill>
              <a:schemeClr val="tx1"/>
            </a:solidFill>
          </a:ln>
        </p:spPr>
      </p:pic>
    </p:spTree>
    <p:extLst>
      <p:ext uri="{BB962C8B-B14F-4D97-AF65-F5344CB8AC3E}">
        <p14:creationId xmlns:p14="http://schemas.microsoft.com/office/powerpoint/2010/main" val="2928983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Searching Arrays: </a:t>
            </a:r>
            <a:r>
              <a:rPr lang="en-US" sz="2400" dirty="0"/>
              <a:t>The Linear Search Approach</a:t>
            </a:r>
          </a:p>
        </p:txBody>
      </p:sp>
      <p:sp>
        <p:nvSpPr>
          <p:cNvPr id="4" name="Slide Number Placeholder 3"/>
          <p:cNvSpPr>
            <a:spLocks noGrp="1"/>
          </p:cNvSpPr>
          <p:nvPr>
            <p:ph type="sldNum" sz="quarter" idx="12"/>
          </p:nvPr>
        </p:nvSpPr>
        <p:spPr/>
        <p:txBody>
          <a:bodyPr/>
          <a:lstStyle/>
          <a:p>
            <a:fld id="{99AE015D-4E99-42B8-B1B4-4F7FEE987B9B}" type="slidenum">
              <a:rPr lang="en-US" smtClean="0"/>
              <a:pPr/>
              <a:t>5</a:t>
            </a:fld>
            <a:endParaRPr lang="en-US"/>
          </a:p>
        </p:txBody>
      </p:sp>
      <p:graphicFrame>
        <p:nvGraphicFramePr>
          <p:cNvPr id="5" name="Group 3"/>
          <p:cNvGraphicFramePr>
            <a:graphicFrameLocks noGrp="1"/>
          </p:cNvGraphicFramePr>
          <p:nvPr>
            <p:extLst>
              <p:ext uri="{D42A27DB-BD31-4B8C-83A1-F6EECF244321}">
                <p14:modId xmlns:p14="http://schemas.microsoft.com/office/powerpoint/2010/main" val="214595989"/>
              </p:ext>
            </p:extLst>
          </p:nvPr>
        </p:nvGraphicFramePr>
        <p:xfrm>
          <a:off x="2947353" y="2382126"/>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23"/>
          <p:cNvGraphicFramePr>
            <a:graphicFrameLocks noGrp="1"/>
          </p:cNvGraphicFramePr>
          <p:nvPr>
            <p:extLst>
              <p:ext uri="{D42A27DB-BD31-4B8C-83A1-F6EECF244321}">
                <p14:modId xmlns:p14="http://schemas.microsoft.com/office/powerpoint/2010/main" val="2614507852"/>
              </p:ext>
            </p:extLst>
          </p:nvPr>
        </p:nvGraphicFramePr>
        <p:xfrm>
          <a:off x="2947353" y="302545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 name="Group 43"/>
          <p:cNvGraphicFramePr>
            <a:graphicFrameLocks noGrp="1"/>
          </p:cNvGraphicFramePr>
          <p:nvPr>
            <p:extLst>
              <p:ext uri="{D42A27DB-BD31-4B8C-83A1-F6EECF244321}">
                <p14:modId xmlns:p14="http://schemas.microsoft.com/office/powerpoint/2010/main" val="1891054157"/>
              </p:ext>
            </p:extLst>
          </p:nvPr>
        </p:nvGraphicFramePr>
        <p:xfrm>
          <a:off x="2947353" y="367315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Group 63"/>
          <p:cNvGraphicFramePr>
            <a:graphicFrameLocks noGrp="1"/>
          </p:cNvGraphicFramePr>
          <p:nvPr>
            <p:extLst>
              <p:ext uri="{D42A27DB-BD31-4B8C-83A1-F6EECF244321}">
                <p14:modId xmlns:p14="http://schemas.microsoft.com/office/powerpoint/2010/main" val="966901221"/>
              </p:ext>
            </p:extLst>
          </p:nvPr>
        </p:nvGraphicFramePr>
        <p:xfrm>
          <a:off x="2947353" y="501808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83"/>
          <p:cNvGraphicFramePr>
            <a:graphicFrameLocks noGrp="1"/>
          </p:cNvGraphicFramePr>
          <p:nvPr>
            <p:extLst>
              <p:ext uri="{D42A27DB-BD31-4B8C-83A1-F6EECF244321}">
                <p14:modId xmlns:p14="http://schemas.microsoft.com/office/powerpoint/2010/main" val="1451095360"/>
              </p:ext>
            </p:extLst>
          </p:nvPr>
        </p:nvGraphicFramePr>
        <p:xfrm>
          <a:off x="2947353" y="569626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103"/>
          <p:cNvGraphicFramePr>
            <a:graphicFrameLocks noGrp="1"/>
          </p:cNvGraphicFramePr>
          <p:nvPr>
            <p:extLst>
              <p:ext uri="{D42A27DB-BD31-4B8C-83A1-F6EECF244321}">
                <p14:modId xmlns:p14="http://schemas.microsoft.com/office/powerpoint/2010/main" val="211290012"/>
              </p:ext>
            </p:extLst>
          </p:nvPr>
        </p:nvGraphicFramePr>
        <p:xfrm>
          <a:off x="2947353" y="4339908"/>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 name="Rectangle 123"/>
          <p:cNvSpPr>
            <a:spLocks noChangeArrowheads="1"/>
          </p:cNvSpPr>
          <p:nvPr/>
        </p:nvSpPr>
        <p:spPr bwMode="auto">
          <a:xfrm>
            <a:off x="1880553" y="236632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dirty="0">
                <a:latin typeface="Arial" pitchFamily="34" charset="0"/>
              </a:rPr>
              <a:t>3</a:t>
            </a:r>
          </a:p>
        </p:txBody>
      </p:sp>
      <p:sp>
        <p:nvSpPr>
          <p:cNvPr id="12" name="Rectangle 124"/>
          <p:cNvSpPr>
            <a:spLocks noChangeArrowheads="1"/>
          </p:cNvSpPr>
          <p:nvPr/>
        </p:nvSpPr>
        <p:spPr bwMode="auto">
          <a:xfrm>
            <a:off x="1880553" y="302545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13" name="Rectangle 125"/>
          <p:cNvSpPr>
            <a:spLocks noChangeArrowheads="1"/>
          </p:cNvSpPr>
          <p:nvPr/>
        </p:nvSpPr>
        <p:spPr bwMode="auto">
          <a:xfrm>
            <a:off x="1880553" y="367315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14" name="Rectangle 126"/>
          <p:cNvSpPr>
            <a:spLocks noChangeArrowheads="1"/>
          </p:cNvSpPr>
          <p:nvPr/>
        </p:nvSpPr>
        <p:spPr bwMode="auto">
          <a:xfrm>
            <a:off x="1880553" y="433990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15" name="Rectangle 127"/>
          <p:cNvSpPr>
            <a:spLocks noChangeArrowheads="1"/>
          </p:cNvSpPr>
          <p:nvPr/>
        </p:nvSpPr>
        <p:spPr bwMode="auto">
          <a:xfrm>
            <a:off x="1880553" y="5018088"/>
            <a:ext cx="533400" cy="533400"/>
          </a:xfrm>
          <a:prstGeom prst="rect">
            <a:avLst/>
          </a:prstGeom>
          <a:solidFill>
            <a:srgbClr val="FF0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dirty="0">
                <a:latin typeface="Arial" pitchFamily="34" charset="0"/>
              </a:rPr>
              <a:t>3</a:t>
            </a:r>
          </a:p>
        </p:txBody>
      </p:sp>
      <p:sp>
        <p:nvSpPr>
          <p:cNvPr id="16" name="Rectangle 128"/>
          <p:cNvSpPr>
            <a:spLocks noChangeArrowheads="1"/>
          </p:cNvSpPr>
          <p:nvPr/>
        </p:nvSpPr>
        <p:spPr bwMode="auto">
          <a:xfrm>
            <a:off x="1880553" y="5696268"/>
            <a:ext cx="533400" cy="533400"/>
          </a:xfrm>
          <a:prstGeom prst="rect">
            <a:avLst/>
          </a:prstGeom>
          <a:solidFill>
            <a:srgbClr val="66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latin typeface="Arial" pitchFamily="34" charset="0"/>
              </a:rPr>
              <a:t>3</a:t>
            </a:r>
          </a:p>
        </p:txBody>
      </p:sp>
      <p:sp>
        <p:nvSpPr>
          <p:cNvPr id="17" name="Text Box 131"/>
          <p:cNvSpPr txBox="1">
            <a:spLocks noChangeArrowheads="1"/>
          </p:cNvSpPr>
          <p:nvPr/>
        </p:nvSpPr>
        <p:spPr bwMode="auto">
          <a:xfrm>
            <a:off x="1756728" y="184404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dirty="0"/>
              <a:t>Key</a:t>
            </a:r>
          </a:p>
        </p:txBody>
      </p:sp>
      <p:sp>
        <p:nvSpPr>
          <p:cNvPr id="18" name="Text Box 132"/>
          <p:cNvSpPr txBox="1">
            <a:spLocks noChangeArrowheads="1"/>
          </p:cNvSpPr>
          <p:nvPr/>
        </p:nvSpPr>
        <p:spPr bwMode="auto">
          <a:xfrm>
            <a:off x="3331528" y="1844040"/>
            <a:ext cx="2227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dirty="0"/>
              <a:t>array</a:t>
            </a:r>
          </a:p>
        </p:txBody>
      </p:sp>
      <p:graphicFrame>
        <p:nvGraphicFramePr>
          <p:cNvPr id="19" name="Group 3"/>
          <p:cNvGraphicFramePr>
            <a:graphicFrameLocks noGrp="1"/>
          </p:cNvGraphicFramePr>
          <p:nvPr>
            <p:extLst>
              <p:ext uri="{D42A27DB-BD31-4B8C-83A1-F6EECF244321}">
                <p14:modId xmlns:p14="http://schemas.microsoft.com/office/powerpoint/2010/main" val="718195758"/>
              </p:ext>
            </p:extLst>
          </p:nvPr>
        </p:nvGraphicFramePr>
        <p:xfrm>
          <a:off x="2947353" y="1165199"/>
          <a:ext cx="4267200" cy="517602"/>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6</a:t>
                      </a:r>
                    </a:p>
                  </a:txBody>
                  <a:tcPr marT="45441" marB="454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4</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1</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9</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7</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3</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2</a:t>
                      </a:r>
                    </a:p>
                  </a:txBody>
                  <a:tcPr marT="45441" marB="454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anose="02020603050405020304" pitchFamily="18" charset="0"/>
                        </a:rPr>
                        <a:t>8</a:t>
                      </a:r>
                    </a:p>
                  </a:txBody>
                  <a:tcPr marT="45441" marB="454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 name="Rectangle 123"/>
          <p:cNvSpPr>
            <a:spLocks noChangeArrowheads="1"/>
          </p:cNvSpPr>
          <p:nvPr/>
        </p:nvSpPr>
        <p:spPr bwMode="auto">
          <a:xfrm>
            <a:off x="1880553" y="1149401"/>
            <a:ext cx="533400" cy="533400"/>
          </a:xfrm>
          <a:prstGeom prst="rect">
            <a:avLst/>
          </a:prstGeom>
          <a:noFill/>
          <a:ln>
            <a:solidFill>
              <a:schemeClr val="tx1"/>
            </a:solid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dirty="0">
                <a:latin typeface="Arial" pitchFamily="34" charset="0"/>
              </a:rPr>
              <a:t>3</a:t>
            </a:r>
          </a:p>
        </p:txBody>
      </p:sp>
      <p:sp>
        <p:nvSpPr>
          <p:cNvPr id="21" name="AutoShape 19">
            <a:hlinkClick r:id="rId2" highlightClick="1"/>
          </p:cNvPr>
          <p:cNvSpPr>
            <a:spLocks noChangeArrowheads="1"/>
          </p:cNvSpPr>
          <p:nvPr/>
        </p:nvSpPr>
        <p:spPr bwMode="auto">
          <a:xfrm>
            <a:off x="8361218" y="565340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dirty="0"/>
          </a:p>
        </p:txBody>
      </p:sp>
      <p:sp>
        <p:nvSpPr>
          <p:cNvPr id="22" name="Rectangle 21"/>
          <p:cNvSpPr/>
          <p:nvPr/>
        </p:nvSpPr>
        <p:spPr>
          <a:xfrm>
            <a:off x="7747953" y="5182156"/>
            <a:ext cx="144783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Live example</a:t>
            </a:r>
          </a:p>
        </p:txBody>
      </p:sp>
    </p:spTree>
    <p:extLst>
      <p:ext uri="{BB962C8B-B14F-4D97-AF65-F5344CB8AC3E}">
        <p14:creationId xmlns:p14="http://schemas.microsoft.com/office/powerpoint/2010/main" val="125697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For binary search to work, the elements in the array must already be ordered.</a:t>
            </a:r>
          </a:p>
        </p:txBody>
      </p:sp>
      <p:sp>
        <p:nvSpPr>
          <p:cNvPr id="3" name="Title 2"/>
          <p:cNvSpPr>
            <a:spLocks noGrp="1"/>
          </p:cNvSpPr>
          <p:nvPr>
            <p:ph type="ctrTitle"/>
          </p:nvPr>
        </p:nvSpPr>
        <p:spPr/>
        <p:txBody>
          <a:bodyPr/>
          <a:lstStyle/>
          <a:p>
            <a:r>
              <a:rPr lang="en-US" dirty="0"/>
              <a:t>The Binary Search Approach(1/4)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6</a:t>
            </a:fld>
            <a:endParaRPr lang="en-US"/>
          </a:p>
        </p:txBody>
      </p:sp>
      <p:pic>
        <p:nvPicPr>
          <p:cNvPr id="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8846" y="1997624"/>
            <a:ext cx="6352759" cy="3571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AutoShape 19">
            <a:hlinkClick r:id="rId3" highlightClick="1"/>
          </p:cNvPr>
          <p:cNvSpPr>
            <a:spLocks noChangeArrowheads="1"/>
          </p:cNvSpPr>
          <p:nvPr/>
        </p:nvSpPr>
        <p:spPr bwMode="auto">
          <a:xfrm>
            <a:off x="8462913" y="583433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7" name="Rectangle 6"/>
          <p:cNvSpPr/>
          <p:nvPr/>
        </p:nvSpPr>
        <p:spPr>
          <a:xfrm>
            <a:off x="6947689" y="5937796"/>
            <a:ext cx="144783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Live example</a:t>
            </a:r>
          </a:p>
        </p:txBody>
      </p:sp>
    </p:spTree>
    <p:extLst>
      <p:ext uri="{BB962C8B-B14F-4D97-AF65-F5344CB8AC3E}">
        <p14:creationId xmlns:p14="http://schemas.microsoft.com/office/powerpoint/2010/main" val="226150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The Binary Search Approach(2/4)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7</a:t>
            </a:fld>
            <a:endParaRPr lang="en-US"/>
          </a:p>
        </p:txBody>
      </p:sp>
      <p:graphicFrame>
        <p:nvGraphicFramePr>
          <p:cNvPr id="5" name="Object 5"/>
          <p:cNvGraphicFramePr>
            <a:graphicFrameLocks noChangeAspect="1"/>
          </p:cNvGraphicFramePr>
          <p:nvPr>
            <p:extLst>
              <p:ext uri="{D42A27DB-BD31-4B8C-83A1-F6EECF244321}">
                <p14:modId xmlns:p14="http://schemas.microsoft.com/office/powerpoint/2010/main" val="245488050"/>
              </p:ext>
            </p:extLst>
          </p:nvPr>
        </p:nvGraphicFramePr>
        <p:xfrm>
          <a:off x="842646" y="1236154"/>
          <a:ext cx="7420610" cy="4849957"/>
        </p:xfrm>
        <a:graphic>
          <a:graphicData uri="http://schemas.openxmlformats.org/presentationml/2006/ole">
            <mc:AlternateContent xmlns:mc="http://schemas.openxmlformats.org/markup-compatibility/2006">
              <mc:Choice xmlns:v="urn:schemas-microsoft-com:vml" Requires="v">
                <p:oleObj name="Picture" r:id="rId2" imgW="4282440" imgH="2796540" progId="Word.Picture.8">
                  <p:embed/>
                </p:oleObj>
              </mc:Choice>
              <mc:Fallback>
                <p:oleObj name="Picture" r:id="rId2" imgW="4282440" imgH="2796540" progId="Word.Picture.8">
                  <p:embed/>
                  <p:pic>
                    <p:nvPicPr>
                      <p:cNvPr id="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646" y="1236154"/>
                        <a:ext cx="7420610" cy="4849957"/>
                      </a:xfrm>
                      <a:prstGeom prst="rect">
                        <a:avLst/>
                      </a:prstGeom>
                      <a:noFill/>
                    </p:spPr>
                  </p:pic>
                </p:oleObj>
              </mc:Fallback>
            </mc:AlternateContent>
          </a:graphicData>
        </a:graphic>
      </p:graphicFrame>
    </p:spTree>
    <p:extLst>
      <p:ext uri="{BB962C8B-B14F-4D97-AF65-F5344CB8AC3E}">
        <p14:creationId xmlns:p14="http://schemas.microsoft.com/office/powerpoint/2010/main" val="364674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Elements in the array must already be ordered. </a:t>
            </a:r>
          </a:p>
          <a:p>
            <a:pPr marL="0" indent="0" algn="ctr">
              <a:buNone/>
            </a:pPr>
            <a:r>
              <a:rPr lang="nn-NO" dirty="0"/>
              <a:t>2   4   7   10   11   45   50   59   60   66  69   70   79</a:t>
            </a:r>
          </a:p>
          <a:p>
            <a:r>
              <a:rPr lang="en-US" dirty="0"/>
              <a:t>The binary search first </a:t>
            </a:r>
            <a:r>
              <a:rPr lang="en-US" dirty="0">
                <a:solidFill>
                  <a:srgbClr val="FF0000"/>
                </a:solidFill>
              </a:rPr>
              <a:t>compares</a:t>
            </a:r>
            <a:r>
              <a:rPr lang="en-US" dirty="0"/>
              <a:t> the </a:t>
            </a:r>
            <a:r>
              <a:rPr lang="en-US" dirty="0">
                <a:solidFill>
                  <a:srgbClr val="FF0000"/>
                </a:solidFill>
              </a:rPr>
              <a:t>key</a:t>
            </a:r>
            <a:r>
              <a:rPr lang="en-US" dirty="0"/>
              <a:t> with </a:t>
            </a:r>
            <a:r>
              <a:rPr lang="en-US" dirty="0">
                <a:solidFill>
                  <a:srgbClr val="FF0000"/>
                </a:solidFill>
              </a:rPr>
              <a:t>the element in the middle</a:t>
            </a:r>
            <a:r>
              <a:rPr lang="en-US" dirty="0"/>
              <a:t> of the array. </a:t>
            </a:r>
          </a:p>
          <a:p>
            <a:r>
              <a:rPr lang="en-US" dirty="0"/>
              <a:t>If the </a:t>
            </a:r>
            <a:r>
              <a:rPr lang="en-US" dirty="0">
                <a:solidFill>
                  <a:srgbClr val="FF0000"/>
                </a:solidFill>
              </a:rPr>
              <a:t>key</a:t>
            </a:r>
            <a:r>
              <a:rPr lang="en-US" dirty="0"/>
              <a:t> is </a:t>
            </a:r>
            <a:r>
              <a:rPr lang="en-US" dirty="0">
                <a:solidFill>
                  <a:srgbClr val="FF0000"/>
                </a:solidFill>
              </a:rPr>
              <a:t>equal</a:t>
            </a:r>
            <a:r>
              <a:rPr lang="en-US" dirty="0"/>
              <a:t> to the </a:t>
            </a:r>
            <a:r>
              <a:rPr lang="en-US" dirty="0">
                <a:solidFill>
                  <a:srgbClr val="FF0000"/>
                </a:solidFill>
              </a:rPr>
              <a:t>middle</a:t>
            </a:r>
            <a:r>
              <a:rPr lang="en-US" dirty="0"/>
              <a:t> element, the </a:t>
            </a:r>
            <a:r>
              <a:rPr lang="en-US" dirty="0">
                <a:solidFill>
                  <a:srgbClr val="FF0000"/>
                </a:solidFill>
              </a:rPr>
              <a:t>search ends with a match</a:t>
            </a:r>
            <a:r>
              <a:rPr lang="en-US" dirty="0"/>
              <a:t>.</a:t>
            </a:r>
          </a:p>
          <a:p>
            <a:r>
              <a:rPr lang="en-US" dirty="0"/>
              <a:t>If the </a:t>
            </a:r>
            <a:r>
              <a:rPr lang="en-US" dirty="0">
                <a:solidFill>
                  <a:srgbClr val="FF0000"/>
                </a:solidFill>
              </a:rPr>
              <a:t>key</a:t>
            </a:r>
            <a:r>
              <a:rPr lang="en-US" dirty="0"/>
              <a:t> is </a:t>
            </a:r>
            <a:r>
              <a:rPr lang="en-US" dirty="0">
                <a:solidFill>
                  <a:srgbClr val="FF0000"/>
                </a:solidFill>
              </a:rPr>
              <a:t>less</a:t>
            </a:r>
            <a:r>
              <a:rPr lang="en-US" dirty="0"/>
              <a:t> than the </a:t>
            </a:r>
            <a:r>
              <a:rPr lang="en-US" dirty="0">
                <a:solidFill>
                  <a:srgbClr val="FF0000"/>
                </a:solidFill>
              </a:rPr>
              <a:t>middle</a:t>
            </a:r>
            <a:r>
              <a:rPr lang="en-US" dirty="0"/>
              <a:t> element, you only need to </a:t>
            </a:r>
            <a:r>
              <a:rPr lang="en-US" dirty="0">
                <a:solidFill>
                  <a:srgbClr val="FF0000"/>
                </a:solidFill>
              </a:rPr>
              <a:t>search</a:t>
            </a:r>
            <a:r>
              <a:rPr lang="en-US" dirty="0"/>
              <a:t> the key in the </a:t>
            </a:r>
            <a:r>
              <a:rPr lang="en-US" dirty="0">
                <a:solidFill>
                  <a:srgbClr val="FF0000"/>
                </a:solidFill>
              </a:rPr>
              <a:t>first half </a:t>
            </a:r>
            <a:r>
              <a:rPr lang="en-US" dirty="0"/>
              <a:t>of the array.</a:t>
            </a:r>
          </a:p>
          <a:p>
            <a:r>
              <a:rPr lang="en-US" dirty="0"/>
              <a:t>If the </a:t>
            </a:r>
            <a:r>
              <a:rPr lang="en-US" dirty="0">
                <a:solidFill>
                  <a:srgbClr val="FF0000"/>
                </a:solidFill>
              </a:rPr>
              <a:t>key</a:t>
            </a:r>
            <a:r>
              <a:rPr lang="en-US" dirty="0"/>
              <a:t> is </a:t>
            </a:r>
            <a:r>
              <a:rPr lang="en-US" dirty="0">
                <a:solidFill>
                  <a:srgbClr val="FF0000"/>
                </a:solidFill>
              </a:rPr>
              <a:t>greater</a:t>
            </a:r>
            <a:r>
              <a:rPr lang="en-US" dirty="0"/>
              <a:t> than the </a:t>
            </a:r>
            <a:r>
              <a:rPr lang="en-US" dirty="0">
                <a:solidFill>
                  <a:srgbClr val="FF0000"/>
                </a:solidFill>
              </a:rPr>
              <a:t>middle</a:t>
            </a:r>
            <a:r>
              <a:rPr lang="en-US" dirty="0"/>
              <a:t> element, you only need to </a:t>
            </a:r>
            <a:r>
              <a:rPr lang="en-US" dirty="0">
                <a:solidFill>
                  <a:srgbClr val="FF0000"/>
                </a:solidFill>
              </a:rPr>
              <a:t>search</a:t>
            </a:r>
            <a:r>
              <a:rPr lang="en-US" dirty="0"/>
              <a:t> the key in the </a:t>
            </a:r>
            <a:r>
              <a:rPr lang="en-US" dirty="0">
                <a:solidFill>
                  <a:srgbClr val="FF0000"/>
                </a:solidFill>
              </a:rPr>
              <a:t>second half </a:t>
            </a:r>
            <a:r>
              <a:rPr lang="en-US" dirty="0"/>
              <a:t>of the array</a:t>
            </a:r>
          </a:p>
        </p:txBody>
      </p:sp>
      <p:sp>
        <p:nvSpPr>
          <p:cNvPr id="3" name="Title 2"/>
          <p:cNvSpPr>
            <a:spLocks noGrp="1"/>
          </p:cNvSpPr>
          <p:nvPr>
            <p:ph type="ctrTitle"/>
          </p:nvPr>
        </p:nvSpPr>
        <p:spPr/>
        <p:txBody>
          <a:bodyPr/>
          <a:lstStyle/>
          <a:p>
            <a:r>
              <a:rPr lang="en-US" dirty="0"/>
              <a:t>The Binary Search Approach(3/4)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8</a:t>
            </a:fld>
            <a:endParaRPr lang="en-US"/>
          </a:p>
        </p:txBody>
      </p:sp>
    </p:spTree>
    <p:extLst>
      <p:ext uri="{BB962C8B-B14F-4D97-AF65-F5344CB8AC3E}">
        <p14:creationId xmlns:p14="http://schemas.microsoft.com/office/powerpoint/2010/main" val="358954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ctrTitle"/>
          </p:nvPr>
        </p:nvSpPr>
        <p:spPr/>
        <p:txBody>
          <a:bodyPr/>
          <a:lstStyle/>
          <a:p>
            <a:r>
              <a:rPr lang="en-US" dirty="0"/>
              <a:t>The Binary Search Approach(4/4)</a:t>
            </a:r>
          </a:p>
        </p:txBody>
      </p:sp>
      <p:sp>
        <p:nvSpPr>
          <p:cNvPr id="4" name="Slide Number Placeholder 3"/>
          <p:cNvSpPr>
            <a:spLocks noGrp="1"/>
          </p:cNvSpPr>
          <p:nvPr>
            <p:ph type="sldNum" sz="quarter" idx="12"/>
          </p:nvPr>
        </p:nvSpPr>
        <p:spPr/>
        <p:txBody>
          <a:bodyPr/>
          <a:lstStyle/>
          <a:p>
            <a:fld id="{99AE015D-4E99-42B8-B1B4-4F7FEE987B9B}" type="slidenum">
              <a:rPr lang="en-US" smtClean="0"/>
              <a:pPr/>
              <a:t>9</a:t>
            </a:fld>
            <a:endParaRPr lang="en-US"/>
          </a:p>
        </p:txBody>
      </p:sp>
      <p:pic>
        <p:nvPicPr>
          <p:cNvPr id="7" name="Picture 6"/>
          <p:cNvPicPr>
            <a:picLocks noChangeAspect="1"/>
          </p:cNvPicPr>
          <p:nvPr/>
        </p:nvPicPr>
        <p:blipFill>
          <a:blip r:embed="rId2"/>
          <a:stretch>
            <a:fillRect/>
          </a:stretch>
        </p:blipFill>
        <p:spPr>
          <a:xfrm>
            <a:off x="314469" y="962344"/>
            <a:ext cx="5339484" cy="5397885"/>
          </a:xfrm>
          <a:prstGeom prst="rect">
            <a:avLst/>
          </a:prstGeom>
        </p:spPr>
      </p:pic>
      <p:sp>
        <p:nvSpPr>
          <p:cNvPr id="6" name="Rectangle 5"/>
          <p:cNvSpPr/>
          <p:nvPr/>
        </p:nvSpPr>
        <p:spPr>
          <a:xfrm>
            <a:off x="4286106" y="3359443"/>
            <a:ext cx="3646218" cy="1323439"/>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Otherwise, it returns </a:t>
            </a:r>
          </a:p>
          <a:p>
            <a:r>
              <a:rPr lang="en-US" sz="1600" dirty="0">
                <a:latin typeface="Times New Roman" panose="02020603050405020304" pitchFamily="18" charset="0"/>
                <a:cs typeface="Times New Roman" panose="02020603050405020304" pitchFamily="18" charset="0"/>
              </a:rPr>
              <a:t> -insertion point - 1. </a:t>
            </a:r>
          </a:p>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The insertion point is the point at which the key would be inserted into the list. </a:t>
            </a:r>
          </a:p>
        </p:txBody>
      </p:sp>
      <p:sp>
        <p:nvSpPr>
          <p:cNvPr id="8" name="Rectangle 7"/>
          <p:cNvSpPr/>
          <p:nvPr/>
        </p:nvSpPr>
        <p:spPr>
          <a:xfrm>
            <a:off x="4286106" y="2159114"/>
            <a:ext cx="4572000" cy="1200329"/>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binarySearch</a:t>
            </a:r>
            <a:r>
              <a:rPr lang="en-US" dirty="0">
                <a:latin typeface="Times New Roman" panose="02020603050405020304" pitchFamily="18" charset="0"/>
                <a:cs typeface="Times New Roman" panose="02020603050405020304" pitchFamily="18" charset="0"/>
              </a:rPr>
              <a:t> method returns the index of the element in the list that matches the search key if it is contained in the list. </a:t>
            </a:r>
          </a:p>
          <a:p>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7073902" y="5990897"/>
            <a:ext cx="1883849" cy="369332"/>
          </a:xfrm>
          <a:prstGeom prst="rect">
            <a:avLst/>
          </a:prstGeom>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BinarySearch.java</a:t>
            </a:r>
          </a:p>
        </p:txBody>
      </p:sp>
    </p:spTree>
    <p:extLst>
      <p:ext uri="{BB962C8B-B14F-4D97-AF65-F5344CB8AC3E}">
        <p14:creationId xmlns:p14="http://schemas.microsoft.com/office/powerpoint/2010/main" val="1615183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6087</TotalTime>
  <Words>940</Words>
  <Application>Microsoft Office PowerPoint</Application>
  <PresentationFormat>On-screen Show (4:3)</PresentationFormat>
  <Paragraphs>176</Paragraphs>
  <Slides>21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Garamond</vt:lpstr>
      <vt:lpstr>Monotype Sorts</vt:lpstr>
      <vt:lpstr>Times New Roman</vt:lpstr>
      <vt:lpstr>Office Theme</vt:lpstr>
      <vt:lpstr>Picture</vt:lpstr>
      <vt:lpstr>Module 10: Searching and Sorting</vt:lpstr>
      <vt:lpstr>Declaration</vt:lpstr>
      <vt:lpstr>Objectives</vt:lpstr>
      <vt:lpstr>Searching Arrays: The Linear Search Approach</vt:lpstr>
      <vt:lpstr>Searching Arrays: The Linear Search Approach</vt:lpstr>
      <vt:lpstr>The Binary Search Approach(1/4)</vt:lpstr>
      <vt:lpstr>The Binary Search Approach(2/4)</vt:lpstr>
      <vt:lpstr>The Binary Search Approach(3/4)</vt:lpstr>
      <vt:lpstr>The Binary Search Approach(4/4)</vt:lpstr>
      <vt:lpstr>Sorting</vt:lpstr>
      <vt:lpstr>Selection Sort</vt:lpstr>
      <vt:lpstr>Insertion Sort</vt:lpstr>
      <vt:lpstr>Bubble Sort</vt:lpstr>
      <vt:lpstr>The Arrays Class</vt:lpstr>
      <vt:lpstr>Merge Sort</vt:lpstr>
      <vt:lpstr>Merging Two Sorted Lists</vt:lpstr>
      <vt:lpstr>Merge Sort</vt:lpstr>
      <vt:lpstr>Quick Sort</vt:lpstr>
      <vt:lpstr>Quick Sort</vt:lpstr>
      <vt:lpstr>Partition</vt:lpstr>
      <vt:lpstr>Quick Sort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 Ahmed Othman</dc:creator>
  <cp:lastModifiedBy>Yahya Garout</cp:lastModifiedBy>
  <cp:revision>1030</cp:revision>
  <cp:lastPrinted>2021-01-13T15:05:11Z</cp:lastPrinted>
  <dcterms:created xsi:type="dcterms:W3CDTF">2020-12-20T14:03:41Z</dcterms:created>
  <dcterms:modified xsi:type="dcterms:W3CDTF">2022-11-19T10:52:50Z</dcterms:modified>
</cp:coreProperties>
</file>