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72" r:id="rId6"/>
    <p:sldId id="273" r:id="rId7"/>
    <p:sldId id="282" r:id="rId8"/>
    <p:sldId id="274" r:id="rId9"/>
    <p:sldId id="281" r:id="rId10"/>
    <p:sldId id="277" r:id="rId11"/>
    <p:sldId id="284" r:id="rId12"/>
    <p:sldId id="283" r:id="rId13"/>
    <p:sldId id="279" r:id="rId14"/>
    <p:sldId id="268" r:id="rId15"/>
    <p:sldId id="28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D08EAE-43AF-44C1-A7D9-E10A9ACFDA1E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6321EE-D23F-4780-B318-01CDAA890F27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Система прогнозирования цен на товары в магазинах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r>
              <a:rPr lang="ru-RU" sz="2000" b="1" cap="none" spc="0" dirty="0" smtClean="0">
                <a:solidFill>
                  <a:schemeClr val="tx1"/>
                </a:solidFill>
              </a:rPr>
              <a:t>Студент: Малышев Иван Алексеевич 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ИУ7-</a:t>
            </a:r>
            <a:r>
              <a:rPr lang="en-US" sz="2000" b="1" cap="none" spc="0" dirty="0" smtClean="0">
                <a:solidFill>
                  <a:schemeClr val="tx1"/>
                </a:solidFill>
              </a:rPr>
              <a:t>6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1Б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r>
              <a:rPr lang="ru-RU" sz="2000" b="1" cap="none" spc="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 smtClean="0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 Кирилл Андреевич</a:t>
            </a:r>
            <a:endParaRPr lang="ru-RU" sz="2000" b="1" cap="none" spc="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«</a:t>
            </a:r>
            <a:r>
              <a:rPr lang="ru-RU" sz="2000" b="1" cap="none" spc="0" dirty="0">
                <a:solidFill>
                  <a:schemeClr val="tx1"/>
                </a:solidFill>
              </a:rPr>
              <a:t>Московский государственный технический университет имени Н.Э. Баумана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национальный исследовательский университет)»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77" y="1965544"/>
            <a:ext cx="7751806" cy="4198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4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27" y="1942644"/>
            <a:ext cx="7448906" cy="4034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77" y="1943674"/>
            <a:ext cx="7447005" cy="4033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6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исследований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292" y="1805074"/>
            <a:ext cx="2932376" cy="40227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Разработана база данных для хранения информации о магазинах, товарах в них, товарных чека и их позиций и истории цен товаров.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Реализовано программное обеспечение для работы с информацией из базы данных.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Реализована возможность прогнозирования цен на товары в магазинах.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Развитие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 </a:t>
            </a:r>
            <a:r>
              <a:rPr lang="ru-RU" sz="2000" dirty="0">
                <a:solidFill>
                  <a:schemeClr val="tx1"/>
                </a:solidFill>
              </a:rPr>
              <a:t>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Реализация более качественной модели прогнозирования цен на товары в магазинах.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реализовать базу данных, хранящую информацию о покупателях, магазинах, ассортименте товаров в магазинах и историях цен товаров в них, и программное обеспечение для работы с информацией из этой базы данных, а также прогнозирования цен на товары в магазинах посредством построения линии тренда на основе истории цен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варианты представления </a:t>
            </a:r>
            <a:r>
              <a:rPr lang="ru-RU" dirty="0" smtClean="0">
                <a:solidFill>
                  <a:schemeClr val="tx1"/>
                </a:solidFill>
              </a:rPr>
              <a:t>данных, </a:t>
            </a:r>
            <a:r>
              <a:rPr lang="ru-RU" dirty="0">
                <a:solidFill>
                  <a:schemeClr val="tx1"/>
                </a:solidFill>
              </a:rPr>
              <a:t>системы управления базами данных, методы построения линии тренда и выбрать из них </a:t>
            </a:r>
            <a:r>
              <a:rPr lang="ru-RU" dirty="0" smtClean="0">
                <a:solidFill>
                  <a:schemeClr val="tx1"/>
                </a:solidFill>
              </a:rPr>
              <a:t>подходящие </a:t>
            </a:r>
            <a:r>
              <a:rPr lang="ru-RU" dirty="0">
                <a:solidFill>
                  <a:schemeClr val="tx1"/>
                </a:solidFill>
              </a:rPr>
              <a:t>для решения </a:t>
            </a:r>
            <a:r>
              <a:rPr lang="ru-RU" dirty="0" smtClean="0">
                <a:solidFill>
                  <a:schemeClr val="tx1"/>
                </a:solidFill>
              </a:rPr>
              <a:t>задачи;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Спроектировать и реализовать </a:t>
            </a:r>
            <a:r>
              <a:rPr lang="ru-RU" dirty="0">
                <a:solidFill>
                  <a:schemeClr val="tx1"/>
                </a:solidFill>
              </a:rPr>
              <a:t>базу данных, описать её сущности и </a:t>
            </a:r>
            <a:r>
              <a:rPr lang="ru-RU" dirty="0" smtClean="0">
                <a:solidFill>
                  <a:schemeClr val="tx1"/>
                </a:solidFill>
              </a:rPr>
              <a:t>связи;</a:t>
            </a:r>
            <a:endParaRPr lang="ru-RU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Реализовать приложение </a:t>
            </a:r>
            <a:r>
              <a:rPr lang="ru-RU" dirty="0">
                <a:solidFill>
                  <a:schemeClr val="tx1"/>
                </a:solidFill>
              </a:rPr>
              <a:t>для работы с базой </a:t>
            </a:r>
            <a:r>
              <a:rPr lang="ru-RU" dirty="0" smtClean="0">
                <a:solidFill>
                  <a:schemeClr val="tx1"/>
                </a:solidFill>
              </a:rPr>
              <a:t>данных и возможность в нём </a:t>
            </a:r>
            <a:r>
              <a:rPr lang="ru-RU" dirty="0">
                <a:solidFill>
                  <a:schemeClr val="tx1"/>
                </a:solidFill>
              </a:rPr>
              <a:t>построения линии тренда для прогнозирования цен на товары в магазинах.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ER-</a:t>
            </a:r>
            <a:r>
              <a:rPr lang="ru-RU" dirty="0">
                <a:solidFill>
                  <a:schemeClr val="tx1"/>
                </a:solidFill>
              </a:rPr>
              <a:t>диаграмма сущностей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3" y="1829787"/>
            <a:ext cx="4349096" cy="436485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 descr="https://games.mail.ru/hotbox/content_files/gallery/1a/4f/invizimals_screenshot_589d1ea8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8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Use-case-</a:t>
            </a:r>
            <a:r>
              <a:rPr lang="ru-RU" dirty="0" smtClean="0">
                <a:solidFill>
                  <a:schemeClr val="tx1"/>
                </a:solidFill>
              </a:rPr>
              <a:t>диаграмма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63" y="1846263"/>
            <a:ext cx="6043399" cy="4022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Обзор существующих СУБД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6948" lvl="2" indent="-342900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Дореляционные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Реляционные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Постреляционные</a:t>
            </a:r>
            <a:endParaRPr lang="ru-RU" sz="2000" dirty="0" smtClean="0">
              <a:solidFill>
                <a:schemeClr val="tx1"/>
              </a:solidFill>
            </a:endParaRPr>
          </a:p>
          <a:p>
            <a:pPr lvl="1"/>
            <a:endParaRPr lang="ru-RU" dirty="0" smtClean="0"/>
          </a:p>
          <a:p>
            <a:pPr lvl="2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Методы построения линий тренда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Точечная диаграмма с прямой линией тренд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6" y="2023282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Точечная диаграмма с логарифмической линией трен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22" y="2024116"/>
            <a:ext cx="3267361" cy="196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Точечная диаграмма с полиномиальной линией тренд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65" y="2023282"/>
            <a:ext cx="3268752" cy="19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очечная диаграмма со степенной линией тренд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5" y="4273679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Диаграмма с экспоненциальной линией тренд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95" y="4274641"/>
            <a:ext cx="3272522" cy="19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922" y="4275554"/>
            <a:ext cx="3273912" cy="19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ER-</a:t>
            </a:r>
            <a:r>
              <a:rPr lang="ru-RU" dirty="0" smtClean="0">
                <a:solidFill>
                  <a:schemeClr val="tx1"/>
                </a:solidFill>
              </a:rPr>
              <a:t>диаграмма сущностей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8" y="1952367"/>
            <a:ext cx="4982044" cy="40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Сравнение существующих СУБД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2507262"/>
            <a:ext cx="6343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Объекты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Хранимые функции для выборки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Триггер для обновления истории цен</a:t>
            </a:r>
          </a:p>
        </p:txBody>
      </p:sp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</TotalTime>
  <Words>285</Words>
  <Application>Microsoft Office PowerPoint</Application>
  <PresentationFormat>Широкоэкранный</PresentationFormat>
  <Paragraphs>55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Ретро</vt:lpstr>
      <vt:lpstr>Система прогнозирования цен на товары в магазинах</vt:lpstr>
      <vt:lpstr>Цель и задачи</vt:lpstr>
      <vt:lpstr>ER-диаграмма сущностей</vt:lpstr>
      <vt:lpstr>Use-case-диаграмма</vt:lpstr>
      <vt:lpstr>Обзор существующих СУБД</vt:lpstr>
      <vt:lpstr>Методы построения линий тренда</vt:lpstr>
      <vt:lpstr>ER-диаграмма сущностей БД</vt:lpstr>
      <vt:lpstr>Сравнение существующих СУБД</vt:lpstr>
      <vt:lpstr>Объекты БД</vt:lpstr>
      <vt:lpstr>Интерфейс программы</vt:lpstr>
      <vt:lpstr>Интерфейс программы</vt:lpstr>
      <vt:lpstr>Интерфейс программы</vt:lpstr>
      <vt:lpstr>Результаты исследований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Yokud</cp:lastModifiedBy>
  <cp:revision>56</cp:revision>
  <dcterms:created xsi:type="dcterms:W3CDTF">2022-01-21T12:49:25Z</dcterms:created>
  <dcterms:modified xsi:type="dcterms:W3CDTF">2022-05-31T00:47:31Z</dcterms:modified>
</cp:coreProperties>
</file>