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70" r:id="rId4"/>
    <p:sldId id="269" r:id="rId5"/>
    <p:sldId id="272" r:id="rId6"/>
    <p:sldId id="273" r:id="rId7"/>
    <p:sldId id="282" r:id="rId8"/>
    <p:sldId id="281" r:id="rId9"/>
    <p:sldId id="286" r:id="rId10"/>
    <p:sldId id="274" r:id="rId11"/>
    <p:sldId id="285" r:id="rId12"/>
    <p:sldId id="277" r:id="rId13"/>
    <p:sldId id="284" r:id="rId14"/>
    <p:sldId id="283" r:id="rId15"/>
    <p:sldId id="279" r:id="rId16"/>
    <p:sldId id="268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D08EAE-43AF-44C1-A7D9-E10A9ACFDA1E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6321EE-D23F-4780-B318-01CDAA890F27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Система прогнозирования цен на товары в магазинах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en-US" sz="2000" b="1" cap="none" spc="0" dirty="0" smtClean="0">
                <a:solidFill>
                  <a:schemeClr val="tx1"/>
                </a:solidFill>
              </a:rPr>
              <a:t>6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1Б</a:t>
            </a:r>
          </a:p>
          <a:p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 smtClean="0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 Кирилл Андреевич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Сравнение существующих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2507262"/>
            <a:ext cx="6343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Состав классов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3997540"/>
            <a:ext cx="5305168" cy="2081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2209019"/>
            <a:ext cx="5713841" cy="159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1" y="2400115"/>
            <a:ext cx="5177391" cy="2975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1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программы в режиме пользователя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1" y="1845734"/>
            <a:ext cx="8228177" cy="44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программы в режиме аналитика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72" y="1845734"/>
            <a:ext cx="8011615" cy="43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solidFill>
                  <a:schemeClr val="tx1"/>
                </a:solidFill>
              </a:rPr>
              <a:t>Интерфейс программы в режиме администратора</a:t>
            </a:r>
            <a:endParaRPr lang="ru-RU" sz="37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72" y="1845734"/>
            <a:ext cx="8050015" cy="43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26" y="1846263"/>
            <a:ext cx="7921673" cy="4022725"/>
          </a:xfrm>
        </p:spPr>
      </p:pic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</a:t>
            </a:r>
            <a:r>
              <a:rPr lang="ru-RU" dirty="0" smtClean="0">
                <a:solidFill>
                  <a:schemeClr val="tx1"/>
                </a:solidFill>
              </a:rPr>
              <a:t>ыл </a:t>
            </a:r>
            <a:r>
              <a:rPr lang="ru-RU" dirty="0">
                <a:solidFill>
                  <a:schemeClr val="tx1"/>
                </a:solidFill>
              </a:rPr>
              <a:t>проведен анализ предметной области, описана ролевая модель, рассмотрены существующие СУБД и методы построения линии </a:t>
            </a:r>
            <a:r>
              <a:rPr lang="ru-RU" dirty="0" smtClean="0">
                <a:solidFill>
                  <a:schemeClr val="tx1"/>
                </a:solidFill>
              </a:rPr>
              <a:t>тренда.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Разработана база данных для хранения информации о магазинах, товарах в них, товарных чека и их позиций и истории цен товаров.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Реализовано программное обеспечение для работы с информацией из базы данных.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Реализована возможность прогнозирования цен на товары в магазинах.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Развитие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ru-RU" sz="2000" dirty="0">
                <a:solidFill>
                  <a:schemeClr val="tx1"/>
                </a:solidFill>
              </a:rPr>
              <a:t>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Реализация </a:t>
            </a:r>
            <a:r>
              <a:rPr lang="ru-RU" sz="1600" dirty="0" smtClean="0">
                <a:solidFill>
                  <a:schemeClr val="tx1"/>
                </a:solidFill>
              </a:rPr>
              <a:t>более качественной и </a:t>
            </a:r>
            <a:r>
              <a:rPr lang="ru-RU" sz="1600" dirty="0" smtClean="0">
                <a:solidFill>
                  <a:schemeClr val="tx1"/>
                </a:solidFill>
              </a:rPr>
              <a:t>устойчивой модели прогнозирования цен на товары в магазинах.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реализовать базу данных, хранящую информацию о покупателях, магазинах, ассортименте товаров в магазинах и историях цен товаров в них, и программное обеспечение для работы с информацией из этой базы данных, а также прогнозирования цен на товары в магазинах посредством построения линии тренда на основе истории цен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предметную область решаемой задачи, выделить сущности, их атрибуты и связи, разработать модель 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варианты представления </a:t>
            </a:r>
            <a:r>
              <a:rPr lang="ru-RU" dirty="0" smtClean="0">
                <a:solidFill>
                  <a:schemeClr val="tx1"/>
                </a:solidFill>
              </a:rPr>
              <a:t>данных, </a:t>
            </a:r>
            <a:r>
              <a:rPr lang="ru-RU" dirty="0">
                <a:solidFill>
                  <a:schemeClr val="tx1"/>
                </a:solidFill>
              </a:rPr>
              <a:t>системы управления базами данных, методы построения линии тренда и выбрать из них </a:t>
            </a:r>
            <a:r>
              <a:rPr lang="ru-RU" dirty="0" smtClean="0">
                <a:solidFill>
                  <a:schemeClr val="tx1"/>
                </a:solidFill>
              </a:rPr>
              <a:t>подходящие </a:t>
            </a:r>
            <a:r>
              <a:rPr lang="ru-RU" dirty="0">
                <a:solidFill>
                  <a:schemeClr val="tx1"/>
                </a:solidFill>
              </a:rPr>
              <a:t>для решения </a:t>
            </a:r>
            <a:r>
              <a:rPr lang="ru-RU" dirty="0" smtClean="0">
                <a:solidFill>
                  <a:schemeClr val="tx1"/>
                </a:solidFill>
              </a:rPr>
              <a:t>задачи;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Спроектировать и реализовать </a:t>
            </a:r>
            <a:r>
              <a:rPr lang="ru-RU" dirty="0">
                <a:solidFill>
                  <a:schemeClr val="tx1"/>
                </a:solidFill>
              </a:rPr>
              <a:t>базу данных, описать её сущности и </a:t>
            </a:r>
            <a:r>
              <a:rPr lang="ru-RU" dirty="0" smtClean="0">
                <a:solidFill>
                  <a:schemeClr val="tx1"/>
                </a:solidFill>
              </a:rPr>
              <a:t>связи;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Реализовать приложение </a:t>
            </a:r>
            <a:r>
              <a:rPr lang="ru-RU" dirty="0">
                <a:solidFill>
                  <a:schemeClr val="tx1"/>
                </a:solidFill>
              </a:rPr>
              <a:t>для работы с базой </a:t>
            </a:r>
            <a:r>
              <a:rPr lang="ru-RU" dirty="0" smtClean="0">
                <a:solidFill>
                  <a:schemeClr val="tx1"/>
                </a:solidFill>
              </a:rPr>
              <a:t>данных и возможность в нём </a:t>
            </a:r>
            <a:r>
              <a:rPr lang="ru-RU" dirty="0">
                <a:solidFill>
                  <a:schemeClr val="tx1"/>
                </a:solidFill>
              </a:rPr>
              <a:t>построения линии тренда для прогнозирования цен на товары в магазинах.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ER-</a:t>
            </a:r>
            <a:r>
              <a:rPr lang="ru-RU" dirty="0">
                <a:solidFill>
                  <a:schemeClr val="tx1"/>
                </a:solidFill>
              </a:rPr>
              <a:t>диаграмма моделируемой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 descr="https://games.mail.ru/hotbox/content_files/gallery/1a/4f/invizimals_screenshot_589d1ea8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79" y="1969831"/>
            <a:ext cx="4008202" cy="4022725"/>
          </a:xfrm>
        </p:spPr>
      </p:pic>
    </p:spTree>
    <p:extLst>
      <p:ext uri="{BB962C8B-B14F-4D97-AF65-F5344CB8AC3E}">
        <p14:creationId xmlns:p14="http://schemas.microsoft.com/office/powerpoint/2010/main" val="1434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Диаграмма вариантов использования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63" y="1846263"/>
            <a:ext cx="6043399" cy="4022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</a:rPr>
              <a:t>Классификация СУБД по модели данных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Дореляционные</a:t>
            </a: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Иерархические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Сетевые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Реляционные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Постреляционные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Объектно-ориентированные</a:t>
            </a:r>
            <a:endParaRPr lang="ru-RU" sz="2000" dirty="0">
              <a:solidFill>
                <a:schemeClr val="tx1"/>
              </a:solidFill>
            </a:endParaRP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>
                <a:solidFill>
                  <a:schemeClr val="tx1"/>
                </a:solidFill>
              </a:rPr>
              <a:t>Объектно-реляционные</a:t>
            </a:r>
          </a:p>
          <a:p>
            <a:pPr marL="566928" lvl="3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	</a:t>
            </a:r>
            <a:endParaRPr lang="ru-RU" dirty="0" smtClean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Методы построения линий тренда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Точечная диаграмма с прямой линией тренд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6" y="2023282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очечная диаграмма с логарифмической линией трен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22" y="2024116"/>
            <a:ext cx="3267361" cy="19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очечная диаграмма с полиномиальной линией тренд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65" y="2023282"/>
            <a:ext cx="3268752" cy="19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чечная диаграмма со степенной линией тренд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5" y="4273679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Диаграмма с экспоненциальной линией тренд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5" y="4274641"/>
            <a:ext cx="3272522" cy="19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22" y="4275554"/>
            <a:ext cx="3273912" cy="19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Схема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8" y="1952367"/>
            <a:ext cx="4982044" cy="40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Объекты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Хранимые функции для выборки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get_products_by_shopid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get_coststory_by_shopid_prodid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prod_id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get_salereceipts_by_shopid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get_content_from_salereceipt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sr_id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Триггер для обновления истории цен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emove_too_old_coststory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Компоненты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65" y="1846263"/>
            <a:ext cx="8106195" cy="4022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445</TotalTime>
  <Words>360</Words>
  <Application>Microsoft Office PowerPoint</Application>
  <PresentationFormat>Широкоэкранный</PresentationFormat>
  <Paragraphs>72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Ретро</vt:lpstr>
      <vt:lpstr>Система прогнозирования цен на товары в магазинах</vt:lpstr>
      <vt:lpstr>Цель и задачи</vt:lpstr>
      <vt:lpstr>ER-диаграмма моделируемой области</vt:lpstr>
      <vt:lpstr>Диаграмма вариантов использования</vt:lpstr>
      <vt:lpstr>Классификация СУБД по модели данных</vt:lpstr>
      <vt:lpstr>Методы построения линий тренда</vt:lpstr>
      <vt:lpstr>Схема БД</vt:lpstr>
      <vt:lpstr>Объекты БД</vt:lpstr>
      <vt:lpstr>Компоненты ПО</vt:lpstr>
      <vt:lpstr>Сравнение существующих СУБД</vt:lpstr>
      <vt:lpstr>Состав классов ПО</vt:lpstr>
      <vt:lpstr>Интерфейс программы в режиме пользователя</vt:lpstr>
      <vt:lpstr>Интерфейс программы в режиме аналитика</vt:lpstr>
      <vt:lpstr>Интерфейс программы в режиме администратора</vt:lpstr>
      <vt:lpstr>Результаты исследований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Yokud</cp:lastModifiedBy>
  <cp:revision>70</cp:revision>
  <dcterms:created xsi:type="dcterms:W3CDTF">2022-01-21T12:49:25Z</dcterms:created>
  <dcterms:modified xsi:type="dcterms:W3CDTF">2022-06-06T22:29:40Z</dcterms:modified>
</cp:coreProperties>
</file>