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6"/>
  </p:notesMasterIdLst>
  <p:sldIdLst>
    <p:sldId id="415" r:id="rId2"/>
    <p:sldId id="1767" r:id="rId3"/>
    <p:sldId id="354" r:id="rId4"/>
    <p:sldId id="358" r:id="rId5"/>
    <p:sldId id="626" r:id="rId6"/>
    <p:sldId id="665" r:id="rId7"/>
    <p:sldId id="671" r:id="rId8"/>
    <p:sldId id="672" r:id="rId9"/>
    <p:sldId id="630" r:id="rId10"/>
    <p:sldId id="664" r:id="rId11"/>
    <p:sldId id="680" r:id="rId12"/>
    <p:sldId id="357" r:id="rId13"/>
    <p:sldId id="673" r:id="rId14"/>
    <p:sldId id="302" r:id="rId15"/>
    <p:sldId id="681" r:id="rId16"/>
    <p:sldId id="637" r:id="rId17"/>
    <p:sldId id="638" r:id="rId18"/>
    <p:sldId id="682" r:id="rId19"/>
    <p:sldId id="639" r:id="rId20"/>
    <p:sldId id="641" r:id="rId21"/>
    <p:sldId id="642" r:id="rId22"/>
    <p:sldId id="683" r:id="rId23"/>
    <p:sldId id="675" r:id="rId24"/>
    <p:sldId id="676" r:id="rId25"/>
    <p:sldId id="684" r:id="rId26"/>
    <p:sldId id="677" r:id="rId27"/>
    <p:sldId id="678" r:id="rId28"/>
    <p:sldId id="685" r:id="rId29"/>
    <p:sldId id="679" r:id="rId30"/>
    <p:sldId id="686" r:id="rId31"/>
    <p:sldId id="643" r:id="rId32"/>
    <p:sldId id="644" r:id="rId33"/>
    <p:sldId id="645" r:id="rId34"/>
    <p:sldId id="687" r:id="rId35"/>
    <p:sldId id="647" r:id="rId36"/>
    <p:sldId id="648" r:id="rId37"/>
    <p:sldId id="688" r:id="rId38"/>
    <p:sldId id="654" r:id="rId39"/>
    <p:sldId id="1768" r:id="rId40"/>
    <p:sldId id="1769" r:id="rId41"/>
    <p:sldId id="1770" r:id="rId42"/>
    <p:sldId id="1771" r:id="rId43"/>
    <p:sldId id="674" r:id="rId44"/>
    <p:sldId id="689" r:id="rId45"/>
    <p:sldId id="369" r:id="rId46"/>
    <p:sldId id="690" r:id="rId47"/>
    <p:sldId id="650" r:id="rId48"/>
    <p:sldId id="691" r:id="rId49"/>
    <p:sldId id="421" r:id="rId50"/>
    <p:sldId id="692" r:id="rId51"/>
    <p:sldId id="693" r:id="rId52"/>
    <p:sldId id="694" r:id="rId53"/>
    <p:sldId id="652" r:id="rId54"/>
    <p:sldId id="281" r:id="rId55"/>
  </p:sldIdLst>
  <p:sldSz cx="9144000" cy="6858000" type="screen4x3"/>
  <p:notesSz cx="6815138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14E4DFF-99F8-48A8-B24D-A2657320EB1E}">
          <p14:sldIdLst>
            <p14:sldId id="415"/>
            <p14:sldId id="1767"/>
            <p14:sldId id="354"/>
            <p14:sldId id="358"/>
            <p14:sldId id="626"/>
            <p14:sldId id="665"/>
            <p14:sldId id="671"/>
            <p14:sldId id="672"/>
          </p14:sldIdLst>
        </p14:section>
        <p14:section name="初始化链表" id="{E9934124-C797-45C1-8C7E-CD2C8CF29CBC}">
          <p14:sldIdLst>
            <p14:sldId id="630"/>
            <p14:sldId id="664"/>
          </p14:sldIdLst>
        </p14:section>
        <p14:section name="链表遍历" id="{51962817-2D7A-4661-8F09-CEC058A2C284}">
          <p14:sldIdLst>
            <p14:sldId id="680"/>
          </p14:sldIdLst>
        </p14:section>
        <p14:section name="尾插" id="{B57D9D51-5516-43FC-AE5F-C36591036C51}">
          <p14:sldIdLst>
            <p14:sldId id="357"/>
            <p14:sldId id="673"/>
            <p14:sldId id="302"/>
            <p14:sldId id="681"/>
          </p14:sldIdLst>
        </p14:section>
        <p14:section name="头插" id="{DC1457A3-2F8C-41FA-B158-6354B09140CF}">
          <p14:sldIdLst>
            <p14:sldId id="637"/>
            <p14:sldId id="638"/>
            <p14:sldId id="682"/>
          </p14:sldIdLst>
        </p14:section>
        <p14:section name="有序插" id="{82BF4DC3-666D-4122-89DC-062782BB61EC}">
          <p14:sldIdLst>
            <p14:sldId id="639"/>
            <p14:sldId id="641"/>
            <p14:sldId id="642"/>
            <p14:sldId id="683"/>
          </p14:sldIdLst>
        </p14:section>
        <p14:section name="头删" id="{62573B3D-37EE-42E6-8956-6581899AC6CA}">
          <p14:sldIdLst>
            <p14:sldId id="675"/>
            <p14:sldId id="676"/>
            <p14:sldId id="684"/>
          </p14:sldIdLst>
        </p14:section>
        <p14:section name="尾删" id="{3677AE7E-6E28-4C51-8B94-9F6222460096}">
          <p14:sldIdLst>
            <p14:sldId id="677"/>
            <p14:sldId id="678"/>
            <p14:sldId id="685"/>
          </p14:sldIdLst>
        </p14:section>
        <p14:section name="判断空链表" id="{6A9E42E2-44B5-45A3-BBC3-00EDF2F9DD9E}">
          <p14:sldIdLst>
            <p14:sldId id="679"/>
            <p14:sldId id="686"/>
          </p14:sldIdLst>
        </p14:section>
        <p14:section name="删除节点" id="{FCF00BD0-21FA-4673-BEC5-F499B1D4BCEA}">
          <p14:sldIdLst>
            <p14:sldId id="643"/>
            <p14:sldId id="644"/>
            <p14:sldId id="645"/>
            <p14:sldId id="687"/>
            <p14:sldId id="647"/>
            <p14:sldId id="648"/>
            <p14:sldId id="688"/>
            <p14:sldId id="654"/>
          </p14:sldIdLst>
        </p14:section>
        <p14:section name="检索与按位删除" id="{EE8A81A4-8C2B-494E-BF6C-051A60CF74B3}">
          <p14:sldIdLst>
            <p14:sldId id="1768"/>
            <p14:sldId id="1769"/>
            <p14:sldId id="1770"/>
            <p14:sldId id="1771"/>
          </p14:sldIdLst>
        </p14:section>
        <p14:section name="链表清空" id="{7262F7BC-6DDD-4863-9BA7-2A46DBD779AD}">
          <p14:sldIdLst>
            <p14:sldId id="674"/>
            <p14:sldId id="689"/>
          </p14:sldIdLst>
        </p14:section>
        <p14:section name="释放链表" id="{56297F5D-7990-4FFD-96D7-F9EA1D65EAAB}">
          <p14:sldIdLst>
            <p14:sldId id="369"/>
            <p14:sldId id="690"/>
          </p14:sldIdLst>
        </p14:section>
        <p14:section name="链表长度" id="{7E623A5C-9C2D-4C38-88AC-5B95F0AFC88A}">
          <p14:sldIdLst>
            <p14:sldId id="650"/>
            <p14:sldId id="691"/>
          </p14:sldIdLst>
        </p14:section>
        <p14:section name="链表检索" id="{38B9B9A0-0524-45FE-9EAF-CF40AA8C767E}">
          <p14:sldIdLst>
            <p14:sldId id="421"/>
            <p14:sldId id="692"/>
            <p14:sldId id="693"/>
            <p14:sldId id="694"/>
            <p14:sldId id="652"/>
          </p14:sldIdLst>
        </p14:section>
        <p14:section name="结束" id="{11A5B765-3733-4A46-A114-4C7E6E8C4E63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FFCC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 autoAdjust="0"/>
  </p:normalViewPr>
  <p:slideViewPr>
    <p:cSldViewPr>
      <p:cViewPr varScale="1">
        <p:scale>
          <a:sx n="63" d="100"/>
          <a:sy n="63" d="100"/>
        </p:scale>
        <p:origin x="1328" y="48"/>
      </p:cViewPr>
      <p:guideLst>
        <p:guide orient="horz" pos="22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A721809-F922-469E-89D7-7E2041EE2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ABA780C-92E5-4936-B54F-9D3D1B1855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669B904-59FB-4CF6-BCE6-A153A8F6096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23925" y="746125"/>
            <a:ext cx="4968875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C033E08-2D14-4FC4-8919-D0C52FBDC03A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1038" y="4722813"/>
            <a:ext cx="5453062" cy="4473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AAC8874-52D5-44AA-835D-9C9DD6F0F9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0B893DC-E978-4140-AE35-FE20E5CB7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b="0" noProof="1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8D64C6CD-A365-4E05-9D6E-8B2695FBCFDC}" type="slidenum">
              <a:rPr lang="en-US" altLang="x-none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BBB3C7-85D8-472E-A6B1-1F004B8A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EEBBAA-4EE9-47F1-91E5-178D3554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1A9D2C-8B42-4A7F-A86C-1D249327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075A-36BB-465E-B615-6556BF929AF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38693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1B06F7-8BF1-437C-9A8B-B15FEC93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B1744-3751-4493-86EF-8E862697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39C8D0-75F8-4092-86D0-5F8A9C9C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2B9EE-61D9-4FD2-895A-BB231AAF39F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75990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3" cy="55260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41669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11F46C-C116-4024-A6B6-E5AFD0E2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78BB7F-6B64-44AA-B038-A2B663A6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E67495-1759-4834-AADA-9BE4459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53DB9-C109-44E9-9548-53C54DD4035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603420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77D741-B1A4-4F19-8E4A-16B70CE5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85F6F8-43D6-4359-BFEF-B3C9134D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9E97B3-5236-4ECA-A7C5-06FDCC3B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162EF-7264-4E62-A7FF-01F081F43C1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61336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33FFDF-C878-4B06-A4F0-5CFFDBA8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53BE1B-C3EC-44AB-BEA9-27B6F5DC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59EC15-76CE-4B98-9E2D-D0BCBE5A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1E494-3D97-4F7A-A179-E06A5BCB6A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87774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5BBC-E091-472C-818A-5606A45D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1C5367-574D-4635-8234-9C562A15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5A1FC-6FA3-484D-8CAC-705EF98B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EE90E-B22B-465E-AF5B-466A809985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6959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BEC0A1-C5CE-42E3-BECA-3F886773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78C954-A92D-48AB-A94A-81C8D6DC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8D3229-90F1-4BAC-AC0C-2F6BDBCF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6ED6A-BC8A-4F6E-BFBF-F47CE4F6FE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94229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551875E-C40A-4CE7-8098-70446C62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AAC658-1594-4DF1-AB17-F718A380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73351D-3DA0-4BE0-ACCC-A641BEC6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81FF1-6078-4322-A670-FB31035B4E7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9158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4797C7-EDA0-4668-AD11-5C6035F6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92DF16-25EC-4D1D-9D4E-64900617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BA3921-E7F8-497F-BDB0-E27A3F88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9CB4D-65FF-4D11-9ED8-CFE65E5412C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82623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1C5F2-3079-4C09-8E65-08B20B99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E592C-8F9C-412B-A8B3-4094E1FB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938CC-02DD-402A-904F-B1379F6A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3021-8016-483B-8FA9-0E3C04A126F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6703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E3D23-F0CD-4EE8-9E98-3AE8324D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72BF4-5225-474D-803D-74DA5F76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07615-1021-4734-8706-7437FB0B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DEEAE-5735-43D4-A215-B435B750D7F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64041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402DB4-8D43-43E9-B590-3AA1370CA1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F841C5-76C0-41C8-BDCE-061918E099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2AF3DE4-0F54-49C9-AD8F-C7E36926C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5C0D2B-F238-4CB0-A1A4-2DAE65834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BBDD86-59F3-4DD0-8279-C2945FC18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DCB94BE1-E5C3-4051-8D4E-303F18139C16}" type="slidenum">
              <a:rPr lang="en-US" altLang="x-none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D9E9953B-2039-4032-AF13-1EC95E72D5B0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25DD2675-64DA-42FD-B29E-5D74ACAD7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0">
                  <a:latin typeface="Times New Roman" panose="02020603050405020304" pitchFamily="18" charset="0"/>
                </a:rPr>
                <a:t>                  </a:t>
              </a:r>
            </a:p>
          </p:txBody>
        </p:sp>
        <p:sp>
          <p:nvSpPr>
            <p:cNvPr id="1036" name="Line 9">
              <a:extLst>
                <a:ext uri="{FF2B5EF4-FFF2-40B4-BE49-F238E27FC236}">
                  <a16:creationId xmlns:a16="http://schemas.microsoft.com/office/drawing/2014/main" id="{4B9EE589-F35C-4AAE-A5B5-05B7F4F9F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Line 10">
              <a:extLst>
                <a:ext uri="{FF2B5EF4-FFF2-40B4-BE49-F238E27FC236}">
                  <a16:creationId xmlns:a16="http://schemas.microsoft.com/office/drawing/2014/main" id="{8B9E7C34-E79B-4792-8983-A878D9363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Line 11">
              <a:extLst>
                <a:ext uri="{FF2B5EF4-FFF2-40B4-BE49-F238E27FC236}">
                  <a16:creationId xmlns:a16="http://schemas.microsoft.com/office/drawing/2014/main" id="{3F1403FF-96DA-4AC8-9FE7-04AB89E23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Line 12">
              <a:extLst>
                <a:ext uri="{FF2B5EF4-FFF2-40B4-BE49-F238E27FC236}">
                  <a16:creationId xmlns:a16="http://schemas.microsoft.com/office/drawing/2014/main" id="{3718A52D-6BF8-4011-807C-436F2730E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Line 13">
              <a:extLst>
                <a:ext uri="{FF2B5EF4-FFF2-40B4-BE49-F238E27FC236}">
                  <a16:creationId xmlns:a16="http://schemas.microsoft.com/office/drawing/2014/main" id="{ECDC412F-AAA6-4138-907C-D1DE21051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14">
              <a:extLst>
                <a:ext uri="{FF2B5EF4-FFF2-40B4-BE49-F238E27FC236}">
                  <a16:creationId xmlns:a16="http://schemas.microsoft.com/office/drawing/2014/main" id="{C310785F-057D-418B-93EC-0215E8A8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Line 15">
              <a:extLst>
                <a:ext uri="{FF2B5EF4-FFF2-40B4-BE49-F238E27FC236}">
                  <a16:creationId xmlns:a16="http://schemas.microsoft.com/office/drawing/2014/main" id="{5599A005-8303-49EE-979F-08248CD42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2" name="Line 16">
            <a:extLst>
              <a:ext uri="{FF2B5EF4-FFF2-40B4-BE49-F238E27FC236}">
                <a16:creationId xmlns:a16="http://schemas.microsoft.com/office/drawing/2014/main" id="{AD7D2CE9-E180-4B10-8C31-F5B426BCE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Text Box 17">
            <a:extLst>
              <a:ext uri="{FF2B5EF4-FFF2-40B4-BE49-F238E27FC236}">
                <a16:creationId xmlns:a16="http://schemas.microsoft.com/office/drawing/2014/main" id="{A74A8A2E-3366-45EB-8B87-B35C8BDB8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4" name="Picture 18" descr="bupt">
            <a:extLst>
              <a:ext uri="{FF2B5EF4-FFF2-40B4-BE49-F238E27FC236}">
                <a16:creationId xmlns:a16="http://schemas.microsoft.com/office/drawing/2014/main" id="{744F8573-34B9-4EB4-9E8C-B0F6C0F74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charset="2"/>
        <a:buChar char="»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charset="2"/>
        <a:buChar char="»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charset="2"/>
        <a:buChar char="»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charset="2"/>
        <a:buChar char="»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49933560-DAEB-4911-AFC4-70819F8F8F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51654BA-4206-455C-9D52-B0701B464CCE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0B177F57-3955-48F0-8381-EB73266540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71588"/>
            <a:ext cx="7848600" cy="518160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zh-CN" b="1" dirty="0"/>
              <a:t>12.2  </a:t>
            </a:r>
            <a:r>
              <a:rPr lang="zh-CN" altLang="en-US" b="1" dirty="0"/>
              <a:t>自引用结构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12.4  </a:t>
            </a:r>
            <a:r>
              <a:rPr lang="zh-CN" altLang="en-US" b="1" dirty="0"/>
              <a:t>链表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12.4.1 </a:t>
            </a:r>
            <a:r>
              <a:rPr lang="zh-CN" altLang="en-US" b="1" dirty="0"/>
              <a:t>链表结构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12.4.2 </a:t>
            </a:r>
            <a:r>
              <a:rPr lang="zh-CN" altLang="en-US" b="1" dirty="0"/>
              <a:t>链表基本操作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893ED510-72A4-47ED-8327-6F435430F3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3650" y="404813"/>
            <a:ext cx="7485063" cy="720725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pic>
        <p:nvPicPr>
          <p:cNvPr id="14341" name="Picture 6" descr="页面">
            <a:extLst>
              <a:ext uri="{FF2B5EF4-FFF2-40B4-BE49-F238E27FC236}">
                <a16:creationId xmlns:a16="http://schemas.microsoft.com/office/drawing/2014/main" id="{7298DFC3-20B7-48BC-8398-DF14748C9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7">
            <a:extLst>
              <a:ext uri="{FF2B5EF4-FFF2-40B4-BE49-F238E27FC236}">
                <a16:creationId xmlns:a16="http://schemas.microsoft.com/office/drawing/2014/main" id="{0D594E3C-493D-4184-AB54-2507BA79C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72" y="2924944"/>
            <a:ext cx="6335713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stdio.h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#define </a:t>
            </a:r>
            <a:r>
              <a:rPr lang="en-US" altLang="zh-CN" sz="2000" b="0" dirty="0" err="1">
                <a:latin typeface="Consolas" panose="020B0609020204030204" pitchFamily="49" charset="0"/>
              </a:rPr>
              <a:t>ElemType</a:t>
            </a:r>
            <a:r>
              <a:rPr lang="en-US" altLang="zh-CN" sz="2000" b="0" dirty="0">
                <a:latin typeface="Consolas" panose="020B0609020204030204" pitchFamily="49" charset="0"/>
              </a:rPr>
              <a:t>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struct Node{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 </a:t>
            </a:r>
            <a:r>
              <a:rPr lang="en-US" altLang="zh-CN" sz="2000" b="0" dirty="0" err="1">
                <a:latin typeface="Consolas" panose="020B0609020204030204" pitchFamily="49" charset="0"/>
              </a:rPr>
              <a:t>ElemType</a:t>
            </a:r>
            <a:r>
              <a:rPr lang="en-US" altLang="zh-CN" sz="2000" b="0" dirty="0">
                <a:latin typeface="Consolas" panose="020B0609020204030204" pitchFamily="49" charset="0"/>
              </a:rPr>
              <a:t>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struct Node * next;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typedef 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struct Node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FF3300"/>
                </a:solidFill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head);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4538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D7EEBF11-7A5C-4A2F-9213-873287D140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E429960-A614-4024-8390-5A9D73F6BFC0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68" name="Text Box 45">
            <a:extLst>
              <a:ext uri="{FF2B5EF4-FFF2-40B4-BE49-F238E27FC236}">
                <a16:creationId xmlns:a16="http://schemas.microsoft.com/office/drawing/2014/main" id="{0A0C76A9-D115-4BA3-B78E-4A48B4C92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04813"/>
            <a:ext cx="5780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遍历链表（打印）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DA6271E2-8A51-4A56-97D1-DFDEAB526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154843"/>
            <a:ext cx="7772400" cy="429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head){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zh-CN" altLang="en-US" sz="2000" b="0" dirty="0"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cur=head-&gt;next; /</a:t>
            </a:r>
            <a:r>
              <a:rPr lang="zh-CN" altLang="en-US" sz="2000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*跳过空节点*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if (cur==NULL)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	   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</a:rPr>
              <a:t>("List is empty.\n");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else{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   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</a:rPr>
              <a:t>("the list is:\n");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   while(cur!=NULL){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	        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</a:rPr>
              <a:t>( "%d--&gt;",cur-&gt;data);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        cur = cur-&gt;next;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    } 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    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</a:rPr>
              <a:t>("NULL\n\n");   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3564" name="组合 23563">
            <a:extLst>
              <a:ext uri="{FF2B5EF4-FFF2-40B4-BE49-F238E27FC236}">
                <a16:creationId xmlns:a16="http://schemas.microsoft.com/office/drawing/2014/main" id="{F6781DDF-C2FF-6A75-5187-97461EC2AE62}"/>
              </a:ext>
            </a:extLst>
          </p:cNvPr>
          <p:cNvGrpSpPr/>
          <p:nvPr/>
        </p:nvGrpSpPr>
        <p:grpSpPr>
          <a:xfrm>
            <a:off x="284192" y="216208"/>
            <a:ext cx="7534104" cy="1804987"/>
            <a:chOff x="284192" y="216208"/>
            <a:chExt cx="7534104" cy="1804987"/>
          </a:xfrm>
        </p:grpSpPr>
        <p:grpSp>
          <p:nvGrpSpPr>
            <p:cNvPr id="2" name="Group 5">
              <a:extLst>
                <a:ext uri="{FF2B5EF4-FFF2-40B4-BE49-F238E27FC236}">
                  <a16:creationId xmlns:a16="http://schemas.microsoft.com/office/drawing/2014/main" id="{1345C7EF-89EA-FF73-BA45-AC93706AC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592" y="1554470"/>
              <a:ext cx="1055516" cy="466725"/>
              <a:chOff x="0" y="0"/>
              <a:chExt cx="624" cy="294"/>
            </a:xfrm>
            <a:solidFill>
              <a:srgbClr val="C00000"/>
            </a:solidFill>
          </p:grpSpPr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506B433E-1D99-FC29-0131-BEC84CE6B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9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    </a:t>
                </a:r>
              </a:p>
            </p:txBody>
          </p:sp>
          <p:sp>
            <p:nvSpPr>
              <p:cNvPr id="4" name="Line 7">
                <a:extLst>
                  <a:ext uri="{FF2B5EF4-FFF2-40B4-BE49-F238E27FC236}">
                    <a16:creationId xmlns:a16="http://schemas.microsoft.com/office/drawing/2014/main" id="{A938CD37-0739-26F1-FD9E-B8400423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A926BFDB-63E0-9215-6AD8-15E4A0FAA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7792" y="1554470"/>
              <a:ext cx="1055516" cy="466725"/>
              <a:chOff x="0" y="0"/>
              <a:chExt cx="624" cy="294"/>
            </a:xfrm>
          </p:grpSpPr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EA494511-5FD1-4DF5-C496-E4664862F0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19  </a:t>
                </a:r>
              </a:p>
            </p:txBody>
          </p:sp>
          <p:sp>
            <p:nvSpPr>
              <p:cNvPr id="7" name="Line 10">
                <a:extLst>
                  <a:ext uri="{FF2B5EF4-FFF2-40B4-BE49-F238E27FC236}">
                    <a16:creationId xmlns:a16="http://schemas.microsoft.com/office/drawing/2014/main" id="{AE5172E3-EC69-F5BC-F8AD-806AD783F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0AC023BB-6C75-09F0-A17E-6B7F34E01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80" y="1554470"/>
              <a:ext cx="1055516" cy="466725"/>
              <a:chOff x="0" y="0"/>
              <a:chExt cx="624" cy="294"/>
            </a:xfrm>
          </p:grpSpPr>
          <p:sp>
            <p:nvSpPr>
              <p:cNvPr id="9" name="Text Box 12">
                <a:extLst>
                  <a:ext uri="{FF2B5EF4-FFF2-40B4-BE49-F238E27FC236}">
                    <a16:creationId xmlns:a16="http://schemas.microsoft.com/office/drawing/2014/main" id="{802FEDEA-8B29-D04E-A197-A8E7035CD7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47  </a:t>
                </a:r>
              </a:p>
            </p:txBody>
          </p:sp>
          <p:sp>
            <p:nvSpPr>
              <p:cNvPr id="10" name="Line 13">
                <a:extLst>
                  <a:ext uri="{FF2B5EF4-FFF2-40B4-BE49-F238E27FC236}">
                    <a16:creationId xmlns:a16="http://schemas.microsoft.com/office/drawing/2014/main" id="{61FBC6BE-B350-DD11-75B4-6C68631A7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ECE72DD2-EC6B-99A7-AEBA-3F9BC58D9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9591" y="1749733"/>
              <a:ext cx="893129" cy="76200"/>
              <a:chOff x="0" y="0"/>
              <a:chExt cx="528" cy="48"/>
            </a:xfrm>
          </p:grpSpPr>
          <p:sp>
            <p:nvSpPr>
              <p:cNvPr id="12" name="Line 15">
                <a:extLst>
                  <a:ext uri="{FF2B5EF4-FFF2-40B4-BE49-F238E27FC236}">
                    <a16:creationId xmlns:a16="http://schemas.microsoft.com/office/drawing/2014/main" id="{B89B1947-F912-8F74-9A7E-58C24FF2D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" y="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Oval 16">
                <a:extLst>
                  <a:ext uri="{FF2B5EF4-FFF2-40B4-BE49-F238E27FC236}">
                    <a16:creationId xmlns:a16="http://schemas.microsoft.com/office/drawing/2014/main" id="{4C0B0F18-CD1F-1C5F-AFB0-8310F01F0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DC9A2730-DD71-2038-AE49-79EF76A28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9791" y="1754495"/>
              <a:ext cx="893129" cy="76200"/>
              <a:chOff x="0" y="0"/>
              <a:chExt cx="528" cy="48"/>
            </a:xfrm>
          </p:grpSpPr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B92D273C-DF31-093D-D57F-D08361773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" y="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Oval 19">
                <a:extLst>
                  <a:ext uri="{FF2B5EF4-FFF2-40B4-BE49-F238E27FC236}">
                    <a16:creationId xmlns:a16="http://schemas.microsoft.com/office/drawing/2014/main" id="{0EF602BF-90AF-C340-93E1-2CD8BA3D0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2E3C202A-5E0B-9555-AAFD-A74023FA6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0742" y="1478270"/>
              <a:ext cx="73074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… </a:t>
              </a:r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8C8B27D9-F8FB-1E0F-1885-E36A13D42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3180" y="1783070"/>
              <a:ext cx="649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2">
              <a:extLst>
                <a:ext uri="{FF2B5EF4-FFF2-40B4-BE49-F238E27FC236}">
                  <a16:creationId xmlns:a16="http://schemas.microsoft.com/office/drawing/2014/main" id="{989ACFCF-388A-DA19-E5BA-5FE163D27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192" y="216208"/>
              <a:ext cx="1299096" cy="1371600"/>
              <a:chOff x="0" y="0"/>
              <a:chExt cx="768" cy="864"/>
            </a:xfrm>
          </p:grpSpPr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86423914-2C3A-9BB9-7204-81903D4D1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8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24">
                <a:extLst>
                  <a:ext uri="{FF2B5EF4-FFF2-40B4-BE49-F238E27FC236}">
                    <a16:creationId xmlns:a16="http://schemas.microsoft.com/office/drawing/2014/main" id="{28DA742B-5A91-A4BF-78D8-6369B8DD0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 dirty="0">
                    <a:latin typeface="Times New Roman" panose="02020603050405020304" pitchFamily="18" charset="0"/>
                  </a:rPr>
                  <a:t>head</a:t>
                </a:r>
              </a:p>
            </p:txBody>
          </p:sp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EC22AAB7-8675-0E05-4DD5-D38D9AB37C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432"/>
                <a:ext cx="48" cy="432"/>
                <a:chOff x="0" y="0"/>
                <a:chExt cx="48" cy="432"/>
              </a:xfrm>
            </p:grpSpPr>
            <p:sp>
              <p:nvSpPr>
                <p:cNvPr id="23" name="Oval 26">
                  <a:extLst>
                    <a:ext uri="{FF2B5EF4-FFF2-40B4-BE49-F238E27FC236}">
                      <a16:creationId xmlns:a16="http://schemas.microsoft.com/office/drawing/2014/main" id="{1C2A714E-C2CA-FDAB-E999-997AE25131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6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27">
                  <a:extLst>
                    <a:ext uri="{FF2B5EF4-FFF2-40B4-BE49-F238E27FC236}">
                      <a16:creationId xmlns:a16="http://schemas.microsoft.com/office/drawing/2014/main" id="{5C78A4D6-E8FB-B5C2-53D7-EB1A74DF0C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" y="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76CCF393-E4EB-F3AD-72D6-E6F587665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6179" y="1554470"/>
              <a:ext cx="487161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37">
              <a:extLst>
                <a:ext uri="{FF2B5EF4-FFF2-40B4-BE49-F238E27FC236}">
                  <a16:creationId xmlns:a16="http://schemas.microsoft.com/office/drawing/2014/main" id="{D25C8970-1531-04A9-0FFA-F547D2AF8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1567" y="216208"/>
              <a:ext cx="1606955" cy="1371600"/>
              <a:chOff x="0" y="0"/>
              <a:chExt cx="950" cy="864"/>
            </a:xfrm>
          </p:grpSpPr>
          <p:sp>
            <p:nvSpPr>
              <p:cNvPr id="27" name="Text Box 32">
                <a:extLst>
                  <a:ext uri="{FF2B5EF4-FFF2-40B4-BE49-F238E27FC236}">
                    <a16:creationId xmlns:a16="http://schemas.microsoft.com/office/drawing/2014/main" id="{30C195B5-3F9B-2786-CAAC-93DEFE104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8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Text Box 33">
                <a:extLst>
                  <a:ext uri="{FF2B5EF4-FFF2-40B4-BE49-F238E27FC236}">
                    <a16:creationId xmlns:a16="http://schemas.microsoft.com/office/drawing/2014/main" id="{CD48EE1F-92D7-3230-8E36-65CAC0678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5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cur</a:t>
                </a:r>
              </a:p>
            </p:txBody>
          </p:sp>
          <p:grpSp>
            <p:nvGrpSpPr>
              <p:cNvPr id="29" name="Group 34">
                <a:extLst>
                  <a:ext uri="{FF2B5EF4-FFF2-40B4-BE49-F238E27FC236}">
                    <a16:creationId xmlns:a16="http://schemas.microsoft.com/office/drawing/2014/main" id="{ED920FA7-F263-C1AA-4B08-3B9AB97406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432"/>
                <a:ext cx="48" cy="432"/>
                <a:chOff x="0" y="0"/>
                <a:chExt cx="48" cy="432"/>
              </a:xfrm>
            </p:grpSpPr>
            <p:sp>
              <p:nvSpPr>
                <p:cNvPr id="30" name="Oval 35">
                  <a:extLst>
                    <a:ext uri="{FF2B5EF4-FFF2-40B4-BE49-F238E27FC236}">
                      <a16:creationId xmlns:a16="http://schemas.microsoft.com/office/drawing/2014/main" id="{B48D6EC4-558D-2FC6-4AAB-50D076C381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6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Line 36">
                  <a:extLst>
                    <a:ext uri="{FF2B5EF4-FFF2-40B4-BE49-F238E27FC236}">
                      <a16:creationId xmlns:a16="http://schemas.microsoft.com/office/drawing/2014/main" id="{F254A67C-7E6C-B799-8558-1A5EACEB2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" y="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552" name="Group 38">
              <a:extLst>
                <a:ext uri="{FF2B5EF4-FFF2-40B4-BE49-F238E27FC236}">
                  <a16:creationId xmlns:a16="http://schemas.microsoft.com/office/drawing/2014/main" id="{CD609BC3-BD81-D9E8-D0F5-1421F7166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4180" y="1551295"/>
              <a:ext cx="1055516" cy="466725"/>
              <a:chOff x="0" y="0"/>
              <a:chExt cx="624" cy="294"/>
            </a:xfrm>
          </p:grpSpPr>
          <p:sp>
            <p:nvSpPr>
              <p:cNvPr id="23553" name="Text Box 39">
                <a:extLst>
                  <a:ext uri="{FF2B5EF4-FFF2-40B4-BE49-F238E27FC236}">
                    <a16:creationId xmlns:a16="http://schemas.microsoft.com/office/drawing/2014/main" id="{D81BBDFB-75EB-1AF5-5425-03BF207C6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37     </a:t>
                </a:r>
              </a:p>
            </p:txBody>
          </p:sp>
          <p:sp>
            <p:nvSpPr>
              <p:cNvPr id="23555" name="Line 40">
                <a:extLst>
                  <a:ext uri="{FF2B5EF4-FFF2-40B4-BE49-F238E27FC236}">
                    <a16:creationId xmlns:a16="http://schemas.microsoft.com/office/drawing/2014/main" id="{7A641217-184F-98B4-2E6F-2EF868045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56" name="Group 41">
              <a:extLst>
                <a:ext uri="{FF2B5EF4-FFF2-40B4-BE49-F238E27FC236}">
                  <a16:creationId xmlns:a16="http://schemas.microsoft.com/office/drawing/2014/main" id="{1207D837-87D6-F580-645C-B9774A668E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6179" y="1746558"/>
              <a:ext cx="893129" cy="76200"/>
              <a:chOff x="0" y="0"/>
              <a:chExt cx="528" cy="48"/>
            </a:xfrm>
          </p:grpSpPr>
          <p:sp>
            <p:nvSpPr>
              <p:cNvPr id="23557" name="Line 42">
                <a:extLst>
                  <a:ext uri="{FF2B5EF4-FFF2-40B4-BE49-F238E27FC236}">
                    <a16:creationId xmlns:a16="http://schemas.microsoft.com/office/drawing/2014/main" id="{CA3762A0-7C7F-AEE3-2D57-6B573DC2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" y="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58" name="Oval 43">
                <a:extLst>
                  <a:ext uri="{FF2B5EF4-FFF2-40B4-BE49-F238E27FC236}">
                    <a16:creationId xmlns:a16="http://schemas.microsoft.com/office/drawing/2014/main" id="{2C8CBB44-DD44-9E5F-E206-40523D171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59" name="Line 45">
              <a:extLst>
                <a:ext uri="{FF2B5EF4-FFF2-40B4-BE49-F238E27FC236}">
                  <a16:creationId xmlns:a16="http://schemas.microsoft.com/office/drawing/2014/main" id="{F2F24200-E982-5BC9-135C-D912CA729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3066" y="903595"/>
              <a:ext cx="1226361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60" name="Group 48">
              <a:extLst>
                <a:ext uri="{FF2B5EF4-FFF2-40B4-BE49-F238E27FC236}">
                  <a16:creationId xmlns:a16="http://schemas.microsoft.com/office/drawing/2014/main" id="{3F078450-D9D1-0E75-B934-F24C741F1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192" y="1190933"/>
              <a:ext cx="230048" cy="215900"/>
              <a:chOff x="0" y="0"/>
              <a:chExt cx="136" cy="136"/>
            </a:xfrm>
          </p:grpSpPr>
          <p:sp>
            <p:nvSpPr>
              <p:cNvPr id="23561" name="Line 46">
                <a:extLst>
                  <a:ext uri="{FF2B5EF4-FFF2-40B4-BE49-F238E27FC236}">
                    <a16:creationId xmlns:a16="http://schemas.microsoft.com/office/drawing/2014/main" id="{20C6CCBF-26C3-12C2-0278-683B64A2B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36" cy="1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>
                <a:prstShdw prst="shdw17" dist="17961" dir="135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2" name="Line 47">
                <a:extLst>
                  <a:ext uri="{FF2B5EF4-FFF2-40B4-BE49-F238E27FC236}">
                    <a16:creationId xmlns:a16="http://schemas.microsoft.com/office/drawing/2014/main" id="{6ED30FE7-8BB1-5C9A-72EF-5E072BF32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36" cy="1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>
                <a:prstShdw prst="shdw17" dist="17961" dir="135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54306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A32552C4-BAC6-4189-9300-BAEF516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C7E6D0-0D57-4C03-AA62-2D56BEF21AEB}" type="slidenum">
              <a:rPr lang="en-US" altLang="zh-CN" sz="1400"/>
              <a:pPr eaLnBrk="1" hangingPunct="1"/>
              <a:t>12</a:t>
            </a:fld>
            <a:endParaRPr lang="en-US" altLang="zh-CN" sz="1400"/>
          </a:p>
        </p:txBody>
      </p:sp>
      <p:grpSp>
        <p:nvGrpSpPr>
          <p:cNvPr id="159748" name="Group 4">
            <a:extLst>
              <a:ext uri="{FF2B5EF4-FFF2-40B4-BE49-F238E27FC236}">
                <a16:creationId xmlns:a16="http://schemas.microsoft.com/office/drawing/2014/main" id="{F4A49444-3292-4BC0-8109-CB7082AE2D17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2144713"/>
            <a:ext cx="990600" cy="466725"/>
            <a:chOff x="624" y="2544"/>
            <a:chExt cx="624" cy="294"/>
          </a:xfrm>
          <a:solidFill>
            <a:srgbClr val="C00000"/>
          </a:solidFill>
        </p:grpSpPr>
        <p:sp>
          <p:nvSpPr>
            <p:cNvPr id="22584" name="Text Box 5">
              <a:extLst>
                <a:ext uri="{FF2B5EF4-FFF2-40B4-BE49-F238E27FC236}">
                  <a16:creationId xmlns:a16="http://schemas.microsoft.com/office/drawing/2014/main" id="{366EADF4-597B-4170-B772-148A4DA31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624" cy="29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     </a:t>
              </a:r>
            </a:p>
          </p:txBody>
        </p:sp>
        <p:sp>
          <p:nvSpPr>
            <p:cNvPr id="22585" name="Line 6">
              <a:extLst>
                <a:ext uri="{FF2B5EF4-FFF2-40B4-BE49-F238E27FC236}">
                  <a16:creationId xmlns:a16="http://schemas.microsoft.com/office/drawing/2014/main" id="{19D6E01A-059F-4F52-A199-A9DA5F7EA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4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760" name="Group 16">
            <a:extLst>
              <a:ext uri="{FF2B5EF4-FFF2-40B4-BE49-F238E27FC236}">
                <a16:creationId xmlns:a16="http://schemas.microsoft.com/office/drawing/2014/main" id="{59CDEB69-8366-49B5-96F5-43B745CEFA84}"/>
              </a:ext>
            </a:extLst>
          </p:cNvPr>
          <p:cNvGrpSpPr>
            <a:grpSpLocks/>
          </p:cNvGrpSpPr>
          <p:nvPr/>
        </p:nvGrpSpPr>
        <p:grpSpPr bwMode="auto">
          <a:xfrm>
            <a:off x="5191357" y="2281715"/>
            <a:ext cx="838200" cy="76200"/>
            <a:chOff x="1104" y="2667"/>
            <a:chExt cx="528" cy="48"/>
          </a:xfrm>
        </p:grpSpPr>
        <p:sp>
          <p:nvSpPr>
            <p:cNvPr id="22580" name="Line 17">
              <a:extLst>
                <a:ext uri="{FF2B5EF4-FFF2-40B4-BE49-F238E27FC236}">
                  <a16:creationId xmlns:a16="http://schemas.microsoft.com/office/drawing/2014/main" id="{FB68CA2C-1EC7-4593-9D06-869E3021F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581" name="Oval 18">
              <a:extLst>
                <a:ext uri="{FF2B5EF4-FFF2-40B4-BE49-F238E27FC236}">
                  <a16:creationId xmlns:a16="http://schemas.microsoft.com/office/drawing/2014/main" id="{1EB611B3-0A40-4041-BB29-E1AA8B76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67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9765" name="Group 21">
            <a:extLst>
              <a:ext uri="{FF2B5EF4-FFF2-40B4-BE49-F238E27FC236}">
                <a16:creationId xmlns:a16="http://schemas.microsoft.com/office/drawing/2014/main" id="{D2FDBA3E-4884-4B77-B302-8D4FE12BF4AD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773113"/>
            <a:ext cx="1219200" cy="1371600"/>
            <a:chOff x="432" y="1536"/>
            <a:chExt cx="768" cy="864"/>
          </a:xfrm>
        </p:grpSpPr>
        <p:sp>
          <p:nvSpPr>
            <p:cNvPr id="22575" name="Text Box 22">
              <a:extLst>
                <a:ext uri="{FF2B5EF4-FFF2-40B4-BE49-F238E27FC236}">
                  <a16:creationId xmlns:a16="http://schemas.microsoft.com/office/drawing/2014/main" id="{667E8DC9-993E-4F71-8696-4276A4CF1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24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22576" name="Text Box 23">
              <a:extLst>
                <a:ext uri="{FF2B5EF4-FFF2-40B4-BE49-F238E27FC236}">
                  <a16:creationId xmlns:a16="http://schemas.microsoft.com/office/drawing/2014/main" id="{7240E8A0-7097-4986-B686-AE11B6DC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3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head</a:t>
              </a:r>
            </a:p>
          </p:txBody>
        </p:sp>
        <p:grpSp>
          <p:nvGrpSpPr>
            <p:cNvPr id="22577" name="Group 24">
              <a:extLst>
                <a:ext uri="{FF2B5EF4-FFF2-40B4-BE49-F238E27FC236}">
                  <a16:creationId xmlns:a16="http://schemas.microsoft.com/office/drawing/2014/main" id="{8FB8B37C-275D-42D2-A6D5-C3272CAC7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968"/>
              <a:ext cx="48" cy="432"/>
              <a:chOff x="768" y="1968"/>
              <a:chExt cx="48" cy="432"/>
            </a:xfrm>
          </p:grpSpPr>
          <p:sp>
            <p:nvSpPr>
              <p:cNvPr id="22578" name="Oval 25">
                <a:extLst>
                  <a:ext uri="{FF2B5EF4-FFF2-40B4-BE49-F238E27FC236}">
                    <a16:creationId xmlns:a16="http://schemas.microsoft.com/office/drawing/2014/main" id="{CF1D484F-80F9-405D-B838-792A52725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9" name="Line 26">
                <a:extLst>
                  <a:ext uri="{FF2B5EF4-FFF2-40B4-BE49-F238E27FC236}">
                    <a16:creationId xmlns:a16="http://schemas.microsoft.com/office/drawing/2014/main" id="{2935DE0E-AA09-41A0-8150-F88DA4D23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6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CB9B2A-A931-4CAF-83E3-08416F5FE14E}"/>
              </a:ext>
            </a:extLst>
          </p:cNvPr>
          <p:cNvGrpSpPr/>
          <p:nvPr/>
        </p:nvGrpSpPr>
        <p:grpSpPr>
          <a:xfrm>
            <a:off x="5956920" y="764704"/>
            <a:ext cx="1203325" cy="1835150"/>
            <a:chOff x="5956920" y="764704"/>
            <a:chExt cx="1203325" cy="1835150"/>
          </a:xfrm>
        </p:grpSpPr>
        <p:grpSp>
          <p:nvGrpSpPr>
            <p:cNvPr id="159772" name="Group 28">
              <a:extLst>
                <a:ext uri="{FF2B5EF4-FFF2-40B4-BE49-F238E27FC236}">
                  <a16:creationId xmlns:a16="http://schemas.microsoft.com/office/drawing/2014/main" id="{B07E1991-71DD-4CF5-A813-7426E56F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920" y="764704"/>
              <a:ext cx="1203325" cy="1371600"/>
              <a:chOff x="1986" y="1162"/>
              <a:chExt cx="758" cy="864"/>
            </a:xfrm>
          </p:grpSpPr>
          <p:sp>
            <p:nvSpPr>
              <p:cNvPr id="22570" name="Text Box 29">
                <a:extLst>
                  <a:ext uri="{FF2B5EF4-FFF2-40B4-BE49-F238E27FC236}">
                    <a16:creationId xmlns:a16="http://schemas.microsoft.com/office/drawing/2014/main" id="{1917540F-C790-47BA-ACB6-A1A3BDF12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6" y="1450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b="0"/>
              </a:p>
            </p:txBody>
          </p:sp>
          <p:sp>
            <p:nvSpPr>
              <p:cNvPr id="22571" name="Text Box 30">
                <a:extLst>
                  <a:ext uri="{FF2B5EF4-FFF2-40B4-BE49-F238E27FC236}">
                    <a16:creationId xmlns:a16="http://schemas.microsoft.com/office/drawing/2014/main" id="{88583F5F-AAEA-440E-ADCD-41E2A9260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9" y="1162"/>
                <a:ext cx="72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dirty="0"/>
                  <a:t>p</a:t>
                </a:r>
              </a:p>
            </p:txBody>
          </p:sp>
          <p:grpSp>
            <p:nvGrpSpPr>
              <p:cNvPr id="22572" name="Group 31">
                <a:extLst>
                  <a:ext uri="{FF2B5EF4-FFF2-40B4-BE49-F238E27FC236}">
                    <a16:creationId xmlns:a16="http://schemas.microsoft.com/office/drawing/2014/main" id="{298EEBCA-FC65-4FF8-96D0-23A18A244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0" y="1594"/>
                <a:ext cx="48" cy="432"/>
                <a:chOff x="768" y="1968"/>
                <a:chExt cx="48" cy="432"/>
              </a:xfrm>
            </p:grpSpPr>
            <p:sp>
              <p:nvSpPr>
                <p:cNvPr id="22573" name="Oval 32">
                  <a:extLst>
                    <a:ext uri="{FF2B5EF4-FFF2-40B4-BE49-F238E27FC236}">
                      <a16:creationId xmlns:a16="http://schemas.microsoft.com/office/drawing/2014/main" id="{22E31F6D-82D8-4E62-A313-F4C482DC5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96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74" name="Line 33">
                  <a:extLst>
                    <a:ext uri="{FF2B5EF4-FFF2-40B4-BE49-F238E27FC236}">
                      <a16:creationId xmlns:a16="http://schemas.microsoft.com/office/drawing/2014/main" id="{B1487974-0E43-4181-98A2-B58BF1E1C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6" y="201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9778" name="Group 34">
              <a:extLst>
                <a:ext uri="{FF2B5EF4-FFF2-40B4-BE49-F238E27FC236}">
                  <a16:creationId xmlns:a16="http://schemas.microsoft.com/office/drawing/2014/main" id="{5A1E6221-EB0C-487E-AC92-0E10DB698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9307" y="2133129"/>
              <a:ext cx="990600" cy="466725"/>
              <a:chOff x="624" y="2544"/>
              <a:chExt cx="624" cy="294"/>
            </a:xfrm>
          </p:grpSpPr>
          <p:sp>
            <p:nvSpPr>
              <p:cNvPr id="22568" name="Text Box 35">
                <a:extLst>
                  <a:ext uri="{FF2B5EF4-FFF2-40B4-BE49-F238E27FC236}">
                    <a16:creationId xmlns:a16="http://schemas.microsoft.com/office/drawing/2014/main" id="{56929801-F004-43AE-806A-696D4912D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/>
                  <a:t>37     </a:t>
                </a:r>
              </a:p>
            </p:txBody>
          </p:sp>
          <p:sp>
            <p:nvSpPr>
              <p:cNvPr id="22569" name="Line 36">
                <a:extLst>
                  <a:ext uri="{FF2B5EF4-FFF2-40B4-BE49-F238E27FC236}">
                    <a16:creationId xmlns:a16="http://schemas.microsoft.com/office/drawing/2014/main" id="{C67EF2F2-4CB0-449D-82E0-20FF0AB4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9824" name="Group 80">
            <a:extLst>
              <a:ext uri="{FF2B5EF4-FFF2-40B4-BE49-F238E27FC236}">
                <a16:creationId xmlns:a16="http://schemas.microsoft.com/office/drawing/2014/main" id="{5A1DA3D5-4038-44D3-BBDA-62839161134F}"/>
              </a:ext>
            </a:extLst>
          </p:cNvPr>
          <p:cNvGrpSpPr>
            <a:grpSpLocks/>
          </p:cNvGrpSpPr>
          <p:nvPr/>
        </p:nvGrpSpPr>
        <p:grpSpPr bwMode="auto">
          <a:xfrm>
            <a:off x="2942741" y="782799"/>
            <a:ext cx="1897063" cy="1387475"/>
            <a:chOff x="2181" y="518"/>
            <a:chExt cx="1195" cy="874"/>
          </a:xfrm>
        </p:grpSpPr>
        <p:sp>
          <p:nvSpPr>
            <p:cNvPr id="22564" name="Text Box 46">
              <a:extLst>
                <a:ext uri="{FF2B5EF4-FFF2-40B4-BE49-F238E27FC236}">
                  <a16:creationId xmlns:a16="http://schemas.microsoft.com/office/drawing/2014/main" id="{4CF4E6A3-F74B-4BED-B4CB-49D18F1AF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76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22565" name="Text Box 47">
              <a:extLst>
                <a:ext uri="{FF2B5EF4-FFF2-40B4-BE49-F238E27FC236}">
                  <a16:creationId xmlns:a16="http://schemas.microsoft.com/office/drawing/2014/main" id="{9FCC89BE-BD16-4AE0-A374-2754805CF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" y="518"/>
              <a:ext cx="11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   </a:t>
              </a:r>
              <a:r>
                <a:rPr lang="en-US" altLang="zh-CN" b="0" dirty="0" err="1"/>
                <a:t>tmp</a:t>
              </a:r>
              <a:endParaRPr lang="en-US" altLang="zh-CN" b="0" dirty="0"/>
            </a:p>
          </p:txBody>
        </p:sp>
        <p:sp>
          <p:nvSpPr>
            <p:cNvPr id="22566" name="Oval 49">
              <a:extLst>
                <a:ext uri="{FF2B5EF4-FFF2-40B4-BE49-F238E27FC236}">
                  <a16:creationId xmlns:a16="http://schemas.microsoft.com/office/drawing/2014/main" id="{8FD8DFDE-0A74-463D-969A-AFB235872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9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9795" name="Line 51">
              <a:extLst>
                <a:ext uri="{FF2B5EF4-FFF2-40B4-BE49-F238E27FC236}">
                  <a16:creationId xmlns:a16="http://schemas.microsoft.com/office/drawing/2014/main" id="{6CBF55F9-EFC6-4F59-B70C-C972D714A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935"/>
              <a:ext cx="309" cy="4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9797" name="Text Box 53">
            <a:extLst>
              <a:ext uri="{FF2B5EF4-FFF2-40B4-BE49-F238E27FC236}">
                <a16:creationId xmlns:a16="http://schemas.microsoft.com/office/drawing/2014/main" id="{597AE8A1-3EA6-4F30-806B-CA943F9B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35" y="3084675"/>
            <a:ext cx="8351837" cy="212365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/>
              <a:t>新增的节点需要追加到链表尾节点后面；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/>
              <a:t>(1)</a:t>
            </a:r>
            <a:r>
              <a:rPr lang="zh-CN" altLang="en-US" dirty="0"/>
              <a:t>遍历链表，直到尾节点；</a:t>
            </a:r>
            <a:endParaRPr lang="en-US" altLang="zh-CN" dirty="0"/>
          </a:p>
          <a:p>
            <a:pPr>
              <a:spcBef>
                <a:spcPct val="50000"/>
              </a:spcBef>
              <a:defRPr/>
            </a:pPr>
            <a:r>
              <a:rPr lang="zh-CN" altLang="en-US" dirty="0"/>
              <a:t>链表尾节点的特征：</a:t>
            </a:r>
            <a:r>
              <a:rPr lang="en-US" altLang="zh-CN" dirty="0"/>
              <a:t>cur == NULL</a:t>
            </a:r>
            <a:endParaRPr lang="zh-CN" altLang="en-US" dirty="0"/>
          </a:p>
          <a:p>
            <a:pPr>
              <a:spcBef>
                <a:spcPct val="50000"/>
              </a:spcBef>
              <a:defRPr/>
            </a:pPr>
            <a:r>
              <a:rPr lang="en-US" altLang="zh-CN" dirty="0"/>
              <a:t>(2)</a:t>
            </a:r>
            <a:r>
              <a:rPr lang="zh-CN" altLang="en-US" dirty="0"/>
              <a:t>链接尾节点和新节点：</a:t>
            </a:r>
            <a:r>
              <a:rPr lang="en-US" altLang="zh-CN" dirty="0" err="1"/>
              <a:t>tmp</a:t>
            </a:r>
            <a:r>
              <a:rPr lang="en-US" altLang="zh-CN" dirty="0"/>
              <a:t>-&gt;next=p;</a:t>
            </a:r>
          </a:p>
        </p:txBody>
      </p:sp>
      <p:grpSp>
        <p:nvGrpSpPr>
          <p:cNvPr id="159818" name="Group 74">
            <a:extLst>
              <a:ext uri="{FF2B5EF4-FFF2-40B4-BE49-F238E27FC236}">
                <a16:creationId xmlns:a16="http://schemas.microsoft.com/office/drawing/2014/main" id="{979648D6-90A2-4EAD-B126-839C018F2D16}"/>
              </a:ext>
            </a:extLst>
          </p:cNvPr>
          <p:cNvGrpSpPr>
            <a:grpSpLocks/>
          </p:cNvGrpSpPr>
          <p:nvPr/>
        </p:nvGrpSpPr>
        <p:grpSpPr bwMode="auto">
          <a:xfrm>
            <a:off x="4882590" y="1132304"/>
            <a:ext cx="1036638" cy="1224368"/>
            <a:chOff x="1952" y="1162"/>
            <a:chExt cx="653" cy="956"/>
          </a:xfrm>
        </p:grpSpPr>
        <p:sp>
          <p:nvSpPr>
            <p:cNvPr id="22543" name="Text Box 75">
              <a:extLst>
                <a:ext uri="{FF2B5EF4-FFF2-40B4-BE49-F238E27FC236}">
                  <a16:creationId xmlns:a16="http://schemas.microsoft.com/office/drawing/2014/main" id="{FC22A2F9-54E4-427F-99D7-C870E4E24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45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22544" name="Text Box 76">
              <a:extLst>
                <a:ext uri="{FF2B5EF4-FFF2-40B4-BE49-F238E27FC236}">
                  <a16:creationId xmlns:a16="http://schemas.microsoft.com/office/drawing/2014/main" id="{523FC504-851D-4E5E-8CA7-448A253A0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1162"/>
              <a:ext cx="653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cur</a:t>
              </a:r>
            </a:p>
          </p:txBody>
        </p:sp>
        <p:grpSp>
          <p:nvGrpSpPr>
            <p:cNvPr id="22545" name="Group 77">
              <a:extLst>
                <a:ext uri="{FF2B5EF4-FFF2-40B4-BE49-F238E27FC236}">
                  <a16:creationId xmlns:a16="http://schemas.microsoft.com/office/drawing/2014/main" id="{9E0BD45A-18CB-44FB-8C46-61E0EE545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8" y="1594"/>
              <a:ext cx="180" cy="524"/>
              <a:chOff x="636" y="1968"/>
              <a:chExt cx="180" cy="524"/>
            </a:xfrm>
          </p:grpSpPr>
          <p:sp>
            <p:nvSpPr>
              <p:cNvPr id="22546" name="Oval 78">
                <a:extLst>
                  <a:ext uri="{FF2B5EF4-FFF2-40B4-BE49-F238E27FC236}">
                    <a16:creationId xmlns:a16="http://schemas.microsoft.com/office/drawing/2014/main" id="{9A659170-9588-43EB-9DF8-1D47D9DDC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47" name="Line 79">
                <a:extLst>
                  <a:ext uri="{FF2B5EF4-FFF2-40B4-BE49-F238E27FC236}">
                    <a16:creationId xmlns:a16="http://schemas.microsoft.com/office/drawing/2014/main" id="{124A9B90-B84D-4C07-8003-1B641EF64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" y="2016"/>
                <a:ext cx="150" cy="4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8" name="Text Box 33">
            <a:extLst>
              <a:ext uri="{FF2B5EF4-FFF2-40B4-BE49-F238E27FC236}">
                <a16:creationId xmlns:a16="http://schemas.microsoft.com/office/drawing/2014/main" id="{A1FDF194-0345-469A-A469-67A3FD46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4813"/>
            <a:ext cx="46085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基本操作－尾插节点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AE86DD-6288-4DE1-B318-D5CA4902E777}"/>
              </a:ext>
            </a:extLst>
          </p:cNvPr>
          <p:cNvGrpSpPr/>
          <p:nvPr/>
        </p:nvGrpSpPr>
        <p:grpSpPr>
          <a:xfrm>
            <a:off x="1955800" y="2141538"/>
            <a:ext cx="3340100" cy="469900"/>
            <a:chOff x="1955800" y="2141538"/>
            <a:chExt cx="3340100" cy="469900"/>
          </a:xfrm>
        </p:grpSpPr>
        <p:grpSp>
          <p:nvGrpSpPr>
            <p:cNvPr id="159813" name="Group 69">
              <a:extLst>
                <a:ext uri="{FF2B5EF4-FFF2-40B4-BE49-F238E27FC236}">
                  <a16:creationId xmlns:a16="http://schemas.microsoft.com/office/drawing/2014/main" id="{62A6C776-B96F-4495-8C31-19241B34C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800" y="2141538"/>
              <a:ext cx="3340100" cy="469900"/>
              <a:chOff x="930" y="1298"/>
              <a:chExt cx="2104" cy="296"/>
            </a:xfrm>
          </p:grpSpPr>
          <p:grpSp>
            <p:nvGrpSpPr>
              <p:cNvPr id="22550" name="Group 54">
                <a:extLst>
                  <a:ext uri="{FF2B5EF4-FFF2-40B4-BE49-F238E27FC236}">
                    <a16:creationId xmlns:a16="http://schemas.microsoft.com/office/drawing/2014/main" id="{D66DE6B6-ADEC-41D4-BAC1-E4C94AC171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1300"/>
                <a:ext cx="1152" cy="294"/>
                <a:chOff x="1536" y="1706"/>
                <a:chExt cx="1152" cy="294"/>
              </a:xfrm>
            </p:grpSpPr>
            <p:grpSp>
              <p:nvGrpSpPr>
                <p:cNvPr id="22558" name="Group 7">
                  <a:extLst>
                    <a:ext uri="{FF2B5EF4-FFF2-40B4-BE49-F238E27FC236}">
                      <a16:creationId xmlns:a16="http://schemas.microsoft.com/office/drawing/2014/main" id="{531B2F2F-D6FB-447D-96A0-6C71E747C9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706"/>
                  <a:ext cx="624" cy="294"/>
                  <a:chOff x="624" y="2544"/>
                  <a:chExt cx="624" cy="294"/>
                </a:xfrm>
              </p:grpSpPr>
              <p:sp>
                <p:nvSpPr>
                  <p:cNvPr id="22562" name="Text Box 8">
                    <a:extLst>
                      <a:ext uri="{FF2B5EF4-FFF2-40B4-BE49-F238E27FC236}">
                        <a16:creationId xmlns:a16="http://schemas.microsoft.com/office/drawing/2014/main" id="{8C2436C6-E40F-4337-812B-DF04F6F13C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2544"/>
                    <a:ext cx="62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0" dirty="0"/>
                      <a:t>17  </a:t>
                    </a:r>
                  </a:p>
                </p:txBody>
              </p:sp>
              <p:sp>
                <p:nvSpPr>
                  <p:cNvPr id="22563" name="Line 9">
                    <a:extLst>
                      <a:ext uri="{FF2B5EF4-FFF2-40B4-BE49-F238E27FC236}">
                        <a16:creationId xmlns:a16="http://schemas.microsoft.com/office/drawing/2014/main" id="{40801355-DB8A-486A-97FA-A6A50B31C2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4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9" name="Group 13">
                  <a:extLst>
                    <a:ext uri="{FF2B5EF4-FFF2-40B4-BE49-F238E27FC236}">
                      <a16:creationId xmlns:a16="http://schemas.microsoft.com/office/drawing/2014/main" id="{7842AB5B-3E3B-4E9E-ABFF-EF964C870D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9"/>
                  <a:ext cx="528" cy="48"/>
                  <a:chOff x="1104" y="2667"/>
                  <a:chExt cx="528" cy="48"/>
                </a:xfrm>
              </p:grpSpPr>
              <p:sp>
                <p:nvSpPr>
                  <p:cNvPr id="22560" name="Line 14">
                    <a:extLst>
                      <a:ext uri="{FF2B5EF4-FFF2-40B4-BE49-F238E27FC236}">
                        <a16:creationId xmlns:a16="http://schemas.microsoft.com/office/drawing/2014/main" id="{66FEC860-505A-435A-93F2-78FB01D36A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688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1" name="Oval 15">
                    <a:extLst>
                      <a:ext uri="{FF2B5EF4-FFF2-40B4-BE49-F238E27FC236}">
                        <a16:creationId xmlns:a16="http://schemas.microsoft.com/office/drawing/2014/main" id="{E5BEA220-6A04-4396-B801-EAF0694BC4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667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2551" name="Group 62">
                <a:extLst>
                  <a:ext uri="{FF2B5EF4-FFF2-40B4-BE49-F238E27FC236}">
                    <a16:creationId xmlns:a16="http://schemas.microsoft.com/office/drawing/2014/main" id="{91457D32-2C5E-44B6-B30B-95600A13E9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2" y="1298"/>
                <a:ext cx="1152" cy="294"/>
                <a:chOff x="1536" y="1706"/>
                <a:chExt cx="1152" cy="294"/>
              </a:xfrm>
            </p:grpSpPr>
            <p:grpSp>
              <p:nvGrpSpPr>
                <p:cNvPr id="22552" name="Group 63">
                  <a:extLst>
                    <a:ext uri="{FF2B5EF4-FFF2-40B4-BE49-F238E27FC236}">
                      <a16:creationId xmlns:a16="http://schemas.microsoft.com/office/drawing/2014/main" id="{0F4BF254-504A-4CA7-A8BA-3DDE02F01E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706"/>
                  <a:ext cx="624" cy="294"/>
                  <a:chOff x="624" y="2544"/>
                  <a:chExt cx="624" cy="294"/>
                </a:xfrm>
              </p:grpSpPr>
              <p:sp>
                <p:nvSpPr>
                  <p:cNvPr id="22556" name="Text Box 64">
                    <a:extLst>
                      <a:ext uri="{FF2B5EF4-FFF2-40B4-BE49-F238E27FC236}">
                        <a16:creationId xmlns:a16="http://schemas.microsoft.com/office/drawing/2014/main" id="{F0E8D1E2-C7D0-4418-AEB6-862B562DA0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2544"/>
                    <a:ext cx="62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0" dirty="0"/>
                      <a:t>19  </a:t>
                    </a:r>
                  </a:p>
                </p:txBody>
              </p:sp>
              <p:sp>
                <p:nvSpPr>
                  <p:cNvPr id="22557" name="Line 65">
                    <a:extLst>
                      <a:ext uri="{FF2B5EF4-FFF2-40B4-BE49-F238E27FC236}">
                        <a16:creationId xmlns:a16="http://schemas.microsoft.com/office/drawing/2014/main" id="{1B5CBFD3-A95C-4870-9F58-EFB1F4048A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4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3" name="Group 66">
                  <a:extLst>
                    <a:ext uri="{FF2B5EF4-FFF2-40B4-BE49-F238E27FC236}">
                      <a16:creationId xmlns:a16="http://schemas.microsoft.com/office/drawing/2014/main" id="{8AB80D2E-21B4-4FA8-801D-7A613DDBFB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9"/>
                  <a:ext cx="528" cy="48"/>
                  <a:chOff x="1104" y="2667"/>
                  <a:chExt cx="528" cy="48"/>
                </a:xfrm>
              </p:grpSpPr>
              <p:sp>
                <p:nvSpPr>
                  <p:cNvPr id="22554" name="Line 67">
                    <a:extLst>
                      <a:ext uri="{FF2B5EF4-FFF2-40B4-BE49-F238E27FC236}">
                        <a16:creationId xmlns:a16="http://schemas.microsoft.com/office/drawing/2014/main" id="{9773F3D1-D023-40B3-A8D0-146090C6B1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688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5" name="Oval 68">
                    <a:extLst>
                      <a:ext uri="{FF2B5EF4-FFF2-40B4-BE49-F238E27FC236}">
                        <a16:creationId xmlns:a16="http://schemas.microsoft.com/office/drawing/2014/main" id="{E903949A-343B-424E-BD19-5888FB0972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667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8847978-0CE6-4FCD-81B5-A002E866E07C}"/>
                </a:ext>
              </a:extLst>
            </p:cNvPr>
            <p:cNvCxnSpPr>
              <a:stCxn id="22556" idx="0"/>
            </p:cNvCxnSpPr>
            <p:nvPr/>
          </p:nvCxnSpPr>
          <p:spPr>
            <a:xfrm>
              <a:off x="4800600" y="2141538"/>
              <a:ext cx="495300" cy="448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A32552C4-BAC6-4189-9300-BAEF516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C7E6D0-0D57-4C03-AA62-2D56BEF21AEB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  <p:sp>
        <p:nvSpPr>
          <p:cNvPr id="58" name="Text Box 33">
            <a:extLst>
              <a:ext uri="{FF2B5EF4-FFF2-40B4-BE49-F238E27FC236}">
                <a16:creationId xmlns:a16="http://schemas.microsoft.com/office/drawing/2014/main" id="{A1FDF194-0345-469A-A469-67A3FD46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4813"/>
            <a:ext cx="46085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获取尾指针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3854CFDA-94D8-4C97-9464-B8CDDA1BC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160748"/>
            <a:ext cx="837165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/*</a:t>
            </a:r>
            <a:r>
              <a:rPr lang="zh-CN" altLang="en-US" sz="2400" b="0" dirty="0">
                <a:latin typeface="Consolas" panose="020B0609020204030204" pitchFamily="49" charset="0"/>
              </a:rPr>
              <a:t>查找链表的尾节点，并返回指向尾节点的尾指针*</a:t>
            </a:r>
            <a:r>
              <a:rPr lang="en-US" altLang="zh-CN" sz="2400" b="0" dirty="0">
                <a:latin typeface="Consolas" panose="020B0609020204030204" pitchFamily="49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latin typeface="Consolas" panose="020B0609020204030204" pitchFamily="49" charset="0"/>
              </a:rPr>
              <a:t>getEnd</a:t>
            </a:r>
            <a:r>
              <a:rPr lang="en-US" altLang="zh-CN" sz="2400" b="0" dirty="0"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head){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</a:t>
            </a: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latin typeface="Consolas" panose="020B0609020204030204" pitchFamily="49" charset="0"/>
              </a:rPr>
              <a:t>cur,tmp</a:t>
            </a:r>
            <a:r>
              <a:rPr lang="en-US" altLang="zh-CN" sz="24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</a:t>
            </a:r>
            <a:r>
              <a:rPr lang="en-US" altLang="zh-CN" sz="2400" b="0" dirty="0" err="1">
                <a:latin typeface="Consolas" panose="020B0609020204030204" pitchFamily="49" charset="0"/>
              </a:rPr>
              <a:t>tmp</a:t>
            </a:r>
            <a:r>
              <a:rPr lang="en-US" altLang="zh-CN" sz="2400" b="0" dirty="0">
                <a:latin typeface="Consolas" panose="020B0609020204030204" pitchFamily="49" charset="0"/>
              </a:rPr>
              <a:t>=head; 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cur=head-&gt;next; /*</a:t>
            </a:r>
            <a:r>
              <a:rPr lang="zh-CN" altLang="en-US" sz="2400" b="0" dirty="0">
                <a:latin typeface="Consolas" panose="020B0609020204030204" pitchFamily="49" charset="0"/>
              </a:rPr>
              <a:t>跳过空节点*</a:t>
            </a:r>
            <a:r>
              <a:rPr lang="en-US" altLang="zh-CN" sz="2400" b="0" dirty="0">
                <a:latin typeface="Consolas" panose="020B0609020204030204" pitchFamily="49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	while(cur!=NULL){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		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= cur;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 	cur = cur-&gt;next;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} 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return </a:t>
            </a:r>
            <a:r>
              <a:rPr lang="en-US" altLang="zh-CN" sz="2400" b="0" dirty="0" err="1">
                <a:latin typeface="Consolas" panose="020B0609020204030204" pitchFamily="49" charset="0"/>
              </a:rPr>
              <a:t>tmp</a:t>
            </a:r>
            <a:r>
              <a:rPr lang="en-US" altLang="zh-CN" sz="2400" b="0" dirty="0">
                <a:latin typeface="Consolas" panose="020B0609020204030204" pitchFamily="49" charset="0"/>
              </a:rPr>
              <a:t>;   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206214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33">
            <a:extLst>
              <a:ext uri="{FF2B5EF4-FFF2-40B4-BE49-F238E27FC236}">
                <a16:creationId xmlns:a16="http://schemas.microsoft.com/office/drawing/2014/main" id="{9C940483-F973-4DFB-A139-F7811174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4813"/>
            <a:ext cx="46085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尾插节点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DB0CD740-9251-4001-90A0-E336B8E2D6F3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8424936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/*</a:t>
            </a:r>
            <a:r>
              <a:rPr lang="zh-CN" altLang="en-US" sz="2000" b="0" dirty="0">
                <a:latin typeface="Consolas" panose="020B0609020204030204" pitchFamily="49" charset="0"/>
              </a:rPr>
              <a:t>把一个新节点插入到链表尾部*</a:t>
            </a:r>
            <a:r>
              <a:rPr lang="en-US" altLang="zh-CN" sz="2000" b="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b="0" dirty="0">
                <a:latin typeface="Consolas" panose="020B0609020204030204" pitchFamily="49" charset="0"/>
              </a:rPr>
              <a:t> 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head, </a:t>
            </a:r>
            <a:r>
              <a:rPr lang="en-US" altLang="zh-CN" sz="2000" b="0" dirty="0" err="1">
                <a:latin typeface="Consolas" panose="020B0609020204030204" pitchFamily="49" charset="0"/>
              </a:rPr>
              <a:t>ElemType</a:t>
            </a:r>
            <a:r>
              <a:rPr lang="en-US" altLang="zh-CN" sz="2000" b="0" dirty="0">
                <a:latin typeface="Consolas" panose="020B0609020204030204" pitchFamily="49" charset="0"/>
              </a:rPr>
              <a:t> x){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p, 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, cur;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/*</a:t>
            </a:r>
            <a:r>
              <a:rPr lang="zh-CN" altLang="en-US" sz="2000" b="0" dirty="0">
                <a:latin typeface="Consolas" panose="020B0609020204030204" pitchFamily="49" charset="0"/>
              </a:rPr>
              <a:t>动态分配新节点，将新值存入</a:t>
            </a:r>
            <a:r>
              <a:rPr lang="en-US" altLang="zh-CN" sz="2000" b="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p = malloc(</a:t>
            </a:r>
            <a:r>
              <a:rPr lang="en-US" altLang="zh-CN" sz="2000" b="0" dirty="0" err="1">
                <a:latin typeface="Consolas" panose="020B0609020204030204" pitchFamily="49" charset="0"/>
              </a:rPr>
              <a:t>sizeof</a:t>
            </a:r>
            <a:r>
              <a:rPr lang="en-US" altLang="zh-CN" sz="2000" b="0" dirty="0">
                <a:latin typeface="Consolas" panose="020B0609020204030204" pitchFamily="49" charset="0"/>
              </a:rPr>
              <a:t>(struct Node));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if (p != NULL){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p-&gt;data = x;	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/</a:t>
            </a:r>
            <a:r>
              <a:rPr lang="zh-CN" altLang="en-US" sz="2000" b="0" dirty="0">
                <a:latin typeface="Consolas" panose="020B0609020204030204" pitchFamily="49" charset="0"/>
              </a:rPr>
              <a:t>*找到尾节点，记为前驱指针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zh-CN" altLang="en-US" sz="2000" b="0" dirty="0"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getEnd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(head) 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/*</a:t>
            </a:r>
            <a:r>
              <a:rPr lang="zh-CN" altLang="en-US" sz="2000" b="0" dirty="0">
                <a:latin typeface="Consolas" panose="020B0609020204030204" pitchFamily="49" charset="0"/>
              </a:rPr>
              <a:t>在尾节点后链接新节点</a:t>
            </a:r>
            <a:r>
              <a:rPr lang="en-US" altLang="zh-CN" sz="2000" b="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-&gt;next = p; </a:t>
            </a:r>
            <a:r>
              <a:rPr lang="en-US" altLang="zh-CN" sz="2000" b="0" dirty="0">
                <a:latin typeface="Consolas" panose="020B0609020204030204" pitchFamily="49" charset="0"/>
              </a:rPr>
              <a:t>p-&gt;next = NULL;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else 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</a:rPr>
              <a:t>("Not inserted. No memory </a:t>
            </a:r>
            <a:r>
              <a:rPr lang="en-US" altLang="zh-CN" sz="2000" b="0" dirty="0" err="1">
                <a:latin typeface="Consolas" panose="020B0609020204030204" pitchFamily="49" charset="0"/>
              </a:rPr>
              <a:t>avaliable</a:t>
            </a:r>
            <a:r>
              <a:rPr lang="en-US" altLang="zh-CN" sz="2000" b="0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6395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A32552C4-BAC6-4189-9300-BAEF516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C7E6D0-0D57-4C03-AA62-2D56BEF21AEB}" type="slidenum">
              <a:rPr lang="en-US" altLang="zh-CN" sz="1400"/>
              <a:pPr eaLnBrk="1" hangingPunct="1"/>
              <a:t>16</a:t>
            </a:fld>
            <a:endParaRPr lang="en-US" altLang="zh-CN" sz="1400"/>
          </a:p>
        </p:txBody>
      </p:sp>
      <p:grpSp>
        <p:nvGrpSpPr>
          <p:cNvPr id="159748" name="Group 4">
            <a:extLst>
              <a:ext uri="{FF2B5EF4-FFF2-40B4-BE49-F238E27FC236}">
                <a16:creationId xmlns:a16="http://schemas.microsoft.com/office/drawing/2014/main" id="{F4A49444-3292-4BC0-8109-CB7082AE2D17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2144713"/>
            <a:ext cx="990600" cy="466725"/>
            <a:chOff x="624" y="2544"/>
            <a:chExt cx="624" cy="294"/>
          </a:xfrm>
        </p:grpSpPr>
        <p:sp>
          <p:nvSpPr>
            <p:cNvPr id="22584" name="Text Box 5">
              <a:extLst>
                <a:ext uri="{FF2B5EF4-FFF2-40B4-BE49-F238E27FC236}">
                  <a16:creationId xmlns:a16="http://schemas.microsoft.com/office/drawing/2014/main" id="{366EADF4-597B-4170-B772-148A4DA31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     </a:t>
              </a:r>
            </a:p>
          </p:txBody>
        </p:sp>
        <p:sp>
          <p:nvSpPr>
            <p:cNvPr id="22585" name="Line 6">
              <a:extLst>
                <a:ext uri="{FF2B5EF4-FFF2-40B4-BE49-F238E27FC236}">
                  <a16:creationId xmlns:a16="http://schemas.microsoft.com/office/drawing/2014/main" id="{19D6E01A-059F-4F52-A199-A9DA5F7EA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760" name="Group 16">
            <a:extLst>
              <a:ext uri="{FF2B5EF4-FFF2-40B4-BE49-F238E27FC236}">
                <a16:creationId xmlns:a16="http://schemas.microsoft.com/office/drawing/2014/main" id="{59CDEB69-8366-49B5-96F5-43B745CEFA84}"/>
              </a:ext>
            </a:extLst>
          </p:cNvPr>
          <p:cNvGrpSpPr>
            <a:grpSpLocks/>
          </p:cNvGrpSpPr>
          <p:nvPr/>
        </p:nvGrpSpPr>
        <p:grpSpPr bwMode="auto">
          <a:xfrm rot="2419506" flipV="1">
            <a:off x="1914963" y="2798309"/>
            <a:ext cx="1195853" cy="64706"/>
            <a:chOff x="1104" y="2667"/>
            <a:chExt cx="528" cy="48"/>
          </a:xfrm>
        </p:grpSpPr>
        <p:sp>
          <p:nvSpPr>
            <p:cNvPr id="22580" name="Line 17">
              <a:extLst>
                <a:ext uri="{FF2B5EF4-FFF2-40B4-BE49-F238E27FC236}">
                  <a16:creationId xmlns:a16="http://schemas.microsoft.com/office/drawing/2014/main" id="{FB68CA2C-1EC7-4593-9D06-869E3021F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581" name="Oval 18">
              <a:extLst>
                <a:ext uri="{FF2B5EF4-FFF2-40B4-BE49-F238E27FC236}">
                  <a16:creationId xmlns:a16="http://schemas.microsoft.com/office/drawing/2014/main" id="{1EB611B3-0A40-4041-BB29-E1AA8B76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67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9765" name="Group 21">
            <a:extLst>
              <a:ext uri="{FF2B5EF4-FFF2-40B4-BE49-F238E27FC236}">
                <a16:creationId xmlns:a16="http://schemas.microsoft.com/office/drawing/2014/main" id="{D2FDBA3E-4884-4B77-B302-8D4FE12BF4AD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773113"/>
            <a:ext cx="1219200" cy="1371600"/>
            <a:chOff x="432" y="1536"/>
            <a:chExt cx="768" cy="864"/>
          </a:xfrm>
        </p:grpSpPr>
        <p:sp>
          <p:nvSpPr>
            <p:cNvPr id="22575" name="Text Box 22">
              <a:extLst>
                <a:ext uri="{FF2B5EF4-FFF2-40B4-BE49-F238E27FC236}">
                  <a16:creationId xmlns:a16="http://schemas.microsoft.com/office/drawing/2014/main" id="{667E8DC9-993E-4F71-8696-4276A4CF1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24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22576" name="Text Box 23">
              <a:extLst>
                <a:ext uri="{FF2B5EF4-FFF2-40B4-BE49-F238E27FC236}">
                  <a16:creationId xmlns:a16="http://schemas.microsoft.com/office/drawing/2014/main" id="{7240E8A0-7097-4986-B686-AE11B6DC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3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head</a:t>
              </a:r>
            </a:p>
          </p:txBody>
        </p:sp>
        <p:grpSp>
          <p:nvGrpSpPr>
            <p:cNvPr id="22577" name="Group 24">
              <a:extLst>
                <a:ext uri="{FF2B5EF4-FFF2-40B4-BE49-F238E27FC236}">
                  <a16:creationId xmlns:a16="http://schemas.microsoft.com/office/drawing/2014/main" id="{8FB8B37C-275D-42D2-A6D5-C3272CAC7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968"/>
              <a:ext cx="48" cy="432"/>
              <a:chOff x="768" y="1968"/>
              <a:chExt cx="48" cy="432"/>
            </a:xfrm>
          </p:grpSpPr>
          <p:sp>
            <p:nvSpPr>
              <p:cNvPr id="22578" name="Oval 25">
                <a:extLst>
                  <a:ext uri="{FF2B5EF4-FFF2-40B4-BE49-F238E27FC236}">
                    <a16:creationId xmlns:a16="http://schemas.microsoft.com/office/drawing/2014/main" id="{CF1D484F-80F9-405D-B838-792A52725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9" name="Line 26">
                <a:extLst>
                  <a:ext uri="{FF2B5EF4-FFF2-40B4-BE49-F238E27FC236}">
                    <a16:creationId xmlns:a16="http://schemas.microsoft.com/office/drawing/2014/main" id="{2935DE0E-AA09-41A0-8150-F88DA4D23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6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9797" name="Text Box 53">
            <a:extLst>
              <a:ext uri="{FF2B5EF4-FFF2-40B4-BE49-F238E27FC236}">
                <a16:creationId xmlns:a16="http://schemas.microsoft.com/office/drawing/2014/main" id="{597AE8A1-3EA6-4F30-806B-CA943F9B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64" y="3616166"/>
            <a:ext cx="8351837" cy="2246769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dirty="0"/>
              <a:t>新增的节点需要插入到链表头部的空节点后面；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zh-CN" altLang="en-US" sz="2000" dirty="0"/>
              <a:t>前驱节点是空节点，后继节点是第一个元素节点；</a:t>
            </a:r>
            <a:endParaRPr lang="en-US" altLang="zh-CN" sz="2000" dirty="0"/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/>
              <a:t>cur = head-&gt;next;</a:t>
            </a:r>
            <a:endParaRPr lang="zh-CN" altLang="en-US" sz="2000" dirty="0"/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/>
              <a:t>(2)</a:t>
            </a:r>
            <a:r>
              <a:rPr lang="zh-CN" altLang="en-US" sz="2000" dirty="0"/>
              <a:t>使前驱指向新节点，新节点指向后继节点；</a:t>
            </a:r>
            <a:endParaRPr lang="en-US" altLang="zh-CN" sz="2000" dirty="0"/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/>
              <a:t>head-&gt;next=p;	p-&gt;next=cur;</a:t>
            </a:r>
          </a:p>
        </p:txBody>
      </p:sp>
      <p:grpSp>
        <p:nvGrpSpPr>
          <p:cNvPr id="159818" name="Group 74">
            <a:extLst>
              <a:ext uri="{FF2B5EF4-FFF2-40B4-BE49-F238E27FC236}">
                <a16:creationId xmlns:a16="http://schemas.microsoft.com/office/drawing/2014/main" id="{979648D6-90A2-4EAD-B126-839C018F2D16}"/>
              </a:ext>
            </a:extLst>
          </p:cNvPr>
          <p:cNvGrpSpPr>
            <a:grpSpLocks/>
          </p:cNvGrpSpPr>
          <p:nvPr/>
        </p:nvGrpSpPr>
        <p:grpSpPr bwMode="auto">
          <a:xfrm>
            <a:off x="3142080" y="919177"/>
            <a:ext cx="1020763" cy="1224368"/>
            <a:chOff x="1962" y="1162"/>
            <a:chExt cx="643" cy="956"/>
          </a:xfrm>
        </p:grpSpPr>
        <p:sp>
          <p:nvSpPr>
            <p:cNvPr id="22543" name="Text Box 75">
              <a:extLst>
                <a:ext uri="{FF2B5EF4-FFF2-40B4-BE49-F238E27FC236}">
                  <a16:creationId xmlns:a16="http://schemas.microsoft.com/office/drawing/2014/main" id="{FC22A2F9-54E4-427F-99D7-C870E4E24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45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22544" name="Text Box 76">
              <a:extLst>
                <a:ext uri="{FF2B5EF4-FFF2-40B4-BE49-F238E27FC236}">
                  <a16:creationId xmlns:a16="http://schemas.microsoft.com/office/drawing/2014/main" id="{523FC504-851D-4E5E-8CA7-448A253A0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" y="1162"/>
              <a:ext cx="643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0000"/>
                  </a:solidFill>
                </a:rPr>
                <a:t>cur</a:t>
              </a:r>
            </a:p>
          </p:txBody>
        </p:sp>
        <p:grpSp>
          <p:nvGrpSpPr>
            <p:cNvPr id="22545" name="Group 77">
              <a:extLst>
                <a:ext uri="{FF2B5EF4-FFF2-40B4-BE49-F238E27FC236}">
                  <a16:creationId xmlns:a16="http://schemas.microsoft.com/office/drawing/2014/main" id="{9E0BD45A-18CB-44FB-8C46-61E0EE545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8" y="1594"/>
              <a:ext cx="180" cy="524"/>
              <a:chOff x="636" y="1968"/>
              <a:chExt cx="180" cy="524"/>
            </a:xfrm>
          </p:grpSpPr>
          <p:sp>
            <p:nvSpPr>
              <p:cNvPr id="22546" name="Oval 78">
                <a:extLst>
                  <a:ext uri="{FF2B5EF4-FFF2-40B4-BE49-F238E27FC236}">
                    <a16:creationId xmlns:a16="http://schemas.microsoft.com/office/drawing/2014/main" id="{9A659170-9588-43EB-9DF8-1D47D9DDC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47" name="Line 79">
                <a:extLst>
                  <a:ext uri="{FF2B5EF4-FFF2-40B4-BE49-F238E27FC236}">
                    <a16:creationId xmlns:a16="http://schemas.microsoft.com/office/drawing/2014/main" id="{124A9B90-B84D-4C07-8003-1B641EF64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" y="2016"/>
                <a:ext cx="150" cy="4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8" name="Text Box 33">
            <a:extLst>
              <a:ext uri="{FF2B5EF4-FFF2-40B4-BE49-F238E27FC236}">
                <a16:creationId xmlns:a16="http://schemas.microsoft.com/office/drawing/2014/main" id="{A1FDF194-0345-469A-A469-67A3FD46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4813"/>
            <a:ext cx="46085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基本操作－头插节点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AE86DD-6288-4DE1-B318-D5CA4902E777}"/>
              </a:ext>
            </a:extLst>
          </p:cNvPr>
          <p:cNvGrpSpPr/>
          <p:nvPr/>
        </p:nvGrpSpPr>
        <p:grpSpPr>
          <a:xfrm>
            <a:off x="1955800" y="2141538"/>
            <a:ext cx="3340100" cy="469900"/>
            <a:chOff x="1955800" y="2141538"/>
            <a:chExt cx="3340100" cy="469900"/>
          </a:xfrm>
        </p:grpSpPr>
        <p:grpSp>
          <p:nvGrpSpPr>
            <p:cNvPr id="159813" name="Group 69">
              <a:extLst>
                <a:ext uri="{FF2B5EF4-FFF2-40B4-BE49-F238E27FC236}">
                  <a16:creationId xmlns:a16="http://schemas.microsoft.com/office/drawing/2014/main" id="{62A6C776-B96F-4495-8C31-19241B34C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800" y="2141538"/>
              <a:ext cx="3340100" cy="469900"/>
              <a:chOff x="930" y="1298"/>
              <a:chExt cx="2104" cy="296"/>
            </a:xfrm>
          </p:grpSpPr>
          <p:grpSp>
            <p:nvGrpSpPr>
              <p:cNvPr id="22550" name="Group 54">
                <a:extLst>
                  <a:ext uri="{FF2B5EF4-FFF2-40B4-BE49-F238E27FC236}">
                    <a16:creationId xmlns:a16="http://schemas.microsoft.com/office/drawing/2014/main" id="{D66DE6B6-ADEC-41D4-BAC1-E4C94AC171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1300"/>
                <a:ext cx="1152" cy="294"/>
                <a:chOff x="1536" y="1706"/>
                <a:chExt cx="1152" cy="294"/>
              </a:xfrm>
            </p:grpSpPr>
            <p:grpSp>
              <p:nvGrpSpPr>
                <p:cNvPr id="22558" name="Group 7">
                  <a:extLst>
                    <a:ext uri="{FF2B5EF4-FFF2-40B4-BE49-F238E27FC236}">
                      <a16:creationId xmlns:a16="http://schemas.microsoft.com/office/drawing/2014/main" id="{531B2F2F-D6FB-447D-96A0-6C71E747C9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706"/>
                  <a:ext cx="624" cy="294"/>
                  <a:chOff x="624" y="2544"/>
                  <a:chExt cx="624" cy="294"/>
                </a:xfrm>
              </p:grpSpPr>
              <p:sp>
                <p:nvSpPr>
                  <p:cNvPr id="22562" name="Text Box 8">
                    <a:extLst>
                      <a:ext uri="{FF2B5EF4-FFF2-40B4-BE49-F238E27FC236}">
                        <a16:creationId xmlns:a16="http://schemas.microsoft.com/office/drawing/2014/main" id="{8C2436C6-E40F-4337-812B-DF04F6F13C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2544"/>
                    <a:ext cx="62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0" dirty="0"/>
                      <a:t>17  </a:t>
                    </a:r>
                  </a:p>
                </p:txBody>
              </p:sp>
              <p:sp>
                <p:nvSpPr>
                  <p:cNvPr id="22563" name="Line 9">
                    <a:extLst>
                      <a:ext uri="{FF2B5EF4-FFF2-40B4-BE49-F238E27FC236}">
                        <a16:creationId xmlns:a16="http://schemas.microsoft.com/office/drawing/2014/main" id="{40801355-DB8A-486A-97FA-A6A50B31C2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4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9" name="Group 13">
                  <a:extLst>
                    <a:ext uri="{FF2B5EF4-FFF2-40B4-BE49-F238E27FC236}">
                      <a16:creationId xmlns:a16="http://schemas.microsoft.com/office/drawing/2014/main" id="{7842AB5B-3E3B-4E9E-ABFF-EF964C870D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9"/>
                  <a:ext cx="528" cy="48"/>
                  <a:chOff x="1104" y="2667"/>
                  <a:chExt cx="528" cy="48"/>
                </a:xfrm>
              </p:grpSpPr>
              <p:sp>
                <p:nvSpPr>
                  <p:cNvPr id="22560" name="Line 14">
                    <a:extLst>
                      <a:ext uri="{FF2B5EF4-FFF2-40B4-BE49-F238E27FC236}">
                        <a16:creationId xmlns:a16="http://schemas.microsoft.com/office/drawing/2014/main" id="{66FEC860-505A-435A-93F2-78FB01D36A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688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1" name="Oval 15">
                    <a:extLst>
                      <a:ext uri="{FF2B5EF4-FFF2-40B4-BE49-F238E27FC236}">
                        <a16:creationId xmlns:a16="http://schemas.microsoft.com/office/drawing/2014/main" id="{E5BEA220-6A04-4396-B801-EAF0694BC4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667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2551" name="Group 62">
                <a:extLst>
                  <a:ext uri="{FF2B5EF4-FFF2-40B4-BE49-F238E27FC236}">
                    <a16:creationId xmlns:a16="http://schemas.microsoft.com/office/drawing/2014/main" id="{91457D32-2C5E-44B6-B30B-95600A13E9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2" y="1298"/>
                <a:ext cx="1152" cy="294"/>
                <a:chOff x="1536" y="1706"/>
                <a:chExt cx="1152" cy="294"/>
              </a:xfrm>
            </p:grpSpPr>
            <p:grpSp>
              <p:nvGrpSpPr>
                <p:cNvPr id="22552" name="Group 63">
                  <a:extLst>
                    <a:ext uri="{FF2B5EF4-FFF2-40B4-BE49-F238E27FC236}">
                      <a16:creationId xmlns:a16="http://schemas.microsoft.com/office/drawing/2014/main" id="{0F4BF254-504A-4CA7-A8BA-3DDE02F01E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706"/>
                  <a:ext cx="624" cy="294"/>
                  <a:chOff x="624" y="2544"/>
                  <a:chExt cx="624" cy="294"/>
                </a:xfrm>
              </p:grpSpPr>
              <p:sp>
                <p:nvSpPr>
                  <p:cNvPr id="22556" name="Text Box 64">
                    <a:extLst>
                      <a:ext uri="{FF2B5EF4-FFF2-40B4-BE49-F238E27FC236}">
                        <a16:creationId xmlns:a16="http://schemas.microsoft.com/office/drawing/2014/main" id="{F0E8D1E2-C7D0-4418-AEB6-862B562DA0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2544"/>
                    <a:ext cx="62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0" dirty="0"/>
                      <a:t>19  </a:t>
                    </a:r>
                  </a:p>
                </p:txBody>
              </p:sp>
              <p:sp>
                <p:nvSpPr>
                  <p:cNvPr id="22557" name="Line 65">
                    <a:extLst>
                      <a:ext uri="{FF2B5EF4-FFF2-40B4-BE49-F238E27FC236}">
                        <a16:creationId xmlns:a16="http://schemas.microsoft.com/office/drawing/2014/main" id="{1B5CBFD3-A95C-4870-9F58-EFB1F4048A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4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3" name="Group 66">
                  <a:extLst>
                    <a:ext uri="{FF2B5EF4-FFF2-40B4-BE49-F238E27FC236}">
                      <a16:creationId xmlns:a16="http://schemas.microsoft.com/office/drawing/2014/main" id="{8AB80D2E-21B4-4FA8-801D-7A613DDBFB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9"/>
                  <a:ext cx="528" cy="48"/>
                  <a:chOff x="1104" y="2667"/>
                  <a:chExt cx="528" cy="48"/>
                </a:xfrm>
              </p:grpSpPr>
              <p:sp>
                <p:nvSpPr>
                  <p:cNvPr id="22554" name="Line 67">
                    <a:extLst>
                      <a:ext uri="{FF2B5EF4-FFF2-40B4-BE49-F238E27FC236}">
                        <a16:creationId xmlns:a16="http://schemas.microsoft.com/office/drawing/2014/main" id="{9773F3D1-D023-40B3-A8D0-146090C6B1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688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5" name="Oval 68">
                    <a:extLst>
                      <a:ext uri="{FF2B5EF4-FFF2-40B4-BE49-F238E27FC236}">
                        <a16:creationId xmlns:a16="http://schemas.microsoft.com/office/drawing/2014/main" id="{E903949A-343B-424E-BD19-5888FB0972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667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8847978-0CE6-4FCD-81B5-A002E866E07C}"/>
                </a:ext>
              </a:extLst>
            </p:cNvPr>
            <p:cNvCxnSpPr>
              <a:stCxn id="22556" idx="0"/>
            </p:cNvCxnSpPr>
            <p:nvPr/>
          </p:nvCxnSpPr>
          <p:spPr>
            <a:xfrm>
              <a:off x="4800600" y="2141538"/>
              <a:ext cx="495300" cy="448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60">
            <a:extLst>
              <a:ext uri="{FF2B5EF4-FFF2-40B4-BE49-F238E27FC236}">
                <a16:creationId xmlns:a16="http://schemas.microsoft.com/office/drawing/2014/main" id="{D6C6D9A0-0FA2-4B3E-BD00-8C7C2520DD5D}"/>
              </a:ext>
            </a:extLst>
          </p:cNvPr>
          <p:cNvGrpSpPr>
            <a:grpSpLocks/>
          </p:cNvGrpSpPr>
          <p:nvPr/>
        </p:nvGrpSpPr>
        <p:grpSpPr bwMode="auto">
          <a:xfrm>
            <a:off x="1247746" y="2704941"/>
            <a:ext cx="2438400" cy="845938"/>
            <a:chOff x="0" y="0"/>
            <a:chExt cx="1536" cy="582"/>
          </a:xfrm>
        </p:grpSpPr>
        <p:grpSp>
          <p:nvGrpSpPr>
            <p:cNvPr id="56" name="Group 61">
              <a:extLst>
                <a:ext uri="{FF2B5EF4-FFF2-40B4-BE49-F238E27FC236}">
                  <a16:creationId xmlns:a16="http://schemas.microsoft.com/office/drawing/2014/main" id="{7BFBB453-F293-440D-B14D-CD24C438A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88"/>
              <a:ext cx="624" cy="294"/>
              <a:chOff x="0" y="0"/>
              <a:chExt cx="624" cy="294"/>
            </a:xfrm>
          </p:grpSpPr>
          <p:sp>
            <p:nvSpPr>
              <p:cNvPr id="64" name="Text Box 62">
                <a:extLst>
                  <a:ext uri="{FF2B5EF4-FFF2-40B4-BE49-F238E27FC236}">
                    <a16:creationId xmlns:a16="http://schemas.microsoft.com/office/drawing/2014/main" id="{84D173F2-0BAE-430B-B190-F2F59EE4D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27</a:t>
                </a:r>
              </a:p>
            </p:txBody>
          </p:sp>
          <p:sp>
            <p:nvSpPr>
              <p:cNvPr id="65" name="Line 63">
                <a:extLst>
                  <a:ext uri="{FF2B5EF4-FFF2-40B4-BE49-F238E27FC236}">
                    <a16:creationId xmlns:a16="http://schemas.microsoft.com/office/drawing/2014/main" id="{4FEBD6F4-70D2-4381-88DC-61DEB2C26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" name="Group 64">
              <a:extLst>
                <a:ext uri="{FF2B5EF4-FFF2-40B4-BE49-F238E27FC236}">
                  <a16:creationId xmlns:a16="http://schemas.microsoft.com/office/drawing/2014/main" id="{ACD6BDC8-6DFB-487A-A133-6B4CE6570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12" cy="582"/>
              <a:chOff x="0" y="0"/>
              <a:chExt cx="912" cy="582"/>
            </a:xfrm>
          </p:grpSpPr>
          <p:sp>
            <p:nvSpPr>
              <p:cNvPr id="59" name="Oval 65">
                <a:extLst>
                  <a:ext uri="{FF2B5EF4-FFF2-40B4-BE49-F238E27FC236}">
                    <a16:creationId xmlns:a16="http://schemas.microsoft.com/office/drawing/2014/main" id="{4DFC9319-7F52-4FF3-9AFA-8FDF212DB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" y="390"/>
                <a:ext cx="57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0" name="Group 66">
                <a:extLst>
                  <a:ext uri="{FF2B5EF4-FFF2-40B4-BE49-F238E27FC236}">
                    <a16:creationId xmlns:a16="http://schemas.microsoft.com/office/drawing/2014/main" id="{52D2669D-97A2-49DF-A46B-9B151C82DD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12" cy="582"/>
                <a:chOff x="0" y="0"/>
                <a:chExt cx="912" cy="582"/>
              </a:xfrm>
            </p:grpSpPr>
            <p:sp>
              <p:nvSpPr>
                <p:cNvPr id="61" name="Text Box 67">
                  <a:extLst>
                    <a:ext uri="{FF2B5EF4-FFF2-40B4-BE49-F238E27FC236}">
                      <a16:creationId xmlns:a16="http://schemas.microsoft.com/office/drawing/2014/main" id="{30CA5F82-72B3-4EAD-946C-629D688E07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" y="288"/>
                  <a:ext cx="399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6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" name="Text Box 68">
                  <a:extLst>
                    <a:ext uri="{FF2B5EF4-FFF2-40B4-BE49-F238E27FC236}">
                      <a16:creationId xmlns:a16="http://schemas.microsoft.com/office/drawing/2014/main" id="{B36ACE5B-3C49-4C02-8E78-B6E73067AB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912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6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0" dirty="0">
                      <a:latin typeface="Times New Roman" panose="02020603050405020304" pitchFamily="18" charset="0"/>
                    </a:rPr>
                    <a:t>   </a:t>
                  </a:r>
                  <a:r>
                    <a:rPr lang="en-US" altLang="zh-CN" sz="2400" b="0" dirty="0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63" name="Line 69">
                  <a:extLst>
                    <a:ext uri="{FF2B5EF4-FFF2-40B4-BE49-F238E27FC236}">
                      <a16:creationId xmlns:a16="http://schemas.microsoft.com/office/drawing/2014/main" id="{05135E0F-742D-440D-9932-861003974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432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6" name="Group 16">
            <a:extLst>
              <a:ext uri="{FF2B5EF4-FFF2-40B4-BE49-F238E27FC236}">
                <a16:creationId xmlns:a16="http://schemas.microsoft.com/office/drawing/2014/main" id="{7060FF75-4E22-4B17-A799-6F652A74842E}"/>
              </a:ext>
            </a:extLst>
          </p:cNvPr>
          <p:cNvGrpSpPr>
            <a:grpSpLocks/>
          </p:cNvGrpSpPr>
          <p:nvPr/>
        </p:nvGrpSpPr>
        <p:grpSpPr bwMode="auto">
          <a:xfrm rot="13731382">
            <a:off x="2953434" y="2844853"/>
            <a:ext cx="722774" cy="45719"/>
            <a:chOff x="1104" y="2667"/>
            <a:chExt cx="528" cy="48"/>
          </a:xfrm>
        </p:grpSpPr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13E6532F-A665-428B-85C2-33971BDA2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8" name="Oval 18">
              <a:extLst>
                <a:ext uri="{FF2B5EF4-FFF2-40B4-BE49-F238E27FC236}">
                  <a16:creationId xmlns:a16="http://schemas.microsoft.com/office/drawing/2014/main" id="{99673D49-CA51-47B2-9A38-E0B57D4F5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67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49">
            <a:extLst>
              <a:ext uri="{FF2B5EF4-FFF2-40B4-BE49-F238E27FC236}">
                <a16:creationId xmlns:a16="http://schemas.microsoft.com/office/drawing/2014/main" id="{E2D4B80A-608C-47AC-AC99-B40C47AD6CFA}"/>
              </a:ext>
            </a:extLst>
          </p:cNvPr>
          <p:cNvGrpSpPr>
            <a:grpSpLocks/>
          </p:cNvGrpSpPr>
          <p:nvPr/>
        </p:nvGrpSpPr>
        <p:grpSpPr bwMode="auto">
          <a:xfrm>
            <a:off x="2325688" y="2163121"/>
            <a:ext cx="341313" cy="457200"/>
            <a:chOff x="0" y="0"/>
            <a:chExt cx="192" cy="288"/>
          </a:xfrm>
        </p:grpSpPr>
        <p:sp>
          <p:nvSpPr>
            <p:cNvPr id="70" name="Line 50">
              <a:extLst>
                <a:ext uri="{FF2B5EF4-FFF2-40B4-BE49-F238E27FC236}">
                  <a16:creationId xmlns:a16="http://schemas.microsoft.com/office/drawing/2014/main" id="{64C16EA1-AA96-4543-8B61-5D878CA05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92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1">
              <a:extLst>
                <a:ext uri="{FF2B5EF4-FFF2-40B4-BE49-F238E27FC236}">
                  <a16:creationId xmlns:a16="http://schemas.microsoft.com/office/drawing/2014/main" id="{633A1732-5372-4FBD-A194-A18D00A4D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288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33">
            <a:extLst>
              <a:ext uri="{FF2B5EF4-FFF2-40B4-BE49-F238E27FC236}">
                <a16:creationId xmlns:a16="http://schemas.microsoft.com/office/drawing/2014/main" id="{9C940483-F973-4DFB-A139-F7811174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404813"/>
            <a:ext cx="583334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头插节点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DB0CD740-9251-4001-90A0-E336B8E2D6F3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8424936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/*</a:t>
            </a:r>
            <a:r>
              <a:rPr lang="zh-CN" altLang="en-US" sz="2000" b="0" dirty="0">
                <a:latin typeface="Consolas" panose="020B0609020204030204" pitchFamily="49" charset="0"/>
              </a:rPr>
              <a:t>把一个新节点插入到链表头部*</a:t>
            </a:r>
            <a:r>
              <a:rPr lang="en-US" altLang="zh-CN" sz="2000" b="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head ,</a:t>
            </a:r>
            <a:r>
              <a:rPr lang="zh-CN" altLang="en-US" sz="2000" b="0" dirty="0"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</a:rPr>
              <a:t>ElemType</a:t>
            </a:r>
            <a:r>
              <a:rPr lang="en-US" altLang="zh-CN" sz="2000" b="0" dirty="0">
                <a:latin typeface="Consolas" panose="020B0609020204030204" pitchFamily="49" charset="0"/>
              </a:rPr>
              <a:t> x){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p;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/*</a:t>
            </a:r>
            <a:r>
              <a:rPr lang="zh-CN" altLang="en-US" sz="2000" b="0" dirty="0">
                <a:latin typeface="Consolas" panose="020B0609020204030204" pitchFamily="49" charset="0"/>
              </a:rPr>
              <a:t>动态分配新节点，将新值存入</a:t>
            </a:r>
            <a:r>
              <a:rPr lang="en-US" altLang="zh-CN" sz="2000" b="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p = malloc(</a:t>
            </a:r>
            <a:r>
              <a:rPr lang="en-US" altLang="zh-CN" sz="2000" b="0" dirty="0" err="1">
                <a:latin typeface="Consolas" panose="020B0609020204030204" pitchFamily="49" charset="0"/>
              </a:rPr>
              <a:t>sizeof</a:t>
            </a:r>
            <a:r>
              <a:rPr lang="en-US" altLang="zh-CN" sz="2000" b="0" dirty="0">
                <a:latin typeface="Consolas" panose="020B0609020204030204" pitchFamily="49" charset="0"/>
              </a:rPr>
              <a:t>(struct Node));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if (p != NULL){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p-&gt;data = x;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/*</a:t>
            </a:r>
            <a:r>
              <a:rPr lang="zh-CN" altLang="en-US" sz="2000" b="0" dirty="0">
                <a:latin typeface="Consolas" panose="020B0609020204030204" pitchFamily="49" charset="0"/>
              </a:rPr>
              <a:t>直接在空节点后链接新节点</a:t>
            </a:r>
            <a:r>
              <a:rPr lang="en-US" altLang="zh-CN" sz="2000" b="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p-&gt;next = head-&gt;next;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head-&gt;next=p;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else 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</a:rPr>
              <a:t>("Not inserted. No memory </a:t>
            </a:r>
            <a:r>
              <a:rPr lang="en-US" altLang="zh-CN" sz="2000" b="0" dirty="0" err="1">
                <a:latin typeface="Consolas" panose="020B0609020204030204" pitchFamily="49" charset="0"/>
              </a:rPr>
              <a:t>avaliable</a:t>
            </a:r>
            <a:r>
              <a:rPr lang="en-US" altLang="zh-CN" sz="2000" b="0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654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0146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A32552C4-BAC6-4189-9300-BAEF516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C7E6D0-0D57-4C03-AA62-2D56BEF21AEB}" type="slidenum">
              <a:rPr lang="en-US" altLang="zh-CN" sz="1400"/>
              <a:pPr eaLnBrk="1" hangingPunct="1"/>
              <a:t>19</a:t>
            </a:fld>
            <a:endParaRPr lang="en-US" altLang="zh-CN" sz="1400"/>
          </a:p>
        </p:txBody>
      </p:sp>
      <p:sp>
        <p:nvSpPr>
          <p:cNvPr id="159797" name="Text Box 53">
            <a:extLst>
              <a:ext uri="{FF2B5EF4-FFF2-40B4-BE49-F238E27FC236}">
                <a16:creationId xmlns:a16="http://schemas.microsoft.com/office/drawing/2014/main" id="{597AE8A1-3EA6-4F30-806B-CA943F9B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64" y="3616166"/>
            <a:ext cx="8351837" cy="2092881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dirty="0"/>
              <a:t>新增的节点需要按数值顺序插入到链表中</a:t>
            </a:r>
            <a:r>
              <a:rPr lang="zh-CN" altLang="en-US" sz="2000" dirty="0">
                <a:solidFill>
                  <a:srgbClr val="FF0000"/>
                </a:solidFill>
              </a:rPr>
              <a:t>第一个大于其值的节点前面</a:t>
            </a:r>
            <a:r>
              <a:rPr lang="zh-CN" altLang="en-US" sz="2000" dirty="0"/>
              <a:t>；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zh-CN" altLang="en-US" sz="2000" dirty="0"/>
              <a:t>从头遍历链表，直到找到第一个元素值大于插入值的节点，并记录前驱节点；</a:t>
            </a:r>
            <a:endParaRPr lang="en-US" altLang="zh-CN" sz="2000" dirty="0"/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/>
              <a:t>(2)</a:t>
            </a:r>
            <a:r>
              <a:rPr lang="zh-CN" altLang="en-US" sz="2000" dirty="0"/>
              <a:t>使前驱指向新节点，新节点指向后继节点；</a:t>
            </a:r>
            <a:endParaRPr lang="en-US" altLang="zh-CN" sz="2000" dirty="0"/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 err="1"/>
              <a:t>tmp</a:t>
            </a:r>
            <a:r>
              <a:rPr lang="en-US" altLang="zh-CN" sz="2000" dirty="0"/>
              <a:t>-&gt;next=p;	p-&gt;next=cur;</a:t>
            </a:r>
          </a:p>
        </p:txBody>
      </p:sp>
      <p:sp>
        <p:nvSpPr>
          <p:cNvPr id="58" name="Text Box 33">
            <a:extLst>
              <a:ext uri="{FF2B5EF4-FFF2-40B4-BE49-F238E27FC236}">
                <a16:creationId xmlns:a16="http://schemas.microsoft.com/office/drawing/2014/main" id="{A1FDF194-0345-469A-A469-67A3FD46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4813"/>
            <a:ext cx="46085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基本操作－有序插节点</a:t>
            </a:r>
          </a:p>
        </p:txBody>
      </p:sp>
      <p:grpSp>
        <p:nvGrpSpPr>
          <p:cNvPr id="72" name="Group 28">
            <a:extLst>
              <a:ext uri="{FF2B5EF4-FFF2-40B4-BE49-F238E27FC236}">
                <a16:creationId xmlns:a16="http://schemas.microsoft.com/office/drawing/2014/main" id="{F758DB59-53E7-4AA4-A398-AC33C928863C}"/>
              </a:ext>
            </a:extLst>
          </p:cNvPr>
          <p:cNvGrpSpPr>
            <a:grpSpLocks/>
          </p:cNvGrpSpPr>
          <p:nvPr/>
        </p:nvGrpSpPr>
        <p:grpSpPr bwMode="auto">
          <a:xfrm>
            <a:off x="1936750" y="2136304"/>
            <a:ext cx="1111250" cy="466725"/>
            <a:chOff x="0" y="0"/>
            <a:chExt cx="624" cy="294"/>
          </a:xfrm>
        </p:grpSpPr>
        <p:sp>
          <p:nvSpPr>
            <p:cNvPr id="73" name="Text Box 29">
              <a:extLst>
                <a:ext uri="{FF2B5EF4-FFF2-40B4-BE49-F238E27FC236}">
                  <a16:creationId xmlns:a16="http://schemas.microsoft.com/office/drawing/2014/main" id="{3A118777-3F23-4779-BF50-CB93766FC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8CCC3693-4B03-4C4E-8DD6-C5A2BBC45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Group 31">
            <a:extLst>
              <a:ext uri="{FF2B5EF4-FFF2-40B4-BE49-F238E27FC236}">
                <a16:creationId xmlns:a16="http://schemas.microsoft.com/office/drawing/2014/main" id="{64E4D109-C5A4-4F0D-9723-E8622591A6CC}"/>
              </a:ext>
            </a:extLst>
          </p:cNvPr>
          <p:cNvGrpSpPr>
            <a:grpSpLocks/>
          </p:cNvGrpSpPr>
          <p:nvPr/>
        </p:nvGrpSpPr>
        <p:grpSpPr bwMode="auto">
          <a:xfrm>
            <a:off x="3536950" y="2136304"/>
            <a:ext cx="1111250" cy="466725"/>
            <a:chOff x="0" y="0"/>
            <a:chExt cx="624" cy="294"/>
          </a:xfrm>
        </p:grpSpPr>
        <p:sp>
          <p:nvSpPr>
            <p:cNvPr id="76" name="Text Box 32">
              <a:extLst>
                <a:ext uri="{FF2B5EF4-FFF2-40B4-BE49-F238E27FC236}">
                  <a16:creationId xmlns:a16="http://schemas.microsoft.com/office/drawing/2014/main" id="{1E04F2D7-DFA8-4402-AF2A-0D060A206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19  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EE106DF-022A-4A8A-A01E-5F23EF36A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" name="Group 34">
            <a:extLst>
              <a:ext uri="{FF2B5EF4-FFF2-40B4-BE49-F238E27FC236}">
                <a16:creationId xmlns:a16="http://schemas.microsoft.com/office/drawing/2014/main" id="{6C98C5F7-0FA2-4A74-99DA-356A583F26D3}"/>
              </a:ext>
            </a:extLst>
          </p:cNvPr>
          <p:cNvGrpSpPr>
            <a:grpSpLocks/>
          </p:cNvGrpSpPr>
          <p:nvPr/>
        </p:nvGrpSpPr>
        <p:grpSpPr bwMode="auto">
          <a:xfrm>
            <a:off x="5137150" y="2136304"/>
            <a:ext cx="1111250" cy="466725"/>
            <a:chOff x="0" y="0"/>
            <a:chExt cx="624" cy="294"/>
          </a:xfrm>
        </p:grpSpPr>
        <p:sp>
          <p:nvSpPr>
            <p:cNvPr id="79" name="Text Box 35">
              <a:extLst>
                <a:ext uri="{FF2B5EF4-FFF2-40B4-BE49-F238E27FC236}">
                  <a16:creationId xmlns:a16="http://schemas.microsoft.com/office/drawing/2014/main" id="{FB51D099-6E3A-42AD-8701-911AA5808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47  </a:t>
              </a: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F517C94B-8884-4B31-910D-D57D9EDF6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6F57E3C9-186D-4836-8169-8172B43639A7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2331566"/>
            <a:ext cx="939800" cy="76200"/>
            <a:chOff x="0" y="0"/>
            <a:chExt cx="528" cy="48"/>
          </a:xfrm>
        </p:grpSpPr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0CFCCB7A-0348-4416-9A36-BE23FDD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Oval 39">
              <a:extLst>
                <a:ext uri="{FF2B5EF4-FFF2-40B4-BE49-F238E27FC236}">
                  <a16:creationId xmlns:a16="http://schemas.microsoft.com/office/drawing/2014/main" id="{C16CD824-ECB5-4F67-BE8E-D51E66179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4" name="Group 40">
            <a:extLst>
              <a:ext uri="{FF2B5EF4-FFF2-40B4-BE49-F238E27FC236}">
                <a16:creationId xmlns:a16="http://schemas.microsoft.com/office/drawing/2014/main" id="{54CC4D40-597D-45FD-85B4-B5AC0BD40C96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2336329"/>
            <a:ext cx="939800" cy="76200"/>
            <a:chOff x="0" y="0"/>
            <a:chExt cx="528" cy="48"/>
          </a:xfrm>
        </p:grpSpPr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0127A5EF-EB72-4982-8EF0-8728C3472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Oval 42">
              <a:extLst>
                <a:ext uri="{FF2B5EF4-FFF2-40B4-BE49-F238E27FC236}">
                  <a16:creationId xmlns:a16="http://schemas.microsoft.com/office/drawing/2014/main" id="{9D06F9DF-86F0-47D3-A4C1-095D5E240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Group 43">
            <a:extLst>
              <a:ext uri="{FF2B5EF4-FFF2-40B4-BE49-F238E27FC236}">
                <a16:creationId xmlns:a16="http://schemas.microsoft.com/office/drawing/2014/main" id="{B29BE8E5-DFB0-42C6-926C-927DDA504B25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764704"/>
            <a:ext cx="1366838" cy="1371600"/>
            <a:chOff x="0" y="0"/>
            <a:chExt cx="768" cy="864"/>
          </a:xfrm>
        </p:grpSpPr>
        <p:sp>
          <p:nvSpPr>
            <p:cNvPr id="88" name="Text Box 44">
              <a:extLst>
                <a:ext uri="{FF2B5EF4-FFF2-40B4-BE49-F238E27FC236}">
                  <a16:creationId xmlns:a16="http://schemas.microsoft.com/office/drawing/2014/main" id="{1076A7FF-6E6A-4077-AB08-D55FB28C2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45">
              <a:extLst>
                <a:ext uri="{FF2B5EF4-FFF2-40B4-BE49-F238E27FC236}">
                  <a16:creationId xmlns:a16="http://schemas.microsoft.com/office/drawing/2014/main" id="{21FEDFC7-9BB6-4D13-AC9D-C2E888767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head</a:t>
              </a:r>
            </a:p>
          </p:txBody>
        </p:sp>
        <p:grpSp>
          <p:nvGrpSpPr>
            <p:cNvPr id="90" name="Group 46">
              <a:extLst>
                <a:ext uri="{FF2B5EF4-FFF2-40B4-BE49-F238E27FC236}">
                  <a16:creationId xmlns:a16="http://schemas.microsoft.com/office/drawing/2014/main" id="{37F3AA5D-F642-44EA-AE0F-CBB5E7EF0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91" name="Oval 47">
                <a:extLst>
                  <a:ext uri="{FF2B5EF4-FFF2-40B4-BE49-F238E27FC236}">
                    <a16:creationId xmlns:a16="http://schemas.microsoft.com/office/drawing/2014/main" id="{5A168346-A823-4D7A-8FDB-7EC61E6DE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" name="Line 48">
                <a:extLst>
                  <a:ext uri="{FF2B5EF4-FFF2-40B4-BE49-F238E27FC236}">
                    <a16:creationId xmlns:a16="http://schemas.microsoft.com/office/drawing/2014/main" id="{ACF5454F-5EC3-4C38-945F-E4DFC8E4C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3" name="Group 49">
            <a:extLst>
              <a:ext uri="{FF2B5EF4-FFF2-40B4-BE49-F238E27FC236}">
                <a16:creationId xmlns:a16="http://schemas.microsoft.com/office/drawing/2014/main" id="{2EF07689-3A10-4BAC-84B7-AB232A9D7906}"/>
              </a:ext>
            </a:extLst>
          </p:cNvPr>
          <p:cNvGrpSpPr>
            <a:grpSpLocks/>
          </p:cNvGrpSpPr>
          <p:nvPr/>
        </p:nvGrpSpPr>
        <p:grpSpPr bwMode="auto">
          <a:xfrm>
            <a:off x="4603750" y="2145829"/>
            <a:ext cx="341313" cy="457200"/>
            <a:chOff x="0" y="0"/>
            <a:chExt cx="192" cy="288"/>
          </a:xfrm>
        </p:grpSpPr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1063C284-1F2F-46EA-84F3-3C3BD49F7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92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8C83C8D2-6756-4B86-A30C-9608FD287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" name="Line 52">
            <a:extLst>
              <a:ext uri="{FF2B5EF4-FFF2-40B4-BE49-F238E27FC236}">
                <a16:creationId xmlns:a16="http://schemas.microsoft.com/office/drawing/2014/main" id="{90D64CB8-8827-40B6-9D71-FF9A600E7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5150" y="2374429"/>
            <a:ext cx="85725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Oval 53">
            <a:extLst>
              <a:ext uri="{FF2B5EF4-FFF2-40B4-BE49-F238E27FC236}">
                <a16:creationId xmlns:a16="http://schemas.microsoft.com/office/drawing/2014/main" id="{10D3F75B-E8C9-40E6-BFC5-F2FE50B0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3212629"/>
            <a:ext cx="203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98" name="Line 54">
            <a:extLst>
              <a:ext uri="{FF2B5EF4-FFF2-40B4-BE49-F238E27FC236}">
                <a16:creationId xmlns:a16="http://schemas.microsoft.com/office/drawing/2014/main" id="{DE4C2177-91A4-40A6-BE51-0E1DDD0CC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0950" y="2603029"/>
            <a:ext cx="257175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9" name="Group 55">
            <a:extLst>
              <a:ext uri="{FF2B5EF4-FFF2-40B4-BE49-F238E27FC236}">
                <a16:creationId xmlns:a16="http://schemas.microsoft.com/office/drawing/2014/main" id="{C66EBA4A-CFE3-42E2-8613-39B50F541C34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593504"/>
            <a:ext cx="2735262" cy="923925"/>
            <a:chOff x="0" y="0"/>
            <a:chExt cx="1536" cy="582"/>
          </a:xfrm>
        </p:grpSpPr>
        <p:grpSp>
          <p:nvGrpSpPr>
            <p:cNvPr id="100" name="Group 56">
              <a:extLst>
                <a:ext uri="{FF2B5EF4-FFF2-40B4-BE49-F238E27FC236}">
                  <a16:creationId xmlns:a16="http://schemas.microsoft.com/office/drawing/2014/main" id="{949FEF10-CD3B-448E-9DEA-4889D42EE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88"/>
              <a:ext cx="624" cy="294"/>
              <a:chOff x="0" y="0"/>
              <a:chExt cx="624" cy="294"/>
            </a:xfrm>
          </p:grpSpPr>
          <p:sp>
            <p:nvSpPr>
              <p:cNvPr id="107" name="Text Box 57">
                <a:extLst>
                  <a:ext uri="{FF2B5EF4-FFF2-40B4-BE49-F238E27FC236}">
                    <a16:creationId xmlns:a16="http://schemas.microsoft.com/office/drawing/2014/main" id="{82F80F39-2702-4BCA-AAE1-49B77CF6AD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27</a:t>
                </a:r>
              </a:p>
            </p:txBody>
          </p:sp>
          <p:sp>
            <p:nvSpPr>
              <p:cNvPr id="108" name="Line 58">
                <a:extLst>
                  <a:ext uri="{FF2B5EF4-FFF2-40B4-BE49-F238E27FC236}">
                    <a16:creationId xmlns:a16="http://schemas.microsoft.com/office/drawing/2014/main" id="{DC16E00E-33C7-4716-A9CC-19438F648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1" name="Group 59">
              <a:extLst>
                <a:ext uri="{FF2B5EF4-FFF2-40B4-BE49-F238E27FC236}">
                  <a16:creationId xmlns:a16="http://schemas.microsoft.com/office/drawing/2014/main" id="{541053AE-A062-47EC-9C90-096848850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12" cy="582"/>
              <a:chOff x="0" y="0"/>
              <a:chExt cx="912" cy="582"/>
            </a:xfrm>
          </p:grpSpPr>
          <p:sp>
            <p:nvSpPr>
              <p:cNvPr id="102" name="Oval 60">
                <a:extLst>
                  <a:ext uri="{FF2B5EF4-FFF2-40B4-BE49-F238E27FC236}">
                    <a16:creationId xmlns:a16="http://schemas.microsoft.com/office/drawing/2014/main" id="{F2E83F7A-DCB5-4C60-8FD7-711956C2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" y="390"/>
                <a:ext cx="57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3" name="Group 61">
                <a:extLst>
                  <a:ext uri="{FF2B5EF4-FFF2-40B4-BE49-F238E27FC236}">
                    <a16:creationId xmlns:a16="http://schemas.microsoft.com/office/drawing/2014/main" id="{C49A2149-776A-4731-A1BB-BDCDA0615B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12" cy="582"/>
                <a:chOff x="0" y="0"/>
                <a:chExt cx="912" cy="582"/>
              </a:xfrm>
            </p:grpSpPr>
            <p:sp>
              <p:nvSpPr>
                <p:cNvPr id="104" name="Text Box 62">
                  <a:extLst>
                    <a:ext uri="{FF2B5EF4-FFF2-40B4-BE49-F238E27FC236}">
                      <a16:creationId xmlns:a16="http://schemas.microsoft.com/office/drawing/2014/main" id="{BD6E3618-CCC1-4A70-BA0C-92B95F1020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" y="288"/>
                  <a:ext cx="399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6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63">
                  <a:extLst>
                    <a:ext uri="{FF2B5EF4-FFF2-40B4-BE49-F238E27FC236}">
                      <a16:creationId xmlns:a16="http://schemas.microsoft.com/office/drawing/2014/main" id="{56A48514-678C-4C11-BA23-21FC4147F9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9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6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dirty="0">
                      <a:latin typeface="Times New Roman" panose="02020603050405020304" pitchFamily="18" charset="0"/>
                    </a:rPr>
                    <a:t>   </a:t>
                  </a:r>
                  <a:r>
                    <a:rPr lang="en-US" altLang="zh-CN" sz="2400" dirty="0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106" name="Line 64">
                  <a:extLst>
                    <a:ext uri="{FF2B5EF4-FFF2-40B4-BE49-F238E27FC236}">
                      <a16:creationId xmlns:a16="http://schemas.microsoft.com/office/drawing/2014/main" id="{950925C8-A2D2-488E-9E97-E95FA2E08C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432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9" name="Line 65">
            <a:extLst>
              <a:ext uri="{FF2B5EF4-FFF2-40B4-BE49-F238E27FC236}">
                <a16:creationId xmlns:a16="http://schemas.microsoft.com/office/drawing/2014/main" id="{8F204F23-8379-4F9E-95E5-FA50C647B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0550" y="2145829"/>
            <a:ext cx="51276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1" name="Group 70">
            <a:extLst>
              <a:ext uri="{FF2B5EF4-FFF2-40B4-BE49-F238E27FC236}">
                <a16:creationId xmlns:a16="http://schemas.microsoft.com/office/drawing/2014/main" id="{6F70B029-6785-4062-967B-CC7B22FD000B}"/>
              </a:ext>
            </a:extLst>
          </p:cNvPr>
          <p:cNvGrpSpPr>
            <a:grpSpLocks/>
          </p:cNvGrpSpPr>
          <p:nvPr/>
        </p:nvGrpSpPr>
        <p:grpSpPr bwMode="auto">
          <a:xfrm>
            <a:off x="3059832" y="761256"/>
            <a:ext cx="1600200" cy="1371600"/>
            <a:chOff x="0" y="0"/>
            <a:chExt cx="768" cy="864"/>
          </a:xfrm>
        </p:grpSpPr>
        <p:sp>
          <p:nvSpPr>
            <p:cNvPr id="112" name="Text Box 71">
              <a:extLst>
                <a:ext uri="{FF2B5EF4-FFF2-40B4-BE49-F238E27FC236}">
                  <a16:creationId xmlns:a16="http://schemas.microsoft.com/office/drawing/2014/main" id="{323B4589-0EEB-4F67-A553-4EF312FAE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3" name="Text Box 72">
              <a:extLst>
                <a:ext uri="{FF2B5EF4-FFF2-40B4-BE49-F238E27FC236}">
                  <a16:creationId xmlns:a16="http://schemas.microsoft.com/office/drawing/2014/main" id="{28154CFA-3FA9-419B-BBFD-5475D959F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 err="1">
                  <a:solidFill>
                    <a:srgbClr val="FF3300"/>
                  </a:solidFill>
                  <a:latin typeface="Times New Roman" panose="02020603050405020304" pitchFamily="18" charset="0"/>
                </a:rPr>
                <a:t>tmp</a:t>
              </a:r>
              <a:endPara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4" name="Group 73">
              <a:extLst>
                <a:ext uri="{FF2B5EF4-FFF2-40B4-BE49-F238E27FC236}">
                  <a16:creationId xmlns:a16="http://schemas.microsoft.com/office/drawing/2014/main" id="{1D23FFD7-C14A-441F-91B1-F91980519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115" name="Oval 74">
                <a:extLst>
                  <a:ext uri="{FF2B5EF4-FFF2-40B4-BE49-F238E27FC236}">
                    <a16:creationId xmlns:a16="http://schemas.microsoft.com/office/drawing/2014/main" id="{98925E63-69BA-4544-9CA1-DEAEDD9EA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6" name="Line 75">
                <a:extLst>
                  <a:ext uri="{FF2B5EF4-FFF2-40B4-BE49-F238E27FC236}">
                    <a16:creationId xmlns:a16="http://schemas.microsoft.com/office/drawing/2014/main" id="{209DCD98-B27E-4628-BF37-93B191795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7" name="Group 76">
            <a:extLst>
              <a:ext uri="{FF2B5EF4-FFF2-40B4-BE49-F238E27FC236}">
                <a16:creationId xmlns:a16="http://schemas.microsoft.com/office/drawing/2014/main" id="{C8AAF0A9-5C4F-4CA8-B233-3ECC999A7F94}"/>
              </a:ext>
            </a:extLst>
          </p:cNvPr>
          <p:cNvGrpSpPr>
            <a:grpSpLocks/>
          </p:cNvGrpSpPr>
          <p:nvPr/>
        </p:nvGrpSpPr>
        <p:grpSpPr bwMode="auto">
          <a:xfrm>
            <a:off x="4660032" y="761256"/>
            <a:ext cx="1447800" cy="1371600"/>
            <a:chOff x="0" y="0"/>
            <a:chExt cx="768" cy="864"/>
          </a:xfrm>
        </p:grpSpPr>
        <p:sp>
          <p:nvSpPr>
            <p:cNvPr id="118" name="Text Box 77">
              <a:extLst>
                <a:ext uri="{FF2B5EF4-FFF2-40B4-BE49-F238E27FC236}">
                  <a16:creationId xmlns:a16="http://schemas.microsoft.com/office/drawing/2014/main" id="{CFC18491-636D-4574-8708-2BD4CF842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9" name="Text Box 78">
              <a:extLst>
                <a:ext uri="{FF2B5EF4-FFF2-40B4-BE49-F238E27FC236}">
                  <a16:creationId xmlns:a16="http://schemas.microsoft.com/office/drawing/2014/main" id="{C67E78D0-EC79-468E-AE06-2AD43D88C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cur</a:t>
              </a:r>
            </a:p>
          </p:txBody>
        </p:sp>
        <p:grpSp>
          <p:nvGrpSpPr>
            <p:cNvPr id="120" name="Group 79">
              <a:extLst>
                <a:ext uri="{FF2B5EF4-FFF2-40B4-BE49-F238E27FC236}">
                  <a16:creationId xmlns:a16="http://schemas.microsoft.com/office/drawing/2014/main" id="{F1BCC12A-D235-4229-A854-9C46A3779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121" name="Oval 80">
                <a:extLst>
                  <a:ext uri="{FF2B5EF4-FFF2-40B4-BE49-F238E27FC236}">
                    <a16:creationId xmlns:a16="http://schemas.microsoft.com/office/drawing/2014/main" id="{1DB0D0C7-ACB8-4519-AC6E-04DA8AEDB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" name="Line 81">
                <a:extLst>
                  <a:ext uri="{FF2B5EF4-FFF2-40B4-BE49-F238E27FC236}">
                    <a16:creationId xmlns:a16="http://schemas.microsoft.com/office/drawing/2014/main" id="{59139FFD-A597-48E6-81E6-FA990AFC6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1898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ABEC8BAC-2E51-4C7E-8354-80F7201925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1AC6FFC-C31E-4BAE-B229-F0AB5A510D35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FD247AA-6B55-4932-AA68-1352EFEC06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3651"/>
            <a:ext cx="7772400" cy="46116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对线性表的基本操作有：创建、查找、插入、删除和修改、排序、逆序、合并。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）线性表的创建其实是由一系列的插入元素操作组成，尾插法可以按创建次序产生队列；头插法则按创建逆序产生队列。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）线性表的查找分为值查找和定位查找，值查找根据有序、无序分为二分查找和遍历整表法，用数组实现的定位查找最简单。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）线性表的插入、删除根据条件分为：定位插删和按值进行插删，后者需要先调值查找确定位置后再进行定位插删。数组实现的定位插删需要局部队列移动。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）线性表的修改操作，较少对某元素数据进行修订，多是反转、分拆、合并等复杂操作。</a:t>
            </a:r>
            <a:endParaRPr lang="en-US" altLang="zh-CN" sz="2400" b="1" dirty="0"/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zh-CN" altLang="en-US" sz="2400" b="1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2249973-464F-4561-8B83-ABEAAE1173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3650" y="404813"/>
            <a:ext cx="7412038" cy="7207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线性表的基本操作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4991522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33">
            <a:extLst>
              <a:ext uri="{FF2B5EF4-FFF2-40B4-BE49-F238E27FC236}">
                <a16:creationId xmlns:a16="http://schemas.microsoft.com/office/drawing/2014/main" id="{9C940483-F973-4DFB-A139-F7811174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4813"/>
            <a:ext cx="46085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有序插节点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DB0CD740-9251-4001-90A0-E336B8E2D6F3}"/>
              </a:ext>
            </a:extLst>
          </p:cNvPr>
          <p:cNvSpPr txBox="1">
            <a:spLocks/>
          </p:cNvSpPr>
          <p:nvPr/>
        </p:nvSpPr>
        <p:spPr>
          <a:xfrm>
            <a:off x="323529" y="1196752"/>
            <a:ext cx="8569646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/*</a:t>
            </a:r>
            <a:r>
              <a:rPr lang="zh-CN" altLang="en-US" sz="2000" b="0" dirty="0">
                <a:latin typeface="Consolas" panose="020B0609020204030204" pitchFamily="49" charset="0"/>
              </a:rPr>
              <a:t>把一个新节点插入到升序链表中*</a:t>
            </a:r>
            <a:r>
              <a:rPr lang="en-US" altLang="zh-CN" sz="2000" b="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head, </a:t>
            </a:r>
            <a:r>
              <a:rPr lang="en-US" altLang="zh-CN" sz="2000" b="0" dirty="0" err="1">
                <a:latin typeface="Consolas" panose="020B0609020204030204" pitchFamily="49" charset="0"/>
              </a:rPr>
              <a:t>ElemType</a:t>
            </a:r>
            <a:r>
              <a:rPr lang="en-US" altLang="zh-CN" sz="2000" b="0" dirty="0">
                <a:latin typeface="Consolas" panose="020B0609020204030204" pitchFamily="49" charset="0"/>
              </a:rPr>
              <a:t> x){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p, 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, cur;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/*</a:t>
            </a:r>
            <a:r>
              <a:rPr lang="zh-CN" altLang="en-US" sz="2000" b="0" dirty="0">
                <a:latin typeface="Consolas" panose="020B0609020204030204" pitchFamily="49" charset="0"/>
              </a:rPr>
              <a:t>动态分配新节点，将新值存入</a:t>
            </a:r>
            <a:r>
              <a:rPr lang="en-US" altLang="zh-CN" sz="2000" b="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p = malloc(</a:t>
            </a:r>
            <a:r>
              <a:rPr lang="en-US" altLang="zh-CN" sz="2000" b="0" dirty="0" err="1">
                <a:latin typeface="Consolas" panose="020B0609020204030204" pitchFamily="49" charset="0"/>
              </a:rPr>
              <a:t>sizeof</a:t>
            </a:r>
            <a:r>
              <a:rPr lang="en-US" altLang="zh-CN" sz="2000" b="0" dirty="0">
                <a:latin typeface="Consolas" panose="020B0609020204030204" pitchFamily="49" charset="0"/>
              </a:rPr>
              <a:t>(struct Node));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if (p != NULL){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p-&gt;data = x;	p-&gt;next = NULL;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/</a:t>
            </a:r>
            <a:r>
              <a:rPr lang="zh-CN" altLang="en-US" sz="2000" b="0" dirty="0">
                <a:latin typeface="Consolas" panose="020B0609020204030204" pitchFamily="49" charset="0"/>
              </a:rPr>
              <a:t>*找到插入位置后继节点，并记录前驱指针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zh-CN" altLang="en-US" sz="2000" b="0" dirty="0"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 = head ;	cur = head-&gt;next;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while (cur != NULL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&amp;&amp; x &gt; cur-&gt;data</a:t>
            </a:r>
            <a:r>
              <a:rPr lang="en-US" altLang="zh-CN" sz="2000" b="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	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 = cur;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	cur = cur-&gt;next;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8932468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33">
            <a:extLst>
              <a:ext uri="{FF2B5EF4-FFF2-40B4-BE49-F238E27FC236}">
                <a16:creationId xmlns:a16="http://schemas.microsoft.com/office/drawing/2014/main" id="{9C940483-F973-4DFB-A139-F7811174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4813"/>
            <a:ext cx="46085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有序插节点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DB0CD740-9251-4001-90A0-E336B8E2D6F3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8208912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/*</a:t>
            </a:r>
            <a:r>
              <a:rPr lang="zh-CN" altLang="en-US" sz="2000" b="0" dirty="0">
                <a:latin typeface="Consolas" panose="020B0609020204030204" pitchFamily="49" charset="0"/>
              </a:rPr>
              <a:t>在插入位置的前驱节点和后继节点之间链接新节点</a:t>
            </a:r>
            <a:r>
              <a:rPr lang="en-US" altLang="zh-CN" sz="2000" b="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-&gt;next = p;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p-&gt;next = cur;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else 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   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</a:rPr>
              <a:t>("Not inserted. No memory </a:t>
            </a:r>
            <a:r>
              <a:rPr lang="en-US" altLang="zh-CN" sz="2000" b="0" dirty="0" err="1">
                <a:latin typeface="Consolas" panose="020B0609020204030204" pitchFamily="49" charset="0"/>
              </a:rPr>
              <a:t>avaliable</a:t>
            </a:r>
            <a:r>
              <a:rPr lang="en-US" altLang="zh-CN" sz="2000" b="0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3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156157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A32552C4-BAC6-4189-9300-BAEF516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C7E6D0-0D57-4C03-AA62-2D56BEF21AEB}" type="slidenum">
              <a:rPr lang="en-US" altLang="zh-CN" sz="1400"/>
              <a:pPr eaLnBrk="1" hangingPunct="1"/>
              <a:t>23</a:t>
            </a:fld>
            <a:endParaRPr lang="en-US" altLang="zh-CN" sz="1400"/>
          </a:p>
        </p:txBody>
      </p:sp>
      <p:grpSp>
        <p:nvGrpSpPr>
          <p:cNvPr id="159748" name="Group 4">
            <a:extLst>
              <a:ext uri="{FF2B5EF4-FFF2-40B4-BE49-F238E27FC236}">
                <a16:creationId xmlns:a16="http://schemas.microsoft.com/office/drawing/2014/main" id="{F4A49444-3292-4BC0-8109-CB7082AE2D17}"/>
              </a:ext>
            </a:extLst>
          </p:cNvPr>
          <p:cNvGrpSpPr>
            <a:grpSpLocks/>
          </p:cNvGrpSpPr>
          <p:nvPr/>
        </p:nvGrpSpPr>
        <p:grpSpPr bwMode="auto">
          <a:xfrm>
            <a:off x="1475854" y="2611287"/>
            <a:ext cx="990600" cy="466725"/>
            <a:chOff x="624" y="2544"/>
            <a:chExt cx="624" cy="294"/>
          </a:xfrm>
        </p:grpSpPr>
        <p:sp>
          <p:nvSpPr>
            <p:cNvPr id="22584" name="Text Box 5">
              <a:extLst>
                <a:ext uri="{FF2B5EF4-FFF2-40B4-BE49-F238E27FC236}">
                  <a16:creationId xmlns:a16="http://schemas.microsoft.com/office/drawing/2014/main" id="{366EADF4-597B-4170-B772-148A4DA31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     </a:t>
              </a:r>
            </a:p>
          </p:txBody>
        </p:sp>
        <p:sp>
          <p:nvSpPr>
            <p:cNvPr id="22585" name="Line 6">
              <a:extLst>
                <a:ext uri="{FF2B5EF4-FFF2-40B4-BE49-F238E27FC236}">
                  <a16:creationId xmlns:a16="http://schemas.microsoft.com/office/drawing/2014/main" id="{19D6E01A-059F-4F52-A199-A9DA5F7EA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765" name="Group 21">
            <a:extLst>
              <a:ext uri="{FF2B5EF4-FFF2-40B4-BE49-F238E27FC236}">
                <a16:creationId xmlns:a16="http://schemas.microsoft.com/office/drawing/2014/main" id="{D2FDBA3E-4884-4B77-B302-8D4FE12BF4AD}"/>
              </a:ext>
            </a:extLst>
          </p:cNvPr>
          <p:cNvGrpSpPr>
            <a:grpSpLocks/>
          </p:cNvGrpSpPr>
          <p:nvPr/>
        </p:nvGrpSpPr>
        <p:grpSpPr bwMode="auto">
          <a:xfrm>
            <a:off x="942454" y="1239687"/>
            <a:ext cx="1219200" cy="1371600"/>
            <a:chOff x="432" y="1536"/>
            <a:chExt cx="768" cy="864"/>
          </a:xfrm>
        </p:grpSpPr>
        <p:sp>
          <p:nvSpPr>
            <p:cNvPr id="22575" name="Text Box 22">
              <a:extLst>
                <a:ext uri="{FF2B5EF4-FFF2-40B4-BE49-F238E27FC236}">
                  <a16:creationId xmlns:a16="http://schemas.microsoft.com/office/drawing/2014/main" id="{667E8DC9-993E-4F71-8696-4276A4CF1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24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22576" name="Text Box 23">
              <a:extLst>
                <a:ext uri="{FF2B5EF4-FFF2-40B4-BE49-F238E27FC236}">
                  <a16:creationId xmlns:a16="http://schemas.microsoft.com/office/drawing/2014/main" id="{7240E8A0-7097-4986-B686-AE11B6DC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3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head</a:t>
              </a:r>
            </a:p>
          </p:txBody>
        </p:sp>
        <p:grpSp>
          <p:nvGrpSpPr>
            <p:cNvPr id="22577" name="Group 24">
              <a:extLst>
                <a:ext uri="{FF2B5EF4-FFF2-40B4-BE49-F238E27FC236}">
                  <a16:creationId xmlns:a16="http://schemas.microsoft.com/office/drawing/2014/main" id="{8FB8B37C-275D-42D2-A6D5-C3272CAC7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968"/>
              <a:ext cx="48" cy="432"/>
              <a:chOff x="768" y="1968"/>
              <a:chExt cx="48" cy="432"/>
            </a:xfrm>
          </p:grpSpPr>
          <p:sp>
            <p:nvSpPr>
              <p:cNvPr id="22578" name="Oval 25">
                <a:extLst>
                  <a:ext uri="{FF2B5EF4-FFF2-40B4-BE49-F238E27FC236}">
                    <a16:creationId xmlns:a16="http://schemas.microsoft.com/office/drawing/2014/main" id="{CF1D484F-80F9-405D-B838-792A52725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9" name="Line 26">
                <a:extLst>
                  <a:ext uri="{FF2B5EF4-FFF2-40B4-BE49-F238E27FC236}">
                    <a16:creationId xmlns:a16="http://schemas.microsoft.com/office/drawing/2014/main" id="{2935DE0E-AA09-41A0-8150-F88DA4D23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6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9818" name="Group 74">
            <a:extLst>
              <a:ext uri="{FF2B5EF4-FFF2-40B4-BE49-F238E27FC236}">
                <a16:creationId xmlns:a16="http://schemas.microsoft.com/office/drawing/2014/main" id="{979648D6-90A2-4EAD-B126-839C018F2D16}"/>
              </a:ext>
            </a:extLst>
          </p:cNvPr>
          <p:cNvGrpSpPr>
            <a:grpSpLocks/>
          </p:cNvGrpSpPr>
          <p:nvPr/>
        </p:nvGrpSpPr>
        <p:grpSpPr bwMode="auto">
          <a:xfrm>
            <a:off x="3354284" y="1385751"/>
            <a:ext cx="1020763" cy="1224368"/>
            <a:chOff x="1962" y="1162"/>
            <a:chExt cx="643" cy="956"/>
          </a:xfrm>
        </p:grpSpPr>
        <p:sp>
          <p:nvSpPr>
            <p:cNvPr id="22543" name="Text Box 75">
              <a:extLst>
                <a:ext uri="{FF2B5EF4-FFF2-40B4-BE49-F238E27FC236}">
                  <a16:creationId xmlns:a16="http://schemas.microsoft.com/office/drawing/2014/main" id="{FC22A2F9-54E4-427F-99D7-C870E4E24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45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22544" name="Text Box 76">
              <a:extLst>
                <a:ext uri="{FF2B5EF4-FFF2-40B4-BE49-F238E27FC236}">
                  <a16:creationId xmlns:a16="http://schemas.microsoft.com/office/drawing/2014/main" id="{523FC504-851D-4E5E-8CA7-448A253A0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" y="1162"/>
              <a:ext cx="643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0000"/>
                  </a:solidFill>
                </a:rPr>
                <a:t>cur</a:t>
              </a:r>
            </a:p>
          </p:txBody>
        </p:sp>
        <p:grpSp>
          <p:nvGrpSpPr>
            <p:cNvPr id="22545" name="Group 77">
              <a:extLst>
                <a:ext uri="{FF2B5EF4-FFF2-40B4-BE49-F238E27FC236}">
                  <a16:creationId xmlns:a16="http://schemas.microsoft.com/office/drawing/2014/main" id="{9E0BD45A-18CB-44FB-8C46-61E0EE545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8" y="1594"/>
              <a:ext cx="180" cy="524"/>
              <a:chOff x="636" y="1968"/>
              <a:chExt cx="180" cy="524"/>
            </a:xfrm>
          </p:grpSpPr>
          <p:sp>
            <p:nvSpPr>
              <p:cNvPr id="22546" name="Oval 78">
                <a:extLst>
                  <a:ext uri="{FF2B5EF4-FFF2-40B4-BE49-F238E27FC236}">
                    <a16:creationId xmlns:a16="http://schemas.microsoft.com/office/drawing/2014/main" id="{9A659170-9588-43EB-9DF8-1D47D9DDC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47" name="Line 79">
                <a:extLst>
                  <a:ext uri="{FF2B5EF4-FFF2-40B4-BE49-F238E27FC236}">
                    <a16:creationId xmlns:a16="http://schemas.microsoft.com/office/drawing/2014/main" id="{124A9B90-B84D-4C07-8003-1B641EF64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" y="2016"/>
                <a:ext cx="150" cy="4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8" name="Text Box 33">
            <a:extLst>
              <a:ext uri="{FF2B5EF4-FFF2-40B4-BE49-F238E27FC236}">
                <a16:creationId xmlns:a16="http://schemas.microsoft.com/office/drawing/2014/main" id="{A1FDF194-0345-469A-A469-67A3FD46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4813"/>
            <a:ext cx="46085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基本操作－删头节点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AE86DD-6288-4DE1-B318-D5CA4902E777}"/>
              </a:ext>
            </a:extLst>
          </p:cNvPr>
          <p:cNvGrpSpPr/>
          <p:nvPr/>
        </p:nvGrpSpPr>
        <p:grpSpPr>
          <a:xfrm>
            <a:off x="2168004" y="2608112"/>
            <a:ext cx="3340100" cy="469900"/>
            <a:chOff x="1955800" y="2141538"/>
            <a:chExt cx="3340100" cy="469900"/>
          </a:xfrm>
        </p:grpSpPr>
        <p:grpSp>
          <p:nvGrpSpPr>
            <p:cNvPr id="159813" name="Group 69">
              <a:extLst>
                <a:ext uri="{FF2B5EF4-FFF2-40B4-BE49-F238E27FC236}">
                  <a16:creationId xmlns:a16="http://schemas.microsoft.com/office/drawing/2014/main" id="{62A6C776-B96F-4495-8C31-19241B34C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800" y="2141538"/>
              <a:ext cx="3340100" cy="469900"/>
              <a:chOff x="930" y="1298"/>
              <a:chExt cx="2104" cy="296"/>
            </a:xfrm>
          </p:grpSpPr>
          <p:grpSp>
            <p:nvGrpSpPr>
              <p:cNvPr id="22550" name="Group 54">
                <a:extLst>
                  <a:ext uri="{FF2B5EF4-FFF2-40B4-BE49-F238E27FC236}">
                    <a16:creationId xmlns:a16="http://schemas.microsoft.com/office/drawing/2014/main" id="{D66DE6B6-ADEC-41D4-BAC1-E4C94AC171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1300"/>
                <a:ext cx="1152" cy="294"/>
                <a:chOff x="1536" y="1706"/>
                <a:chExt cx="1152" cy="294"/>
              </a:xfrm>
            </p:grpSpPr>
            <p:grpSp>
              <p:nvGrpSpPr>
                <p:cNvPr id="22558" name="Group 7">
                  <a:extLst>
                    <a:ext uri="{FF2B5EF4-FFF2-40B4-BE49-F238E27FC236}">
                      <a16:creationId xmlns:a16="http://schemas.microsoft.com/office/drawing/2014/main" id="{531B2F2F-D6FB-447D-96A0-6C71E747C9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706"/>
                  <a:ext cx="624" cy="294"/>
                  <a:chOff x="624" y="2544"/>
                  <a:chExt cx="624" cy="294"/>
                </a:xfrm>
              </p:grpSpPr>
              <p:sp>
                <p:nvSpPr>
                  <p:cNvPr id="22562" name="Text Box 8">
                    <a:extLst>
                      <a:ext uri="{FF2B5EF4-FFF2-40B4-BE49-F238E27FC236}">
                        <a16:creationId xmlns:a16="http://schemas.microsoft.com/office/drawing/2014/main" id="{8C2436C6-E40F-4337-812B-DF04F6F13C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2544"/>
                    <a:ext cx="62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0" dirty="0"/>
                      <a:t>17  </a:t>
                    </a:r>
                  </a:p>
                </p:txBody>
              </p:sp>
              <p:sp>
                <p:nvSpPr>
                  <p:cNvPr id="22563" name="Line 9">
                    <a:extLst>
                      <a:ext uri="{FF2B5EF4-FFF2-40B4-BE49-F238E27FC236}">
                        <a16:creationId xmlns:a16="http://schemas.microsoft.com/office/drawing/2014/main" id="{40801355-DB8A-486A-97FA-A6A50B31C2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4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9" name="Group 13">
                  <a:extLst>
                    <a:ext uri="{FF2B5EF4-FFF2-40B4-BE49-F238E27FC236}">
                      <a16:creationId xmlns:a16="http://schemas.microsoft.com/office/drawing/2014/main" id="{7842AB5B-3E3B-4E9E-ABFF-EF964C870D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9"/>
                  <a:ext cx="528" cy="48"/>
                  <a:chOff x="1104" y="2667"/>
                  <a:chExt cx="528" cy="48"/>
                </a:xfrm>
              </p:grpSpPr>
              <p:sp>
                <p:nvSpPr>
                  <p:cNvPr id="22560" name="Line 14">
                    <a:extLst>
                      <a:ext uri="{FF2B5EF4-FFF2-40B4-BE49-F238E27FC236}">
                        <a16:creationId xmlns:a16="http://schemas.microsoft.com/office/drawing/2014/main" id="{66FEC860-505A-435A-93F2-78FB01D36A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688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1" name="Oval 15">
                    <a:extLst>
                      <a:ext uri="{FF2B5EF4-FFF2-40B4-BE49-F238E27FC236}">
                        <a16:creationId xmlns:a16="http://schemas.microsoft.com/office/drawing/2014/main" id="{E5BEA220-6A04-4396-B801-EAF0694BC4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667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2551" name="Group 62">
                <a:extLst>
                  <a:ext uri="{FF2B5EF4-FFF2-40B4-BE49-F238E27FC236}">
                    <a16:creationId xmlns:a16="http://schemas.microsoft.com/office/drawing/2014/main" id="{91457D32-2C5E-44B6-B30B-95600A13E9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2" y="1298"/>
                <a:ext cx="1152" cy="294"/>
                <a:chOff x="1536" y="1706"/>
                <a:chExt cx="1152" cy="294"/>
              </a:xfrm>
            </p:grpSpPr>
            <p:grpSp>
              <p:nvGrpSpPr>
                <p:cNvPr id="22552" name="Group 63">
                  <a:extLst>
                    <a:ext uri="{FF2B5EF4-FFF2-40B4-BE49-F238E27FC236}">
                      <a16:creationId xmlns:a16="http://schemas.microsoft.com/office/drawing/2014/main" id="{0F4BF254-504A-4CA7-A8BA-3DDE02F01E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706"/>
                  <a:ext cx="624" cy="294"/>
                  <a:chOff x="624" y="2544"/>
                  <a:chExt cx="624" cy="294"/>
                </a:xfrm>
              </p:grpSpPr>
              <p:sp>
                <p:nvSpPr>
                  <p:cNvPr id="22556" name="Text Box 64">
                    <a:extLst>
                      <a:ext uri="{FF2B5EF4-FFF2-40B4-BE49-F238E27FC236}">
                        <a16:creationId xmlns:a16="http://schemas.microsoft.com/office/drawing/2014/main" id="{F0E8D1E2-C7D0-4418-AEB6-862B562DA0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2544"/>
                    <a:ext cx="62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0" dirty="0"/>
                      <a:t>19  </a:t>
                    </a:r>
                  </a:p>
                </p:txBody>
              </p:sp>
              <p:sp>
                <p:nvSpPr>
                  <p:cNvPr id="22557" name="Line 65">
                    <a:extLst>
                      <a:ext uri="{FF2B5EF4-FFF2-40B4-BE49-F238E27FC236}">
                        <a16:creationId xmlns:a16="http://schemas.microsoft.com/office/drawing/2014/main" id="{1B5CBFD3-A95C-4870-9F58-EFB1F4048A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4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3" name="Group 66">
                  <a:extLst>
                    <a:ext uri="{FF2B5EF4-FFF2-40B4-BE49-F238E27FC236}">
                      <a16:creationId xmlns:a16="http://schemas.microsoft.com/office/drawing/2014/main" id="{8AB80D2E-21B4-4FA8-801D-7A613DDBFB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9"/>
                  <a:ext cx="528" cy="48"/>
                  <a:chOff x="1104" y="2667"/>
                  <a:chExt cx="528" cy="48"/>
                </a:xfrm>
              </p:grpSpPr>
              <p:sp>
                <p:nvSpPr>
                  <p:cNvPr id="22554" name="Line 67">
                    <a:extLst>
                      <a:ext uri="{FF2B5EF4-FFF2-40B4-BE49-F238E27FC236}">
                        <a16:creationId xmlns:a16="http://schemas.microsoft.com/office/drawing/2014/main" id="{9773F3D1-D023-40B3-A8D0-146090C6B1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688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5" name="Oval 68">
                    <a:extLst>
                      <a:ext uri="{FF2B5EF4-FFF2-40B4-BE49-F238E27FC236}">
                        <a16:creationId xmlns:a16="http://schemas.microsoft.com/office/drawing/2014/main" id="{E903949A-343B-424E-BD19-5888FB0972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667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8847978-0CE6-4FCD-81B5-A002E866E07C}"/>
                </a:ext>
              </a:extLst>
            </p:cNvPr>
            <p:cNvCxnSpPr>
              <a:stCxn id="22556" idx="0"/>
            </p:cNvCxnSpPr>
            <p:nvPr/>
          </p:nvCxnSpPr>
          <p:spPr>
            <a:xfrm>
              <a:off x="4800600" y="2141538"/>
              <a:ext cx="495300" cy="448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49">
            <a:extLst>
              <a:ext uri="{FF2B5EF4-FFF2-40B4-BE49-F238E27FC236}">
                <a16:creationId xmlns:a16="http://schemas.microsoft.com/office/drawing/2014/main" id="{E2D4B80A-608C-47AC-AC99-B40C47AD6CFA}"/>
              </a:ext>
            </a:extLst>
          </p:cNvPr>
          <p:cNvGrpSpPr>
            <a:grpSpLocks/>
          </p:cNvGrpSpPr>
          <p:nvPr/>
        </p:nvGrpSpPr>
        <p:grpSpPr bwMode="auto">
          <a:xfrm>
            <a:off x="2519475" y="2639653"/>
            <a:ext cx="341313" cy="457200"/>
            <a:chOff x="0" y="0"/>
            <a:chExt cx="192" cy="288"/>
          </a:xfrm>
        </p:grpSpPr>
        <p:sp>
          <p:nvSpPr>
            <p:cNvPr id="70" name="Line 50">
              <a:extLst>
                <a:ext uri="{FF2B5EF4-FFF2-40B4-BE49-F238E27FC236}">
                  <a16:creationId xmlns:a16="http://schemas.microsoft.com/office/drawing/2014/main" id="{64C16EA1-AA96-4543-8B61-5D878CA05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92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1">
              <a:extLst>
                <a:ext uri="{FF2B5EF4-FFF2-40B4-BE49-F238E27FC236}">
                  <a16:creationId xmlns:a16="http://schemas.microsoft.com/office/drawing/2014/main" id="{633A1732-5372-4FBD-A194-A18D00A4D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44">
            <a:extLst>
              <a:ext uri="{FF2B5EF4-FFF2-40B4-BE49-F238E27FC236}">
                <a16:creationId xmlns:a16="http://schemas.microsoft.com/office/drawing/2014/main" id="{10FC3378-9103-4569-ABA4-2E531006EC59}"/>
              </a:ext>
            </a:extLst>
          </p:cNvPr>
          <p:cNvGrpSpPr>
            <a:grpSpLocks/>
          </p:cNvGrpSpPr>
          <p:nvPr/>
        </p:nvGrpSpPr>
        <p:grpSpPr bwMode="auto">
          <a:xfrm>
            <a:off x="2217534" y="3069655"/>
            <a:ext cx="2605087" cy="287337"/>
            <a:chOff x="0" y="0"/>
            <a:chExt cx="1641" cy="272"/>
          </a:xfrm>
        </p:grpSpPr>
        <p:sp>
          <p:nvSpPr>
            <p:cNvPr id="73" name="Line 45">
              <a:extLst>
                <a:ext uri="{FF2B5EF4-FFF2-40B4-BE49-F238E27FC236}">
                  <a16:creationId xmlns:a16="http://schemas.microsoft.com/office/drawing/2014/main" id="{5A27E82F-92DB-4223-A830-B023504B0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46">
              <a:extLst>
                <a:ext uri="{FF2B5EF4-FFF2-40B4-BE49-F238E27FC236}">
                  <a16:creationId xmlns:a16="http://schemas.microsoft.com/office/drawing/2014/main" id="{6F9F3685-3A63-4502-AC44-C183DDF13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2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7">
              <a:extLst>
                <a:ext uri="{FF2B5EF4-FFF2-40B4-BE49-F238E27FC236}">
                  <a16:creationId xmlns:a16="http://schemas.microsoft.com/office/drawing/2014/main" id="{379A93FC-DA60-4089-B9AD-51238D185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3" y="90"/>
              <a:ext cx="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4">
            <a:extLst>
              <a:ext uri="{FF2B5EF4-FFF2-40B4-BE49-F238E27FC236}">
                <a16:creationId xmlns:a16="http://schemas.microsoft.com/office/drawing/2014/main" id="{D50B8571-8EF6-47B7-90DE-721CD37124BB}"/>
              </a:ext>
            </a:extLst>
          </p:cNvPr>
          <p:cNvGrpSpPr>
            <a:grpSpLocks/>
          </p:cNvGrpSpPr>
          <p:nvPr/>
        </p:nvGrpSpPr>
        <p:grpSpPr bwMode="auto">
          <a:xfrm>
            <a:off x="1475854" y="4927600"/>
            <a:ext cx="990600" cy="466725"/>
            <a:chOff x="624" y="2544"/>
            <a:chExt cx="624" cy="294"/>
          </a:xfrm>
        </p:grpSpPr>
        <p:sp>
          <p:nvSpPr>
            <p:cNvPr id="77" name="Text Box 5">
              <a:extLst>
                <a:ext uri="{FF2B5EF4-FFF2-40B4-BE49-F238E27FC236}">
                  <a16:creationId xmlns:a16="http://schemas.microsoft.com/office/drawing/2014/main" id="{7A7E2333-C2A8-4B73-A22A-14BF2A7FF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     </a:t>
              </a:r>
            </a:p>
          </p:txBody>
        </p:sp>
        <p:sp>
          <p:nvSpPr>
            <p:cNvPr id="78" name="Line 6">
              <a:extLst>
                <a:ext uri="{FF2B5EF4-FFF2-40B4-BE49-F238E27FC236}">
                  <a16:creationId xmlns:a16="http://schemas.microsoft.com/office/drawing/2014/main" id="{27C22B18-AEBD-43CD-AAAA-32EC016F9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21">
            <a:extLst>
              <a:ext uri="{FF2B5EF4-FFF2-40B4-BE49-F238E27FC236}">
                <a16:creationId xmlns:a16="http://schemas.microsoft.com/office/drawing/2014/main" id="{5884DB0E-69E1-4F47-9F25-3BF7461B5BF4}"/>
              </a:ext>
            </a:extLst>
          </p:cNvPr>
          <p:cNvGrpSpPr>
            <a:grpSpLocks/>
          </p:cNvGrpSpPr>
          <p:nvPr/>
        </p:nvGrpSpPr>
        <p:grpSpPr bwMode="auto">
          <a:xfrm>
            <a:off x="942454" y="3556000"/>
            <a:ext cx="1219200" cy="1371600"/>
            <a:chOff x="432" y="1536"/>
            <a:chExt cx="768" cy="864"/>
          </a:xfrm>
        </p:grpSpPr>
        <p:sp>
          <p:nvSpPr>
            <p:cNvPr id="80" name="Text Box 22">
              <a:extLst>
                <a:ext uri="{FF2B5EF4-FFF2-40B4-BE49-F238E27FC236}">
                  <a16:creationId xmlns:a16="http://schemas.microsoft.com/office/drawing/2014/main" id="{E4994D75-60AA-4AA0-B70D-9C6479E43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24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08172554-EAA7-4609-891F-11161954A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3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head</a:t>
              </a:r>
            </a:p>
          </p:txBody>
        </p:sp>
        <p:grpSp>
          <p:nvGrpSpPr>
            <p:cNvPr id="82" name="Group 24">
              <a:extLst>
                <a:ext uri="{FF2B5EF4-FFF2-40B4-BE49-F238E27FC236}">
                  <a16:creationId xmlns:a16="http://schemas.microsoft.com/office/drawing/2014/main" id="{350A86A1-6E44-45C9-8E88-10299C2FE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968"/>
              <a:ext cx="48" cy="432"/>
              <a:chOff x="768" y="1968"/>
              <a:chExt cx="48" cy="432"/>
            </a:xfrm>
          </p:grpSpPr>
          <p:sp>
            <p:nvSpPr>
              <p:cNvPr id="83" name="Oval 25">
                <a:extLst>
                  <a:ext uri="{FF2B5EF4-FFF2-40B4-BE49-F238E27FC236}">
                    <a16:creationId xmlns:a16="http://schemas.microsoft.com/office/drawing/2014/main" id="{8FB147E8-EA29-4F70-ADE2-BE062F249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" name="Line 26">
                <a:extLst>
                  <a:ext uri="{FF2B5EF4-FFF2-40B4-BE49-F238E27FC236}">
                    <a16:creationId xmlns:a16="http://schemas.microsoft.com/office/drawing/2014/main" id="{6179E2B2-DB6E-4575-92D6-F6CA94F64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6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5" name="Group 74">
            <a:extLst>
              <a:ext uri="{FF2B5EF4-FFF2-40B4-BE49-F238E27FC236}">
                <a16:creationId xmlns:a16="http://schemas.microsoft.com/office/drawing/2014/main" id="{76001EC3-78A5-4FE4-B479-9DB447F3A0C2}"/>
              </a:ext>
            </a:extLst>
          </p:cNvPr>
          <p:cNvGrpSpPr>
            <a:grpSpLocks/>
          </p:cNvGrpSpPr>
          <p:nvPr/>
        </p:nvGrpSpPr>
        <p:grpSpPr bwMode="auto">
          <a:xfrm>
            <a:off x="2976041" y="3689897"/>
            <a:ext cx="1020763" cy="1224368"/>
            <a:chOff x="1962" y="1162"/>
            <a:chExt cx="643" cy="956"/>
          </a:xfrm>
        </p:grpSpPr>
        <p:sp>
          <p:nvSpPr>
            <p:cNvPr id="86" name="Text Box 75">
              <a:extLst>
                <a:ext uri="{FF2B5EF4-FFF2-40B4-BE49-F238E27FC236}">
                  <a16:creationId xmlns:a16="http://schemas.microsoft.com/office/drawing/2014/main" id="{BFFC69AA-A7C5-444D-AEB8-4B038FE1F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45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87" name="Text Box 76">
              <a:extLst>
                <a:ext uri="{FF2B5EF4-FFF2-40B4-BE49-F238E27FC236}">
                  <a16:creationId xmlns:a16="http://schemas.microsoft.com/office/drawing/2014/main" id="{2DB515FE-73B4-459A-A028-E976CFE30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" y="1162"/>
              <a:ext cx="643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0000"/>
                  </a:solidFill>
                </a:rPr>
                <a:t>cur</a:t>
              </a:r>
            </a:p>
          </p:txBody>
        </p:sp>
        <p:grpSp>
          <p:nvGrpSpPr>
            <p:cNvPr id="88" name="Group 77">
              <a:extLst>
                <a:ext uri="{FF2B5EF4-FFF2-40B4-BE49-F238E27FC236}">
                  <a16:creationId xmlns:a16="http://schemas.microsoft.com/office/drawing/2014/main" id="{C2C3E0AC-0552-4032-A240-0FF14E812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8" y="1594"/>
              <a:ext cx="180" cy="524"/>
              <a:chOff x="636" y="1968"/>
              <a:chExt cx="180" cy="524"/>
            </a:xfrm>
          </p:grpSpPr>
          <p:sp>
            <p:nvSpPr>
              <p:cNvPr id="89" name="Oval 78">
                <a:extLst>
                  <a:ext uri="{FF2B5EF4-FFF2-40B4-BE49-F238E27FC236}">
                    <a16:creationId xmlns:a16="http://schemas.microsoft.com/office/drawing/2014/main" id="{C834F8CB-3A11-47C6-8A9D-9489C0FDF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61C5D300-13F2-49DB-BAD0-7458CD379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" y="2016"/>
                <a:ext cx="150" cy="4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1" name="Group 44">
            <a:extLst>
              <a:ext uri="{FF2B5EF4-FFF2-40B4-BE49-F238E27FC236}">
                <a16:creationId xmlns:a16="http://schemas.microsoft.com/office/drawing/2014/main" id="{9B4DC23F-459D-4F03-9B2C-909FF29B8185}"/>
              </a:ext>
            </a:extLst>
          </p:cNvPr>
          <p:cNvGrpSpPr>
            <a:grpSpLocks/>
          </p:cNvGrpSpPr>
          <p:nvPr/>
        </p:nvGrpSpPr>
        <p:grpSpPr bwMode="auto">
          <a:xfrm>
            <a:off x="2217534" y="5385968"/>
            <a:ext cx="2605087" cy="287337"/>
            <a:chOff x="0" y="0"/>
            <a:chExt cx="1641" cy="272"/>
          </a:xfrm>
        </p:grpSpPr>
        <p:sp>
          <p:nvSpPr>
            <p:cNvPr id="112" name="Line 45">
              <a:extLst>
                <a:ext uri="{FF2B5EF4-FFF2-40B4-BE49-F238E27FC236}">
                  <a16:creationId xmlns:a16="http://schemas.microsoft.com/office/drawing/2014/main" id="{6CE244B6-F65C-405C-8D10-E9518379C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6">
              <a:extLst>
                <a:ext uri="{FF2B5EF4-FFF2-40B4-BE49-F238E27FC236}">
                  <a16:creationId xmlns:a16="http://schemas.microsoft.com/office/drawing/2014/main" id="{D879B547-778A-4037-8EDE-6C5E0EC52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2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47">
              <a:extLst>
                <a:ext uri="{FF2B5EF4-FFF2-40B4-BE49-F238E27FC236}">
                  <a16:creationId xmlns:a16="http://schemas.microsoft.com/office/drawing/2014/main" id="{8A2FB3C7-A3C6-4429-9F98-8FEA984BD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3" y="90"/>
              <a:ext cx="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825BB226-7286-4496-A968-ECCCB556ABAC}"/>
              </a:ext>
            </a:extLst>
          </p:cNvPr>
          <p:cNvCxnSpPr/>
          <p:nvPr/>
        </p:nvCxnSpPr>
        <p:spPr>
          <a:xfrm>
            <a:off x="1994966" y="4914265"/>
            <a:ext cx="495300" cy="448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29512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33">
            <a:extLst>
              <a:ext uri="{FF2B5EF4-FFF2-40B4-BE49-F238E27FC236}">
                <a16:creationId xmlns:a16="http://schemas.microsoft.com/office/drawing/2014/main" id="{9C940483-F973-4DFB-A139-F7811174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404813"/>
            <a:ext cx="583334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删头节点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DB0CD740-9251-4001-90A0-E336B8E2D6F3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8424936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/*</a:t>
            </a:r>
            <a:r>
              <a:rPr lang="zh-CN" altLang="en-US" sz="2000" b="0" dirty="0">
                <a:latin typeface="Consolas" panose="020B0609020204030204" pitchFamily="49" charset="0"/>
              </a:rPr>
              <a:t>删除链表的头节点*</a:t>
            </a:r>
            <a:r>
              <a:rPr lang="en-US" altLang="zh-CN" sz="2000" b="0" dirty="0">
                <a:latin typeface="Consolas" panose="020B0609020204030204" pitchFamily="49" charset="0"/>
              </a:rPr>
              <a:t>/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</a:rPr>
              <a:t>deleteBegin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head){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cur;	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cur = head-&gt;next;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if (cur!=NULL) 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head-&gt;next = cur-&gt;next;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free(cur);	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67065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deleteBegin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60643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A32552C4-BAC6-4189-9300-BAEF516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C7E6D0-0D57-4C03-AA62-2D56BEF21AEB}" type="slidenum">
              <a:rPr lang="en-US" altLang="zh-CN" sz="1400"/>
              <a:pPr eaLnBrk="1" hangingPunct="1"/>
              <a:t>26</a:t>
            </a:fld>
            <a:endParaRPr lang="en-US" altLang="zh-CN" sz="1400"/>
          </a:p>
        </p:txBody>
      </p:sp>
      <p:grpSp>
        <p:nvGrpSpPr>
          <p:cNvPr id="159748" name="Group 4">
            <a:extLst>
              <a:ext uri="{FF2B5EF4-FFF2-40B4-BE49-F238E27FC236}">
                <a16:creationId xmlns:a16="http://schemas.microsoft.com/office/drawing/2014/main" id="{F4A49444-3292-4BC0-8109-CB7082AE2D17}"/>
              </a:ext>
            </a:extLst>
          </p:cNvPr>
          <p:cNvGrpSpPr>
            <a:grpSpLocks/>
          </p:cNvGrpSpPr>
          <p:nvPr/>
        </p:nvGrpSpPr>
        <p:grpSpPr bwMode="auto">
          <a:xfrm>
            <a:off x="1475854" y="2611287"/>
            <a:ext cx="990600" cy="466725"/>
            <a:chOff x="624" y="2544"/>
            <a:chExt cx="624" cy="294"/>
          </a:xfrm>
        </p:grpSpPr>
        <p:sp>
          <p:nvSpPr>
            <p:cNvPr id="22584" name="Text Box 5">
              <a:extLst>
                <a:ext uri="{FF2B5EF4-FFF2-40B4-BE49-F238E27FC236}">
                  <a16:creationId xmlns:a16="http://schemas.microsoft.com/office/drawing/2014/main" id="{366EADF4-597B-4170-B772-148A4DA31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     </a:t>
              </a:r>
            </a:p>
          </p:txBody>
        </p:sp>
        <p:sp>
          <p:nvSpPr>
            <p:cNvPr id="22585" name="Line 6">
              <a:extLst>
                <a:ext uri="{FF2B5EF4-FFF2-40B4-BE49-F238E27FC236}">
                  <a16:creationId xmlns:a16="http://schemas.microsoft.com/office/drawing/2014/main" id="{19D6E01A-059F-4F52-A199-A9DA5F7EA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765" name="Group 21">
            <a:extLst>
              <a:ext uri="{FF2B5EF4-FFF2-40B4-BE49-F238E27FC236}">
                <a16:creationId xmlns:a16="http://schemas.microsoft.com/office/drawing/2014/main" id="{D2FDBA3E-4884-4B77-B302-8D4FE12BF4AD}"/>
              </a:ext>
            </a:extLst>
          </p:cNvPr>
          <p:cNvGrpSpPr>
            <a:grpSpLocks/>
          </p:cNvGrpSpPr>
          <p:nvPr/>
        </p:nvGrpSpPr>
        <p:grpSpPr bwMode="auto">
          <a:xfrm>
            <a:off x="942454" y="1239687"/>
            <a:ext cx="1219200" cy="1371600"/>
            <a:chOff x="432" y="1536"/>
            <a:chExt cx="768" cy="864"/>
          </a:xfrm>
        </p:grpSpPr>
        <p:sp>
          <p:nvSpPr>
            <p:cNvPr id="22575" name="Text Box 22">
              <a:extLst>
                <a:ext uri="{FF2B5EF4-FFF2-40B4-BE49-F238E27FC236}">
                  <a16:creationId xmlns:a16="http://schemas.microsoft.com/office/drawing/2014/main" id="{667E8DC9-993E-4F71-8696-4276A4CF1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24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22576" name="Text Box 23">
              <a:extLst>
                <a:ext uri="{FF2B5EF4-FFF2-40B4-BE49-F238E27FC236}">
                  <a16:creationId xmlns:a16="http://schemas.microsoft.com/office/drawing/2014/main" id="{7240E8A0-7097-4986-B686-AE11B6DC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3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head</a:t>
              </a:r>
            </a:p>
          </p:txBody>
        </p:sp>
        <p:grpSp>
          <p:nvGrpSpPr>
            <p:cNvPr id="22577" name="Group 24">
              <a:extLst>
                <a:ext uri="{FF2B5EF4-FFF2-40B4-BE49-F238E27FC236}">
                  <a16:creationId xmlns:a16="http://schemas.microsoft.com/office/drawing/2014/main" id="{8FB8B37C-275D-42D2-A6D5-C3272CAC7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968"/>
              <a:ext cx="48" cy="432"/>
              <a:chOff x="768" y="1968"/>
              <a:chExt cx="48" cy="432"/>
            </a:xfrm>
          </p:grpSpPr>
          <p:sp>
            <p:nvSpPr>
              <p:cNvPr id="22578" name="Oval 25">
                <a:extLst>
                  <a:ext uri="{FF2B5EF4-FFF2-40B4-BE49-F238E27FC236}">
                    <a16:creationId xmlns:a16="http://schemas.microsoft.com/office/drawing/2014/main" id="{CF1D484F-80F9-405D-B838-792A52725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9" name="Line 26">
                <a:extLst>
                  <a:ext uri="{FF2B5EF4-FFF2-40B4-BE49-F238E27FC236}">
                    <a16:creationId xmlns:a16="http://schemas.microsoft.com/office/drawing/2014/main" id="{2935DE0E-AA09-41A0-8150-F88DA4D23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6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9818" name="Group 74">
            <a:extLst>
              <a:ext uri="{FF2B5EF4-FFF2-40B4-BE49-F238E27FC236}">
                <a16:creationId xmlns:a16="http://schemas.microsoft.com/office/drawing/2014/main" id="{979648D6-90A2-4EAD-B126-839C018F2D16}"/>
              </a:ext>
            </a:extLst>
          </p:cNvPr>
          <p:cNvGrpSpPr>
            <a:grpSpLocks/>
          </p:cNvGrpSpPr>
          <p:nvPr/>
        </p:nvGrpSpPr>
        <p:grpSpPr bwMode="auto">
          <a:xfrm>
            <a:off x="3419369" y="1283294"/>
            <a:ext cx="1020763" cy="1326826"/>
            <a:chOff x="2003" y="1082"/>
            <a:chExt cx="643" cy="1036"/>
          </a:xfrm>
        </p:grpSpPr>
        <p:sp>
          <p:nvSpPr>
            <p:cNvPr id="22543" name="Text Box 75">
              <a:extLst>
                <a:ext uri="{FF2B5EF4-FFF2-40B4-BE49-F238E27FC236}">
                  <a16:creationId xmlns:a16="http://schemas.microsoft.com/office/drawing/2014/main" id="{FC22A2F9-54E4-427F-99D7-C870E4E24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45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22544" name="Text Box 76">
              <a:extLst>
                <a:ext uri="{FF2B5EF4-FFF2-40B4-BE49-F238E27FC236}">
                  <a16:creationId xmlns:a16="http://schemas.microsoft.com/office/drawing/2014/main" id="{523FC504-851D-4E5E-8CA7-448A253A0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3" y="1082"/>
              <a:ext cx="643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 err="1">
                  <a:solidFill>
                    <a:srgbClr val="FF0000"/>
                  </a:solidFill>
                </a:rPr>
                <a:t>tmp</a:t>
              </a:r>
              <a:endParaRPr lang="en-US" altLang="zh-CN" b="0" dirty="0">
                <a:solidFill>
                  <a:srgbClr val="FF0000"/>
                </a:solidFill>
              </a:endParaRPr>
            </a:p>
          </p:txBody>
        </p:sp>
        <p:grpSp>
          <p:nvGrpSpPr>
            <p:cNvPr id="22545" name="Group 77">
              <a:extLst>
                <a:ext uri="{FF2B5EF4-FFF2-40B4-BE49-F238E27FC236}">
                  <a16:creationId xmlns:a16="http://schemas.microsoft.com/office/drawing/2014/main" id="{9E0BD45A-18CB-44FB-8C46-61E0EE545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9" y="1594"/>
              <a:ext cx="159" cy="524"/>
              <a:chOff x="657" y="1968"/>
              <a:chExt cx="159" cy="524"/>
            </a:xfrm>
          </p:grpSpPr>
          <p:sp>
            <p:nvSpPr>
              <p:cNvPr id="22546" name="Oval 78">
                <a:extLst>
                  <a:ext uri="{FF2B5EF4-FFF2-40B4-BE49-F238E27FC236}">
                    <a16:creationId xmlns:a16="http://schemas.microsoft.com/office/drawing/2014/main" id="{9A659170-9588-43EB-9DF8-1D47D9DDC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47" name="Line 79">
                <a:extLst>
                  <a:ext uri="{FF2B5EF4-FFF2-40B4-BE49-F238E27FC236}">
                    <a16:creationId xmlns:a16="http://schemas.microsoft.com/office/drawing/2014/main" id="{124A9B90-B84D-4C07-8003-1B641EF64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7" y="2016"/>
                <a:ext cx="150" cy="4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8" name="Text Box 33">
            <a:extLst>
              <a:ext uri="{FF2B5EF4-FFF2-40B4-BE49-F238E27FC236}">
                <a16:creationId xmlns:a16="http://schemas.microsoft.com/office/drawing/2014/main" id="{A1FDF194-0345-469A-A469-67A3FD46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4813"/>
            <a:ext cx="46085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基本操作－删尾节点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AE86DD-6288-4DE1-B318-D5CA4902E777}"/>
              </a:ext>
            </a:extLst>
          </p:cNvPr>
          <p:cNvGrpSpPr/>
          <p:nvPr/>
        </p:nvGrpSpPr>
        <p:grpSpPr>
          <a:xfrm>
            <a:off x="2168004" y="2608112"/>
            <a:ext cx="3340100" cy="469900"/>
            <a:chOff x="1955800" y="2141538"/>
            <a:chExt cx="3340100" cy="469900"/>
          </a:xfrm>
        </p:grpSpPr>
        <p:grpSp>
          <p:nvGrpSpPr>
            <p:cNvPr id="159813" name="Group 69">
              <a:extLst>
                <a:ext uri="{FF2B5EF4-FFF2-40B4-BE49-F238E27FC236}">
                  <a16:creationId xmlns:a16="http://schemas.microsoft.com/office/drawing/2014/main" id="{62A6C776-B96F-4495-8C31-19241B34C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800" y="2141538"/>
              <a:ext cx="3340100" cy="469900"/>
              <a:chOff x="930" y="1298"/>
              <a:chExt cx="2104" cy="296"/>
            </a:xfrm>
          </p:grpSpPr>
          <p:grpSp>
            <p:nvGrpSpPr>
              <p:cNvPr id="22550" name="Group 54">
                <a:extLst>
                  <a:ext uri="{FF2B5EF4-FFF2-40B4-BE49-F238E27FC236}">
                    <a16:creationId xmlns:a16="http://schemas.microsoft.com/office/drawing/2014/main" id="{D66DE6B6-ADEC-41D4-BAC1-E4C94AC171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1300"/>
                <a:ext cx="1152" cy="294"/>
                <a:chOff x="1536" y="1706"/>
                <a:chExt cx="1152" cy="294"/>
              </a:xfrm>
            </p:grpSpPr>
            <p:grpSp>
              <p:nvGrpSpPr>
                <p:cNvPr id="22558" name="Group 7">
                  <a:extLst>
                    <a:ext uri="{FF2B5EF4-FFF2-40B4-BE49-F238E27FC236}">
                      <a16:creationId xmlns:a16="http://schemas.microsoft.com/office/drawing/2014/main" id="{531B2F2F-D6FB-447D-96A0-6C71E747C9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706"/>
                  <a:ext cx="624" cy="294"/>
                  <a:chOff x="624" y="2544"/>
                  <a:chExt cx="624" cy="294"/>
                </a:xfrm>
              </p:grpSpPr>
              <p:sp>
                <p:nvSpPr>
                  <p:cNvPr id="22562" name="Text Box 8">
                    <a:extLst>
                      <a:ext uri="{FF2B5EF4-FFF2-40B4-BE49-F238E27FC236}">
                        <a16:creationId xmlns:a16="http://schemas.microsoft.com/office/drawing/2014/main" id="{8C2436C6-E40F-4337-812B-DF04F6F13C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2544"/>
                    <a:ext cx="62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0" dirty="0"/>
                      <a:t>17  </a:t>
                    </a:r>
                  </a:p>
                </p:txBody>
              </p:sp>
              <p:sp>
                <p:nvSpPr>
                  <p:cNvPr id="22563" name="Line 9">
                    <a:extLst>
                      <a:ext uri="{FF2B5EF4-FFF2-40B4-BE49-F238E27FC236}">
                        <a16:creationId xmlns:a16="http://schemas.microsoft.com/office/drawing/2014/main" id="{40801355-DB8A-486A-97FA-A6A50B31C2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4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9" name="Group 13">
                  <a:extLst>
                    <a:ext uri="{FF2B5EF4-FFF2-40B4-BE49-F238E27FC236}">
                      <a16:creationId xmlns:a16="http://schemas.microsoft.com/office/drawing/2014/main" id="{7842AB5B-3E3B-4E9E-ABFF-EF964C870D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9"/>
                  <a:ext cx="528" cy="48"/>
                  <a:chOff x="1104" y="2667"/>
                  <a:chExt cx="528" cy="48"/>
                </a:xfrm>
              </p:grpSpPr>
              <p:sp>
                <p:nvSpPr>
                  <p:cNvPr id="22560" name="Line 14">
                    <a:extLst>
                      <a:ext uri="{FF2B5EF4-FFF2-40B4-BE49-F238E27FC236}">
                        <a16:creationId xmlns:a16="http://schemas.microsoft.com/office/drawing/2014/main" id="{66FEC860-505A-435A-93F2-78FB01D36A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688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1" name="Oval 15">
                    <a:extLst>
                      <a:ext uri="{FF2B5EF4-FFF2-40B4-BE49-F238E27FC236}">
                        <a16:creationId xmlns:a16="http://schemas.microsoft.com/office/drawing/2014/main" id="{E5BEA220-6A04-4396-B801-EAF0694BC4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667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2551" name="Group 62">
                <a:extLst>
                  <a:ext uri="{FF2B5EF4-FFF2-40B4-BE49-F238E27FC236}">
                    <a16:creationId xmlns:a16="http://schemas.microsoft.com/office/drawing/2014/main" id="{91457D32-2C5E-44B6-B30B-95600A13E9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2" y="1298"/>
                <a:ext cx="1152" cy="294"/>
                <a:chOff x="1536" y="1706"/>
                <a:chExt cx="1152" cy="294"/>
              </a:xfrm>
            </p:grpSpPr>
            <p:grpSp>
              <p:nvGrpSpPr>
                <p:cNvPr id="22552" name="Group 63">
                  <a:extLst>
                    <a:ext uri="{FF2B5EF4-FFF2-40B4-BE49-F238E27FC236}">
                      <a16:creationId xmlns:a16="http://schemas.microsoft.com/office/drawing/2014/main" id="{0F4BF254-504A-4CA7-A8BA-3DDE02F01E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706"/>
                  <a:ext cx="624" cy="294"/>
                  <a:chOff x="624" y="2544"/>
                  <a:chExt cx="624" cy="294"/>
                </a:xfrm>
              </p:grpSpPr>
              <p:sp>
                <p:nvSpPr>
                  <p:cNvPr id="22556" name="Text Box 64">
                    <a:extLst>
                      <a:ext uri="{FF2B5EF4-FFF2-40B4-BE49-F238E27FC236}">
                        <a16:creationId xmlns:a16="http://schemas.microsoft.com/office/drawing/2014/main" id="{F0E8D1E2-C7D0-4418-AEB6-862B562DA0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2544"/>
                    <a:ext cx="62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0" dirty="0"/>
                      <a:t>19  </a:t>
                    </a:r>
                  </a:p>
                </p:txBody>
              </p:sp>
              <p:sp>
                <p:nvSpPr>
                  <p:cNvPr id="22557" name="Line 65">
                    <a:extLst>
                      <a:ext uri="{FF2B5EF4-FFF2-40B4-BE49-F238E27FC236}">
                        <a16:creationId xmlns:a16="http://schemas.microsoft.com/office/drawing/2014/main" id="{1B5CBFD3-A95C-4870-9F58-EFB1F4048A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4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3" name="Group 66">
                  <a:extLst>
                    <a:ext uri="{FF2B5EF4-FFF2-40B4-BE49-F238E27FC236}">
                      <a16:creationId xmlns:a16="http://schemas.microsoft.com/office/drawing/2014/main" id="{8AB80D2E-21B4-4FA8-801D-7A613DDBFB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9"/>
                  <a:ext cx="528" cy="48"/>
                  <a:chOff x="1104" y="2667"/>
                  <a:chExt cx="528" cy="48"/>
                </a:xfrm>
              </p:grpSpPr>
              <p:sp>
                <p:nvSpPr>
                  <p:cNvPr id="22554" name="Line 67">
                    <a:extLst>
                      <a:ext uri="{FF2B5EF4-FFF2-40B4-BE49-F238E27FC236}">
                        <a16:creationId xmlns:a16="http://schemas.microsoft.com/office/drawing/2014/main" id="{9773F3D1-D023-40B3-A8D0-146090C6B1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688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5" name="Oval 68">
                    <a:extLst>
                      <a:ext uri="{FF2B5EF4-FFF2-40B4-BE49-F238E27FC236}">
                        <a16:creationId xmlns:a16="http://schemas.microsoft.com/office/drawing/2014/main" id="{E903949A-343B-424E-BD19-5888FB0972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667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8847978-0CE6-4FCD-81B5-A002E866E07C}"/>
                </a:ext>
              </a:extLst>
            </p:cNvPr>
            <p:cNvCxnSpPr>
              <a:stCxn id="22556" idx="0"/>
            </p:cNvCxnSpPr>
            <p:nvPr/>
          </p:nvCxnSpPr>
          <p:spPr>
            <a:xfrm>
              <a:off x="4800600" y="2141538"/>
              <a:ext cx="495300" cy="448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49">
            <a:extLst>
              <a:ext uri="{FF2B5EF4-FFF2-40B4-BE49-F238E27FC236}">
                <a16:creationId xmlns:a16="http://schemas.microsoft.com/office/drawing/2014/main" id="{E2D4B80A-608C-47AC-AC99-B40C47AD6CFA}"/>
              </a:ext>
            </a:extLst>
          </p:cNvPr>
          <p:cNvGrpSpPr>
            <a:grpSpLocks/>
          </p:cNvGrpSpPr>
          <p:nvPr/>
        </p:nvGrpSpPr>
        <p:grpSpPr bwMode="auto">
          <a:xfrm>
            <a:off x="4054747" y="2639653"/>
            <a:ext cx="341313" cy="457200"/>
            <a:chOff x="0" y="0"/>
            <a:chExt cx="192" cy="288"/>
          </a:xfrm>
        </p:grpSpPr>
        <p:sp>
          <p:nvSpPr>
            <p:cNvPr id="70" name="Line 50">
              <a:extLst>
                <a:ext uri="{FF2B5EF4-FFF2-40B4-BE49-F238E27FC236}">
                  <a16:creationId xmlns:a16="http://schemas.microsoft.com/office/drawing/2014/main" id="{64C16EA1-AA96-4543-8B61-5D878CA05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92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1">
              <a:extLst>
                <a:ext uri="{FF2B5EF4-FFF2-40B4-BE49-F238E27FC236}">
                  <a16:creationId xmlns:a16="http://schemas.microsoft.com/office/drawing/2014/main" id="{633A1732-5372-4FBD-A194-A18D00A4D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4">
            <a:extLst>
              <a:ext uri="{FF2B5EF4-FFF2-40B4-BE49-F238E27FC236}">
                <a16:creationId xmlns:a16="http://schemas.microsoft.com/office/drawing/2014/main" id="{D50B8571-8EF6-47B7-90DE-721CD37124BB}"/>
              </a:ext>
            </a:extLst>
          </p:cNvPr>
          <p:cNvGrpSpPr>
            <a:grpSpLocks/>
          </p:cNvGrpSpPr>
          <p:nvPr/>
        </p:nvGrpSpPr>
        <p:grpSpPr bwMode="auto">
          <a:xfrm>
            <a:off x="1475854" y="4927600"/>
            <a:ext cx="990600" cy="466725"/>
            <a:chOff x="624" y="2544"/>
            <a:chExt cx="624" cy="294"/>
          </a:xfrm>
        </p:grpSpPr>
        <p:sp>
          <p:nvSpPr>
            <p:cNvPr id="77" name="Text Box 5">
              <a:extLst>
                <a:ext uri="{FF2B5EF4-FFF2-40B4-BE49-F238E27FC236}">
                  <a16:creationId xmlns:a16="http://schemas.microsoft.com/office/drawing/2014/main" id="{7A7E2333-C2A8-4B73-A22A-14BF2A7FF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     </a:t>
              </a:r>
            </a:p>
          </p:txBody>
        </p:sp>
        <p:sp>
          <p:nvSpPr>
            <p:cNvPr id="78" name="Line 6">
              <a:extLst>
                <a:ext uri="{FF2B5EF4-FFF2-40B4-BE49-F238E27FC236}">
                  <a16:creationId xmlns:a16="http://schemas.microsoft.com/office/drawing/2014/main" id="{27C22B18-AEBD-43CD-AAAA-32EC016F9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21">
            <a:extLst>
              <a:ext uri="{FF2B5EF4-FFF2-40B4-BE49-F238E27FC236}">
                <a16:creationId xmlns:a16="http://schemas.microsoft.com/office/drawing/2014/main" id="{5884DB0E-69E1-4F47-9F25-3BF7461B5BF4}"/>
              </a:ext>
            </a:extLst>
          </p:cNvPr>
          <p:cNvGrpSpPr>
            <a:grpSpLocks/>
          </p:cNvGrpSpPr>
          <p:nvPr/>
        </p:nvGrpSpPr>
        <p:grpSpPr bwMode="auto">
          <a:xfrm>
            <a:off x="942454" y="3556000"/>
            <a:ext cx="1219200" cy="1371600"/>
            <a:chOff x="432" y="1536"/>
            <a:chExt cx="768" cy="864"/>
          </a:xfrm>
        </p:grpSpPr>
        <p:sp>
          <p:nvSpPr>
            <p:cNvPr id="80" name="Text Box 22">
              <a:extLst>
                <a:ext uri="{FF2B5EF4-FFF2-40B4-BE49-F238E27FC236}">
                  <a16:creationId xmlns:a16="http://schemas.microsoft.com/office/drawing/2014/main" id="{E4994D75-60AA-4AA0-B70D-9C6479E43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24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08172554-EAA7-4609-891F-11161954A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3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/>
                <a:t>head</a:t>
              </a:r>
            </a:p>
          </p:txBody>
        </p:sp>
        <p:grpSp>
          <p:nvGrpSpPr>
            <p:cNvPr id="82" name="Group 24">
              <a:extLst>
                <a:ext uri="{FF2B5EF4-FFF2-40B4-BE49-F238E27FC236}">
                  <a16:creationId xmlns:a16="http://schemas.microsoft.com/office/drawing/2014/main" id="{350A86A1-6E44-45C9-8E88-10299C2FE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968"/>
              <a:ext cx="48" cy="432"/>
              <a:chOff x="768" y="1968"/>
              <a:chExt cx="48" cy="432"/>
            </a:xfrm>
          </p:grpSpPr>
          <p:sp>
            <p:nvSpPr>
              <p:cNvPr id="83" name="Oval 25">
                <a:extLst>
                  <a:ext uri="{FF2B5EF4-FFF2-40B4-BE49-F238E27FC236}">
                    <a16:creationId xmlns:a16="http://schemas.microsoft.com/office/drawing/2014/main" id="{8FB147E8-EA29-4F70-ADE2-BE062F249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" name="Line 26">
                <a:extLst>
                  <a:ext uri="{FF2B5EF4-FFF2-40B4-BE49-F238E27FC236}">
                    <a16:creationId xmlns:a16="http://schemas.microsoft.com/office/drawing/2014/main" id="{6179E2B2-DB6E-4575-92D6-F6CA94F64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6" y="20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5" name="Group 74">
            <a:extLst>
              <a:ext uri="{FF2B5EF4-FFF2-40B4-BE49-F238E27FC236}">
                <a16:creationId xmlns:a16="http://schemas.microsoft.com/office/drawing/2014/main" id="{76001EC3-78A5-4FE4-B479-9DB447F3A0C2}"/>
              </a:ext>
            </a:extLst>
          </p:cNvPr>
          <p:cNvGrpSpPr>
            <a:grpSpLocks/>
          </p:cNvGrpSpPr>
          <p:nvPr/>
        </p:nvGrpSpPr>
        <p:grpSpPr bwMode="auto">
          <a:xfrm>
            <a:off x="2976041" y="3689897"/>
            <a:ext cx="1020763" cy="1224368"/>
            <a:chOff x="1962" y="1162"/>
            <a:chExt cx="643" cy="956"/>
          </a:xfrm>
        </p:grpSpPr>
        <p:sp>
          <p:nvSpPr>
            <p:cNvPr id="86" name="Text Box 75">
              <a:extLst>
                <a:ext uri="{FF2B5EF4-FFF2-40B4-BE49-F238E27FC236}">
                  <a16:creationId xmlns:a16="http://schemas.microsoft.com/office/drawing/2014/main" id="{BFFC69AA-A7C5-444D-AEB8-4B038FE1F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45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87" name="Text Box 76">
              <a:extLst>
                <a:ext uri="{FF2B5EF4-FFF2-40B4-BE49-F238E27FC236}">
                  <a16:creationId xmlns:a16="http://schemas.microsoft.com/office/drawing/2014/main" id="{2DB515FE-73B4-459A-A028-E976CFE30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" y="1162"/>
              <a:ext cx="643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0000"/>
                  </a:solidFill>
                </a:rPr>
                <a:t>cur</a:t>
              </a:r>
            </a:p>
          </p:txBody>
        </p:sp>
        <p:grpSp>
          <p:nvGrpSpPr>
            <p:cNvPr id="88" name="Group 77">
              <a:extLst>
                <a:ext uri="{FF2B5EF4-FFF2-40B4-BE49-F238E27FC236}">
                  <a16:creationId xmlns:a16="http://schemas.microsoft.com/office/drawing/2014/main" id="{C2C3E0AC-0552-4032-A240-0FF14E812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8" y="1594"/>
              <a:ext cx="180" cy="524"/>
              <a:chOff x="636" y="1968"/>
              <a:chExt cx="180" cy="524"/>
            </a:xfrm>
          </p:grpSpPr>
          <p:sp>
            <p:nvSpPr>
              <p:cNvPr id="89" name="Oval 78">
                <a:extLst>
                  <a:ext uri="{FF2B5EF4-FFF2-40B4-BE49-F238E27FC236}">
                    <a16:creationId xmlns:a16="http://schemas.microsoft.com/office/drawing/2014/main" id="{C834F8CB-3A11-47C6-8A9D-9489C0FDF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61C5D300-13F2-49DB-BAD0-7458CD379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" y="2016"/>
                <a:ext cx="150" cy="4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1" name="Group 44">
            <a:extLst>
              <a:ext uri="{FF2B5EF4-FFF2-40B4-BE49-F238E27FC236}">
                <a16:creationId xmlns:a16="http://schemas.microsoft.com/office/drawing/2014/main" id="{9B4DC23F-459D-4F03-9B2C-909FF29B8185}"/>
              </a:ext>
            </a:extLst>
          </p:cNvPr>
          <p:cNvGrpSpPr>
            <a:grpSpLocks/>
          </p:cNvGrpSpPr>
          <p:nvPr/>
        </p:nvGrpSpPr>
        <p:grpSpPr bwMode="auto">
          <a:xfrm>
            <a:off x="3707086" y="3064890"/>
            <a:ext cx="1597024" cy="383709"/>
            <a:chOff x="0" y="0"/>
            <a:chExt cx="1641" cy="272"/>
          </a:xfrm>
        </p:grpSpPr>
        <p:sp>
          <p:nvSpPr>
            <p:cNvPr id="112" name="Line 45">
              <a:extLst>
                <a:ext uri="{FF2B5EF4-FFF2-40B4-BE49-F238E27FC236}">
                  <a16:creationId xmlns:a16="http://schemas.microsoft.com/office/drawing/2014/main" id="{6CE244B6-F65C-405C-8D10-E9518379C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6">
              <a:extLst>
                <a:ext uri="{FF2B5EF4-FFF2-40B4-BE49-F238E27FC236}">
                  <a16:creationId xmlns:a16="http://schemas.microsoft.com/office/drawing/2014/main" id="{D879B547-778A-4037-8EDE-6C5E0EC52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2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47">
              <a:extLst>
                <a:ext uri="{FF2B5EF4-FFF2-40B4-BE49-F238E27FC236}">
                  <a16:creationId xmlns:a16="http://schemas.microsoft.com/office/drawing/2014/main" id="{8A2FB3C7-A3C6-4429-9F98-8FEA984BD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3" y="90"/>
              <a:ext cx="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825BB226-7286-4496-A968-ECCCB556ABAC}"/>
              </a:ext>
            </a:extLst>
          </p:cNvPr>
          <p:cNvCxnSpPr/>
          <p:nvPr/>
        </p:nvCxnSpPr>
        <p:spPr>
          <a:xfrm>
            <a:off x="1994966" y="4914265"/>
            <a:ext cx="495300" cy="448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74">
            <a:extLst>
              <a:ext uri="{FF2B5EF4-FFF2-40B4-BE49-F238E27FC236}">
                <a16:creationId xmlns:a16="http://schemas.microsoft.com/office/drawing/2014/main" id="{D866D589-63DB-4A8D-87E8-21D594F80F5D}"/>
              </a:ext>
            </a:extLst>
          </p:cNvPr>
          <p:cNvGrpSpPr>
            <a:grpSpLocks/>
          </p:cNvGrpSpPr>
          <p:nvPr/>
        </p:nvGrpSpPr>
        <p:grpSpPr bwMode="auto">
          <a:xfrm>
            <a:off x="4764360" y="1299837"/>
            <a:ext cx="1020763" cy="1326826"/>
            <a:chOff x="2003" y="1082"/>
            <a:chExt cx="643" cy="1036"/>
          </a:xfrm>
        </p:grpSpPr>
        <p:sp>
          <p:nvSpPr>
            <p:cNvPr id="64" name="Text Box 75">
              <a:extLst>
                <a:ext uri="{FF2B5EF4-FFF2-40B4-BE49-F238E27FC236}">
                  <a16:creationId xmlns:a16="http://schemas.microsoft.com/office/drawing/2014/main" id="{710D7FB0-3588-40FE-AA4C-82DE880A4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45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0"/>
            </a:p>
          </p:txBody>
        </p:sp>
        <p:sp>
          <p:nvSpPr>
            <p:cNvPr id="65" name="Text Box 76">
              <a:extLst>
                <a:ext uri="{FF2B5EF4-FFF2-40B4-BE49-F238E27FC236}">
                  <a16:creationId xmlns:a16="http://schemas.microsoft.com/office/drawing/2014/main" id="{17EE947A-3322-4C10-8A53-DA83BDED7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3" y="1082"/>
              <a:ext cx="643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0000"/>
                  </a:solidFill>
                </a:rPr>
                <a:t>cur</a:t>
              </a:r>
            </a:p>
          </p:txBody>
        </p:sp>
        <p:grpSp>
          <p:nvGrpSpPr>
            <p:cNvPr id="66" name="Group 77">
              <a:extLst>
                <a:ext uri="{FF2B5EF4-FFF2-40B4-BE49-F238E27FC236}">
                  <a16:creationId xmlns:a16="http://schemas.microsoft.com/office/drawing/2014/main" id="{930A2477-841F-4F5B-ABEE-001CD9B31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9" y="1594"/>
              <a:ext cx="159" cy="524"/>
              <a:chOff x="657" y="1968"/>
              <a:chExt cx="159" cy="524"/>
            </a:xfrm>
          </p:grpSpPr>
          <p:sp>
            <p:nvSpPr>
              <p:cNvPr id="67" name="Oval 78">
                <a:extLst>
                  <a:ext uri="{FF2B5EF4-FFF2-40B4-BE49-F238E27FC236}">
                    <a16:creationId xmlns:a16="http://schemas.microsoft.com/office/drawing/2014/main" id="{06E06FBA-A6EF-4121-89F1-6BD8DFC5E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Line 79">
                <a:extLst>
                  <a:ext uri="{FF2B5EF4-FFF2-40B4-BE49-F238E27FC236}">
                    <a16:creationId xmlns:a16="http://schemas.microsoft.com/office/drawing/2014/main" id="{96EF952C-6CC2-4C3F-9DA6-628FD5F2F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7" y="2016"/>
                <a:ext cx="150" cy="4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514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33">
            <a:extLst>
              <a:ext uri="{FF2B5EF4-FFF2-40B4-BE49-F238E27FC236}">
                <a16:creationId xmlns:a16="http://schemas.microsoft.com/office/drawing/2014/main" id="{9C940483-F973-4DFB-A139-F7811174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404813"/>
            <a:ext cx="583334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删尾节点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DB0CD740-9251-4001-90A0-E336B8E2D6F3}"/>
              </a:ext>
            </a:extLst>
          </p:cNvPr>
          <p:cNvSpPr txBox="1">
            <a:spLocks/>
          </p:cNvSpPr>
          <p:nvPr/>
        </p:nvSpPr>
        <p:spPr>
          <a:xfrm>
            <a:off x="489055" y="1123156"/>
            <a:ext cx="8424936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/*</a:t>
            </a:r>
            <a:r>
              <a:rPr lang="zh-CN" altLang="en-US" sz="2000" b="0" dirty="0">
                <a:latin typeface="Consolas" panose="020B0609020204030204" pitchFamily="49" charset="0"/>
              </a:rPr>
              <a:t>删除链表的尾节点*</a:t>
            </a:r>
            <a:r>
              <a:rPr lang="en-US" altLang="zh-CN" sz="2000" b="0" dirty="0">
                <a:latin typeface="Consolas" panose="020B0609020204030204" pitchFamily="49" charset="0"/>
              </a:rPr>
              <a:t>/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</a:rPr>
              <a:t>deleteEnd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head){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tmp,cur</a:t>
            </a:r>
            <a:r>
              <a:rPr lang="en-US" altLang="zh-CN" sz="20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 = head;	cur = head-&gt;next;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if (cur!=NULL)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{	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while (cur-&gt;next!=NULL){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=cur; cur=cur-&gt;next;}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-&gt;next=NULL;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free(cur); 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831725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deleteBegin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deleteEnd</a:t>
            </a:r>
            <a:r>
              <a:rPr lang="en-US" altLang="zh-CN" sz="2000" b="0" dirty="0">
                <a:latin typeface="Consolas" panose="020B0609020204030204" pitchFamily="49" charset="0"/>
              </a:rPr>
              <a:t>(head);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039235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1AB0A33C-F828-42C4-9D8C-9B928E4ECB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BBDA696-0D43-4525-A36E-C311F6CF4DE6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228BFD4-5A82-486D-98C4-699D08C40C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基本操作－判断空链表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5C637AE9-ABB7-4215-B534-4A1547FB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268760"/>
            <a:ext cx="8371656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/*</a:t>
            </a:r>
            <a:r>
              <a:rPr lang="zh-CN" altLang="en-US" sz="2400" b="0" dirty="0">
                <a:latin typeface="Consolas" panose="020B0609020204030204" pitchFamily="49" charset="0"/>
              </a:rPr>
              <a:t>如果链表为空，返回</a:t>
            </a:r>
            <a:r>
              <a:rPr lang="en-US" altLang="zh-CN" sz="2400" b="0" dirty="0">
                <a:latin typeface="Consolas" panose="020B0609020204030204" pitchFamily="49" charset="0"/>
              </a:rPr>
              <a:t>1</a:t>
            </a:r>
            <a:r>
              <a:rPr lang="zh-CN" altLang="en-US" sz="2400" b="0" dirty="0">
                <a:latin typeface="Consolas" panose="020B0609020204030204" pitchFamily="49" charset="0"/>
              </a:rPr>
              <a:t>，否则返回</a:t>
            </a:r>
            <a:r>
              <a:rPr lang="en-US" altLang="zh-CN" sz="2400" b="0" dirty="0">
                <a:latin typeface="Consolas" panose="020B0609020204030204" pitchFamily="49" charset="0"/>
              </a:rPr>
              <a:t>0*/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int </a:t>
            </a:r>
            <a:r>
              <a:rPr lang="en-US" altLang="zh-CN" sz="2400" b="0" dirty="0" err="1">
                <a:latin typeface="Consolas" panose="020B0609020204030204" pitchFamily="49" charset="0"/>
              </a:rPr>
              <a:t>isEmpty</a:t>
            </a:r>
            <a:r>
              <a:rPr lang="en-US" altLang="zh-CN" sz="2400" b="0" dirty="0">
                <a:latin typeface="Consolas" panose="020B0609020204030204" pitchFamily="49" charset="0"/>
              </a:rPr>
              <a:t> (</a:t>
            </a: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head){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return (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head-&gt;next == NULL</a:t>
            </a:r>
            <a:r>
              <a:rPr lang="en-US" altLang="zh-CN" sz="24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281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ABEC8BAC-2E51-4C7E-8354-80F7201925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1AC6FFC-C31E-4BAE-B229-F0AB5A510D35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FD247AA-6B55-4932-AA68-1352EFEC06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3651"/>
            <a:ext cx="7772400" cy="46116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对链表的基本操作有：创建、查找、插入、删除和修改、排序、逆序、合并。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）链表的创建操作，分为模拟先进先出队列的尾插函数，和模拟后进先出栈的头插函数。</a:t>
            </a:r>
            <a:endParaRPr lang="en-US" altLang="zh-CN" sz="2400" b="1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若想建立一个有序队列，可以用插入排序算法思路设计节点插入，简称有序插。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）链表的查找操作，分为按值查找和第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节点查找，都是基于遍历整表方法进行查找。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）链表的插入、删除可分为：单节点定位插删和子序列插删。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）链表的修改操作，较少对某元素数据进行修订，多是反转、分拆、合并等复杂操作。</a:t>
            </a:r>
            <a:endParaRPr lang="en-US" altLang="zh-CN" sz="2400" b="1" dirty="0"/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zh-CN" altLang="en-US" sz="2400" b="1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2249973-464F-4561-8B83-ABEAAE1173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3650" y="404813"/>
            <a:ext cx="7412038" cy="7207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链表基本操作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deleteBegin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deleteEnd</a:t>
            </a:r>
            <a:r>
              <a:rPr lang="en-US" altLang="zh-CN" sz="2000" b="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("%d\n",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(head));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deleteEnd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("%d\n",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(head)); </a:t>
            </a: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846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02CD5DF6-9410-4C9C-A640-96FC2938D3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A65357E-C8B5-4D3B-BE48-A2D97A881BFA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0833608-32B8-43A4-B6CD-7FE8208967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基本操作－按值删除节点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09A97C5-E104-4C83-B728-FAE18969DB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19213"/>
            <a:ext cx="8134350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/>
              <a:t>按值查找待删除节点，需要记录前驱节点指针；</a:t>
            </a:r>
          </a:p>
        </p:txBody>
      </p:sp>
      <p:grpSp>
        <p:nvGrpSpPr>
          <p:cNvPr id="50181" name="Group 4">
            <a:extLst>
              <a:ext uri="{FF2B5EF4-FFF2-40B4-BE49-F238E27FC236}">
                <a16:creationId xmlns:a16="http://schemas.microsoft.com/office/drawing/2014/main" id="{ADC80737-D47F-49BF-9AD0-0823A23AFF3C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3489325"/>
            <a:ext cx="990600" cy="466725"/>
            <a:chOff x="0" y="0"/>
            <a:chExt cx="624" cy="294"/>
          </a:xfrm>
        </p:grpSpPr>
        <p:sp>
          <p:nvSpPr>
            <p:cNvPr id="50232" name="Text Box 5">
              <a:extLst>
                <a:ext uri="{FF2B5EF4-FFF2-40B4-BE49-F238E27FC236}">
                  <a16:creationId xmlns:a16="http://schemas.microsoft.com/office/drawing/2014/main" id="{2109FDF5-E7DC-42C6-B498-D6CE42B30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50233" name="Line 6">
              <a:extLst>
                <a:ext uri="{FF2B5EF4-FFF2-40B4-BE49-F238E27FC236}">
                  <a16:creationId xmlns:a16="http://schemas.microsoft.com/office/drawing/2014/main" id="{90B53FBE-97D0-4C03-9F96-3A0B149B5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2" name="Group 7">
            <a:extLst>
              <a:ext uri="{FF2B5EF4-FFF2-40B4-BE49-F238E27FC236}">
                <a16:creationId xmlns:a16="http://schemas.microsoft.com/office/drawing/2014/main" id="{8D7AB3BC-2AF2-4A1C-B79E-F7D56C1CF07A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3489325"/>
            <a:ext cx="990600" cy="466725"/>
            <a:chOff x="0" y="0"/>
            <a:chExt cx="624" cy="294"/>
          </a:xfrm>
        </p:grpSpPr>
        <p:sp>
          <p:nvSpPr>
            <p:cNvPr id="50230" name="Text Box 8">
              <a:extLst>
                <a:ext uri="{FF2B5EF4-FFF2-40B4-BE49-F238E27FC236}">
                  <a16:creationId xmlns:a16="http://schemas.microsoft.com/office/drawing/2014/main" id="{E3240054-099A-4340-9D27-4012F7310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19  </a:t>
              </a:r>
            </a:p>
          </p:txBody>
        </p:sp>
        <p:sp>
          <p:nvSpPr>
            <p:cNvPr id="50231" name="Line 9">
              <a:extLst>
                <a:ext uri="{FF2B5EF4-FFF2-40B4-BE49-F238E27FC236}">
                  <a16:creationId xmlns:a16="http://schemas.microsoft.com/office/drawing/2014/main" id="{8E4CDEE8-CA1E-4257-B8D9-94C976881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3" name="Group 10">
            <a:extLst>
              <a:ext uri="{FF2B5EF4-FFF2-40B4-BE49-F238E27FC236}">
                <a16:creationId xmlns:a16="http://schemas.microsoft.com/office/drawing/2014/main" id="{CF92BE8B-E470-49C9-AE0F-F4D4C1904875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3489325"/>
            <a:ext cx="990600" cy="466725"/>
            <a:chOff x="0" y="0"/>
            <a:chExt cx="624" cy="294"/>
          </a:xfrm>
        </p:grpSpPr>
        <p:sp>
          <p:nvSpPr>
            <p:cNvPr id="50228" name="Text Box 11">
              <a:extLst>
                <a:ext uri="{FF2B5EF4-FFF2-40B4-BE49-F238E27FC236}">
                  <a16:creationId xmlns:a16="http://schemas.microsoft.com/office/drawing/2014/main" id="{522798B6-3DAB-4A4F-A437-A3B191EB0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47  </a:t>
              </a:r>
            </a:p>
          </p:txBody>
        </p:sp>
        <p:sp>
          <p:nvSpPr>
            <p:cNvPr id="50229" name="Line 12">
              <a:extLst>
                <a:ext uri="{FF2B5EF4-FFF2-40B4-BE49-F238E27FC236}">
                  <a16:creationId xmlns:a16="http://schemas.microsoft.com/office/drawing/2014/main" id="{5CD3D69F-DF55-4546-802D-2652770C5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4" name="Group 13">
            <a:extLst>
              <a:ext uri="{FF2B5EF4-FFF2-40B4-BE49-F238E27FC236}">
                <a16:creationId xmlns:a16="http://schemas.microsoft.com/office/drawing/2014/main" id="{C973B470-5544-41AF-AE52-319138831486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3684588"/>
            <a:ext cx="838200" cy="76200"/>
            <a:chOff x="0" y="0"/>
            <a:chExt cx="528" cy="48"/>
          </a:xfrm>
        </p:grpSpPr>
        <p:sp>
          <p:nvSpPr>
            <p:cNvPr id="50226" name="Line 14">
              <a:extLst>
                <a:ext uri="{FF2B5EF4-FFF2-40B4-BE49-F238E27FC236}">
                  <a16:creationId xmlns:a16="http://schemas.microsoft.com/office/drawing/2014/main" id="{73098768-C9BF-4E23-96F2-78B75498A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7" name="Oval 15">
              <a:extLst>
                <a:ext uri="{FF2B5EF4-FFF2-40B4-BE49-F238E27FC236}">
                  <a16:creationId xmlns:a16="http://schemas.microsoft.com/office/drawing/2014/main" id="{68D02F1B-9D39-4FE9-ADE6-522959D8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85" name="Group 16">
            <a:extLst>
              <a:ext uri="{FF2B5EF4-FFF2-40B4-BE49-F238E27FC236}">
                <a16:creationId xmlns:a16="http://schemas.microsoft.com/office/drawing/2014/main" id="{825C9329-05B4-4246-B67B-E86D2AAA57DB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3689350"/>
            <a:ext cx="838200" cy="76200"/>
            <a:chOff x="0" y="0"/>
            <a:chExt cx="528" cy="48"/>
          </a:xfrm>
        </p:grpSpPr>
        <p:sp>
          <p:nvSpPr>
            <p:cNvPr id="50224" name="Line 17">
              <a:extLst>
                <a:ext uri="{FF2B5EF4-FFF2-40B4-BE49-F238E27FC236}">
                  <a16:creationId xmlns:a16="http://schemas.microsoft.com/office/drawing/2014/main" id="{6127D624-51CA-44A2-BAA3-A4FFB5AD8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5" name="Oval 18">
              <a:extLst>
                <a:ext uri="{FF2B5EF4-FFF2-40B4-BE49-F238E27FC236}">
                  <a16:creationId xmlns:a16="http://schemas.microsoft.com/office/drawing/2014/main" id="{8F4BF17B-9294-44C3-B74A-ABD7D66F0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86" name="Group 19">
            <a:extLst>
              <a:ext uri="{FF2B5EF4-FFF2-40B4-BE49-F238E27FC236}">
                <a16:creationId xmlns:a16="http://schemas.microsoft.com/office/drawing/2014/main" id="{EE092ADA-9FA9-4CD8-9301-E7AE8F8E3AB8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2117725"/>
            <a:ext cx="1219200" cy="1371600"/>
            <a:chOff x="0" y="0"/>
            <a:chExt cx="768" cy="864"/>
          </a:xfrm>
        </p:grpSpPr>
        <p:sp>
          <p:nvSpPr>
            <p:cNvPr id="50219" name="Text Box 20">
              <a:extLst>
                <a:ext uri="{FF2B5EF4-FFF2-40B4-BE49-F238E27FC236}">
                  <a16:creationId xmlns:a16="http://schemas.microsoft.com/office/drawing/2014/main" id="{015803F0-5BE5-449B-97C5-4E886A4BB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20" name="Text Box 21">
              <a:extLst>
                <a:ext uri="{FF2B5EF4-FFF2-40B4-BE49-F238E27FC236}">
                  <a16:creationId xmlns:a16="http://schemas.microsoft.com/office/drawing/2014/main" id="{114F0C42-FBFC-4E7B-A897-C7CC33797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head</a:t>
              </a:r>
            </a:p>
          </p:txBody>
        </p:sp>
        <p:grpSp>
          <p:nvGrpSpPr>
            <p:cNvPr id="50221" name="Group 22">
              <a:extLst>
                <a:ext uri="{FF2B5EF4-FFF2-40B4-BE49-F238E27FC236}">
                  <a16:creationId xmlns:a16="http://schemas.microsoft.com/office/drawing/2014/main" id="{E9D8F274-5A37-452C-BE88-57EE8CC95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50222" name="Oval 23">
                <a:extLst>
                  <a:ext uri="{FF2B5EF4-FFF2-40B4-BE49-F238E27FC236}">
                    <a16:creationId xmlns:a16="http://schemas.microsoft.com/office/drawing/2014/main" id="{69568AEE-7242-4A69-B009-E6926AA97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3" name="Line 24">
                <a:extLst>
                  <a:ext uri="{FF2B5EF4-FFF2-40B4-BE49-F238E27FC236}">
                    <a16:creationId xmlns:a16="http://schemas.microsoft.com/office/drawing/2014/main" id="{CF60D337-6720-4C03-B0CB-C46956A02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187" name="Group 25">
            <a:extLst>
              <a:ext uri="{FF2B5EF4-FFF2-40B4-BE49-F238E27FC236}">
                <a16:creationId xmlns:a16="http://schemas.microsoft.com/office/drawing/2014/main" id="{6CAD8EDA-3CF3-4616-8118-BB99CBA8A6DA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2127250"/>
            <a:ext cx="1600200" cy="1371600"/>
            <a:chOff x="0" y="0"/>
            <a:chExt cx="768" cy="864"/>
          </a:xfrm>
        </p:grpSpPr>
        <p:sp>
          <p:nvSpPr>
            <p:cNvPr id="50214" name="Text Box 26">
              <a:extLst>
                <a:ext uri="{FF2B5EF4-FFF2-40B4-BE49-F238E27FC236}">
                  <a16:creationId xmlns:a16="http://schemas.microsoft.com/office/drawing/2014/main" id="{38351D53-E13C-4E1E-AA55-43038B400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15" name="Text Box 27">
              <a:extLst>
                <a:ext uri="{FF2B5EF4-FFF2-40B4-BE49-F238E27FC236}">
                  <a16:creationId xmlns:a16="http://schemas.microsoft.com/office/drawing/2014/main" id="{0546842B-31FA-469D-A2B3-4A850FDDA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 err="1">
                  <a:solidFill>
                    <a:srgbClr val="FF3300"/>
                  </a:solidFill>
                  <a:latin typeface="Times New Roman" panose="02020603050405020304" pitchFamily="18" charset="0"/>
                </a:rPr>
                <a:t>tmp</a:t>
              </a:r>
              <a:endPara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0216" name="Group 28">
              <a:extLst>
                <a:ext uri="{FF2B5EF4-FFF2-40B4-BE49-F238E27FC236}">
                  <a16:creationId xmlns:a16="http://schemas.microsoft.com/office/drawing/2014/main" id="{A11F7F6B-F0A6-4B8F-966D-A3DE79A72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50217" name="Oval 29">
                <a:extLst>
                  <a:ext uri="{FF2B5EF4-FFF2-40B4-BE49-F238E27FC236}">
                    <a16:creationId xmlns:a16="http://schemas.microsoft.com/office/drawing/2014/main" id="{A6FF9D7B-3383-4D78-82B7-B754E3C31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8" name="Line 30">
                <a:extLst>
                  <a:ext uri="{FF2B5EF4-FFF2-40B4-BE49-F238E27FC236}">
                    <a16:creationId xmlns:a16="http://schemas.microsoft.com/office/drawing/2014/main" id="{5C32FAC9-7BA4-4788-931F-4C37B7D5E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188" name="Group 31">
            <a:extLst>
              <a:ext uri="{FF2B5EF4-FFF2-40B4-BE49-F238E27FC236}">
                <a16:creationId xmlns:a16="http://schemas.microsoft.com/office/drawing/2014/main" id="{A7F0A72C-57BB-4FBD-B40F-D238E815ACC0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2127250"/>
            <a:ext cx="1447800" cy="1371600"/>
            <a:chOff x="0" y="0"/>
            <a:chExt cx="768" cy="864"/>
          </a:xfrm>
        </p:grpSpPr>
        <p:sp>
          <p:nvSpPr>
            <p:cNvPr id="50209" name="Text Box 32">
              <a:extLst>
                <a:ext uri="{FF2B5EF4-FFF2-40B4-BE49-F238E27FC236}">
                  <a16:creationId xmlns:a16="http://schemas.microsoft.com/office/drawing/2014/main" id="{CF1B64A9-C6D9-4D68-B997-73595F5CD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10" name="Text Box 33">
              <a:extLst>
                <a:ext uri="{FF2B5EF4-FFF2-40B4-BE49-F238E27FC236}">
                  <a16:creationId xmlns:a16="http://schemas.microsoft.com/office/drawing/2014/main" id="{CD8846BA-1064-4526-B67A-B11888C60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cur</a:t>
              </a:r>
            </a:p>
          </p:txBody>
        </p:sp>
        <p:grpSp>
          <p:nvGrpSpPr>
            <p:cNvPr id="50211" name="Group 34">
              <a:extLst>
                <a:ext uri="{FF2B5EF4-FFF2-40B4-BE49-F238E27FC236}">
                  <a16:creationId xmlns:a16="http://schemas.microsoft.com/office/drawing/2014/main" id="{F9AC891E-B050-4B71-84FD-389CE7A08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50212" name="Oval 35">
                <a:extLst>
                  <a:ext uri="{FF2B5EF4-FFF2-40B4-BE49-F238E27FC236}">
                    <a16:creationId xmlns:a16="http://schemas.microsoft.com/office/drawing/2014/main" id="{176CB925-560E-481C-801F-FD47126C6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3" name="Line 36">
                <a:extLst>
                  <a:ext uri="{FF2B5EF4-FFF2-40B4-BE49-F238E27FC236}">
                    <a16:creationId xmlns:a16="http://schemas.microsoft.com/office/drawing/2014/main" id="{87B0B6B2-9757-4F22-A97B-45F8B9034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189" name="Line 37">
            <a:extLst>
              <a:ext uri="{FF2B5EF4-FFF2-40B4-BE49-F238E27FC236}">
                <a16:creationId xmlns:a16="http://schemas.microsoft.com/office/drawing/2014/main" id="{4B3451B3-106B-490C-9EE5-A46AD29B2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813" y="35528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190" name="Group 38">
            <a:extLst>
              <a:ext uri="{FF2B5EF4-FFF2-40B4-BE49-F238E27FC236}">
                <a16:creationId xmlns:a16="http://schemas.microsoft.com/office/drawing/2014/main" id="{E151C162-57DB-492B-8B37-995230E9B68E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3502025"/>
            <a:ext cx="990600" cy="466725"/>
            <a:chOff x="0" y="0"/>
            <a:chExt cx="624" cy="294"/>
          </a:xfrm>
        </p:grpSpPr>
        <p:sp>
          <p:nvSpPr>
            <p:cNvPr id="50207" name="Text Box 39">
              <a:extLst>
                <a:ext uri="{FF2B5EF4-FFF2-40B4-BE49-F238E27FC236}">
                  <a16:creationId xmlns:a16="http://schemas.microsoft.com/office/drawing/2014/main" id="{2569EB0F-D712-4189-9090-B2E53EC7B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9     </a:t>
              </a:r>
            </a:p>
          </p:txBody>
        </p:sp>
        <p:sp>
          <p:nvSpPr>
            <p:cNvPr id="50208" name="Line 40">
              <a:extLst>
                <a:ext uri="{FF2B5EF4-FFF2-40B4-BE49-F238E27FC236}">
                  <a16:creationId xmlns:a16="http://schemas.microsoft.com/office/drawing/2014/main" id="{9E3099AA-EC37-4CED-BE10-3BAA13D18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91" name="Group 41">
            <a:extLst>
              <a:ext uri="{FF2B5EF4-FFF2-40B4-BE49-F238E27FC236}">
                <a16:creationId xmlns:a16="http://schemas.microsoft.com/office/drawing/2014/main" id="{6034328F-ED32-4EC6-A733-41FC190B64D9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3697288"/>
            <a:ext cx="838200" cy="76200"/>
            <a:chOff x="0" y="0"/>
            <a:chExt cx="528" cy="48"/>
          </a:xfrm>
        </p:grpSpPr>
        <p:sp>
          <p:nvSpPr>
            <p:cNvPr id="50205" name="Line 42">
              <a:extLst>
                <a:ext uri="{FF2B5EF4-FFF2-40B4-BE49-F238E27FC236}">
                  <a16:creationId xmlns:a16="http://schemas.microsoft.com/office/drawing/2014/main" id="{F76FCC09-91C3-4C99-B7D1-1423910E0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Oval 43">
              <a:extLst>
                <a:ext uri="{FF2B5EF4-FFF2-40B4-BE49-F238E27FC236}">
                  <a16:creationId xmlns:a16="http://schemas.microsoft.com/office/drawing/2014/main" id="{EA293B94-6203-4C52-9153-AE31C0199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92" name="Group 44">
            <a:extLst>
              <a:ext uri="{FF2B5EF4-FFF2-40B4-BE49-F238E27FC236}">
                <a16:creationId xmlns:a16="http://schemas.microsoft.com/office/drawing/2014/main" id="{76CD2882-25B0-4EE1-9A34-8AD997426C93}"/>
              </a:ext>
            </a:extLst>
          </p:cNvPr>
          <p:cNvGrpSpPr>
            <a:grpSpLocks/>
          </p:cNvGrpSpPr>
          <p:nvPr/>
        </p:nvGrpSpPr>
        <p:grpSpPr bwMode="auto">
          <a:xfrm>
            <a:off x="4830763" y="3789363"/>
            <a:ext cx="2605087" cy="287337"/>
            <a:chOff x="0" y="0"/>
            <a:chExt cx="1641" cy="272"/>
          </a:xfrm>
        </p:grpSpPr>
        <p:sp>
          <p:nvSpPr>
            <p:cNvPr id="50202" name="Line 45">
              <a:extLst>
                <a:ext uri="{FF2B5EF4-FFF2-40B4-BE49-F238E27FC236}">
                  <a16:creationId xmlns:a16="http://schemas.microsoft.com/office/drawing/2014/main" id="{989CFBB0-41FB-48EF-8D2F-351EC885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46">
              <a:extLst>
                <a:ext uri="{FF2B5EF4-FFF2-40B4-BE49-F238E27FC236}">
                  <a16:creationId xmlns:a16="http://schemas.microsoft.com/office/drawing/2014/main" id="{4DF03D37-491F-4763-AB6E-413CCB55C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2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Line 47">
              <a:extLst>
                <a:ext uri="{FF2B5EF4-FFF2-40B4-BE49-F238E27FC236}">
                  <a16:creationId xmlns:a16="http://schemas.microsoft.com/office/drawing/2014/main" id="{F25F7205-6A1D-45F7-BD0F-B6C35DAFA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3" y="90"/>
              <a:ext cx="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93" name="Line 48">
            <a:extLst>
              <a:ext uri="{FF2B5EF4-FFF2-40B4-BE49-F238E27FC236}">
                <a16:creationId xmlns:a16="http://schemas.microsoft.com/office/drawing/2014/main" id="{786AF800-9D43-406B-ADCB-6A9CAD27F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9725" y="3503613"/>
            <a:ext cx="792163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49">
            <a:extLst>
              <a:ext uri="{FF2B5EF4-FFF2-40B4-BE49-F238E27FC236}">
                <a16:creationId xmlns:a16="http://schemas.microsoft.com/office/drawing/2014/main" id="{5F41E074-85E0-47D3-B53F-DAFB5EDF9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188" y="3430588"/>
            <a:ext cx="576262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5" name="Text Box 56">
            <a:extLst>
              <a:ext uri="{FF2B5EF4-FFF2-40B4-BE49-F238E27FC236}">
                <a16:creationId xmlns:a16="http://schemas.microsoft.com/office/drawing/2014/main" id="{9D2C7433-E263-4197-8D43-0D2D6EC5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151313"/>
            <a:ext cx="7489825" cy="1938992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13500000">
              <a:srgbClr val="007A5C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=head;	cur=head-&gt;next;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/*</a:t>
            </a:r>
            <a:r>
              <a:rPr lang="zh-CN" altLang="en-US" sz="2000" b="0" dirty="0">
                <a:latin typeface="Consolas" panose="020B0609020204030204" pitchFamily="49" charset="0"/>
              </a:rPr>
              <a:t>查找待删除节点*</a:t>
            </a:r>
            <a:r>
              <a:rPr lang="en-US" altLang="zh-CN" sz="2000" b="0" dirty="0">
                <a:latin typeface="Consolas" panose="020B0609020204030204" pitchFamily="49" charset="0"/>
              </a:rPr>
              <a:t>/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while(cur!=NULL &amp;&amp; x != cur-&gt;data){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 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=cur;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 cur=cur-&gt;next;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756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A1E0DD2D-F617-4FA4-964C-D7B2497591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9124226-2B25-45DD-A7FE-EB497EC56178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E619F2E-CF18-4D95-BAA6-217D1E08F0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按值删除节点</a:t>
            </a:r>
            <a:r>
              <a:rPr lang="en-US" altLang="zh-CN" b="1" dirty="0"/>
              <a:t>(1)</a:t>
            </a:r>
            <a:endParaRPr lang="zh-CN" altLang="en-US" b="1" dirty="0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550DF74-3E5A-46B6-9478-008480B169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19213"/>
            <a:ext cx="8497639" cy="4989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</a:rPr>
              <a:t>删除值为</a:t>
            </a:r>
            <a:r>
              <a:rPr lang="en-US" altLang="zh-CN" sz="2000" dirty="0"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latin typeface="Consolas" panose="020B0609020204030204" pitchFamily="49" charset="0"/>
              </a:rPr>
              <a:t>的第一个节点，成功则返回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latin typeface="Consolas" panose="020B0609020204030204" pitchFamily="49" charset="0"/>
              </a:rPr>
              <a:t>；否则返回</a:t>
            </a:r>
            <a:r>
              <a:rPr lang="en-US" altLang="zh-CN" sz="2000" dirty="0"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。*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</a:t>
            </a:r>
            <a:r>
              <a:rPr lang="en-US" altLang="zh-CN" sz="2000" dirty="0" err="1">
                <a:latin typeface="Consolas" panose="020B0609020204030204" pitchFamily="49" charset="0"/>
              </a:rPr>
              <a:t>deleteNode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head, </a:t>
            </a:r>
            <a:r>
              <a:rPr lang="en-US" altLang="zh-CN" sz="2000" dirty="0" err="1">
                <a:latin typeface="Consolas" panose="020B0609020204030204" pitchFamily="49" charset="0"/>
              </a:rPr>
              <a:t>ElemType</a:t>
            </a:r>
            <a:r>
              <a:rPr lang="en-US" altLang="zh-CN" sz="2000" dirty="0">
                <a:latin typeface="Consolas" panose="020B0609020204030204" pitchFamily="49" charset="0"/>
              </a:rPr>
              <a:t> 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tmp,cur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</a:rPr>
              <a:t>=head;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cur=head-&gt;next;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/*</a:t>
            </a:r>
            <a:r>
              <a:rPr lang="zh-CN" altLang="en-US" sz="2000" dirty="0">
                <a:latin typeface="Consolas" panose="020B0609020204030204" pitchFamily="49" charset="0"/>
              </a:rPr>
              <a:t>查找待删除节点，若找到，则由</a:t>
            </a:r>
            <a:r>
              <a:rPr lang="en-US" altLang="zh-CN" sz="2000" dirty="0">
                <a:latin typeface="Consolas" panose="020B0609020204030204" pitchFamily="49" charset="0"/>
              </a:rPr>
              <a:t>cur</a:t>
            </a:r>
            <a:r>
              <a:rPr lang="zh-CN" altLang="en-US" sz="2000" dirty="0">
                <a:latin typeface="Consolas" panose="020B0609020204030204" pitchFamily="49" charset="0"/>
              </a:rPr>
              <a:t>指向该节点*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while (cur!=NULL &amp;&amp;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x !=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cur-&gt;data </a:t>
            </a:r>
            <a:r>
              <a:rPr lang="en-US" altLang="zh-CN" sz="2000" dirty="0">
                <a:latin typeface="Consolas" panose="020B0609020204030204" pitchFamily="49" charset="0"/>
              </a:rPr>
              <a:t>){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</a:rPr>
              <a:t>=cur;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cur=cur-&gt;next;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145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6627B181-79F1-4CF2-96A1-D28E755977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05D7933-C981-4BBF-8373-D1FEE9241493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F7DD9ED-3A9E-4929-9B0A-EFF76124CE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按值删除节点</a:t>
            </a:r>
            <a:r>
              <a:rPr lang="en-US" altLang="zh-CN" b="1" dirty="0"/>
              <a:t>(2)</a:t>
            </a:r>
            <a:endParaRPr lang="zh-CN" altLang="en-US" b="1" dirty="0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9FA3734-AD1F-49C1-817C-90CC0792C2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if (cur!=NULL){ /*</a:t>
            </a:r>
            <a:r>
              <a:rPr lang="zh-CN" altLang="en-US" sz="2000" dirty="0">
                <a:latin typeface="Consolas" panose="020B0609020204030204" pitchFamily="49" charset="0"/>
              </a:rPr>
              <a:t>如果找到要删除的节点*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-&gt;next= cur-&gt;next;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	   	free(cur); </a:t>
            </a:r>
            <a:r>
              <a:rPr lang="en-US" altLang="zh-CN" sz="2000" dirty="0">
                <a:latin typeface="Consolas" panose="020B0609020204030204" pitchFamily="49" charset="0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</a:rPr>
              <a:t>释放节点内存*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}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	return 0;//</a:t>
            </a:r>
            <a:r>
              <a:rPr lang="zh-CN" altLang="en-US" sz="2000" dirty="0">
                <a:latin typeface="Consolas" panose="020B0609020204030204" pitchFamily="49" charset="0"/>
              </a:rPr>
              <a:t>没有找到符合条件的节点	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但是，如果链表中重复元素呢？如何删除所有值为</a:t>
            </a:r>
            <a:r>
              <a:rPr lang="en-US" altLang="zh-CN" sz="2000" dirty="0"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latin typeface="Consolas" panose="020B0609020204030204" pitchFamily="49" charset="0"/>
              </a:rPr>
              <a:t>的节点？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0770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deleteNode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head,1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44469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429595C3-2147-4207-84F8-AF1E71FE8E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/>
              <a:t>删除多重节点</a:t>
            </a:r>
            <a:r>
              <a:rPr lang="en-US" altLang="zh-CN" b="1" dirty="0"/>
              <a:t>(1)</a:t>
            </a:r>
            <a:endParaRPr lang="zh-CN" altLang="zh-CN" dirty="0"/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A0E6338D-53CD-44A0-8FA2-BE96FD6BB45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39552" y="1268760"/>
            <a:ext cx="8299648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</a:rPr>
              <a:t>删除所有值为</a:t>
            </a:r>
            <a:r>
              <a:rPr lang="en-US" altLang="zh-CN" sz="2000" dirty="0"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latin typeface="Consolas" panose="020B0609020204030204" pitchFamily="49" charset="0"/>
              </a:rPr>
              <a:t>的节点，成功则返回被删元素个数；否则返回</a:t>
            </a:r>
            <a:r>
              <a:rPr lang="en-US" altLang="zh-CN" sz="2000" dirty="0"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。*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</a:t>
            </a:r>
            <a:r>
              <a:rPr lang="en-US" altLang="zh-CN" sz="2000" dirty="0" err="1">
                <a:latin typeface="Consolas" panose="020B0609020204030204" pitchFamily="49" charset="0"/>
              </a:rPr>
              <a:t>deleteVal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head,ElemType</a:t>
            </a:r>
            <a:r>
              <a:rPr lang="en-US" altLang="zh-CN" sz="2000" dirty="0">
                <a:latin typeface="Consolas" panose="020B0609020204030204" pitchFamily="49" charset="0"/>
              </a:rPr>
              <a:t> x){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tmp,cur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int count=0;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</a:rPr>
              <a:t> = head;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cur = head-&gt;next; /*</a:t>
            </a:r>
            <a:r>
              <a:rPr lang="zh-CN" altLang="en-US" sz="2000" dirty="0">
                <a:latin typeface="Consolas" panose="020B0609020204030204" pitchFamily="49" charset="0"/>
              </a:rPr>
              <a:t>将空节点的后继传给</a:t>
            </a:r>
            <a:r>
              <a:rPr lang="en-US" altLang="zh-CN" sz="2000" dirty="0">
                <a:latin typeface="Consolas" panose="020B0609020204030204" pitchFamily="49" charset="0"/>
              </a:rPr>
              <a:t>cur*/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while ( cur != NULL){  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*遍历整个链表来删除多个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值节点*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/*</a:t>
            </a:r>
            <a:r>
              <a:rPr lang="zh-CN" altLang="en-US" sz="2000" dirty="0">
                <a:latin typeface="Consolas" panose="020B0609020204030204" pitchFamily="49" charset="0"/>
              </a:rPr>
              <a:t>查找待删除节点，若找到，则由</a:t>
            </a:r>
            <a:r>
              <a:rPr lang="en-US" altLang="zh-CN" sz="2000" dirty="0" err="1">
                <a:latin typeface="Consolas" panose="020B0609020204030204" pitchFamily="49" charset="0"/>
              </a:rPr>
              <a:t>currentPt</a:t>
            </a:r>
            <a:r>
              <a:rPr lang="zh-CN" altLang="en-US" sz="2000" dirty="0">
                <a:latin typeface="Consolas" panose="020B0609020204030204" pitchFamily="49" charset="0"/>
              </a:rPr>
              <a:t>指向该节点</a:t>
            </a:r>
            <a:r>
              <a:rPr lang="en-US" altLang="zh-CN" sz="2000" dirty="0">
                <a:latin typeface="Consolas" panose="020B0609020204030204" pitchFamily="49" charset="0"/>
              </a:rPr>
              <a:t>*/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while (cur!=NULL &amp;&amp;  cur-&gt;data!=x){ 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</a:rPr>
              <a:t>=cur;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 cur=cur-&gt;next;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}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C17DAFA6-1FC6-4695-AAA0-DFED0E81DA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DEE474F-EF3A-49BB-83C1-F5CB4E7456BE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558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8CB03F34-C089-47AA-BBE2-EA4712C427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/>
              <a:t>删除多重节点</a:t>
            </a:r>
            <a:r>
              <a:rPr lang="en-US" altLang="zh-CN" b="1" dirty="0"/>
              <a:t>(2)</a:t>
            </a:r>
            <a:endParaRPr lang="zh-CN" altLang="zh-CN" dirty="0"/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2B1BC3CF-FA93-48D9-BBEF-9BC247EAAE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if (cur!=NULL){ /*</a:t>
            </a:r>
            <a:r>
              <a:rPr lang="zh-CN" altLang="en-US" sz="2000" dirty="0">
                <a:latin typeface="Consolas" panose="020B0609020204030204" pitchFamily="49" charset="0"/>
              </a:rPr>
              <a:t>如果找到要删除的节点*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</a:rPr>
              <a:t>-&gt;next = cur-&gt;next;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free(cur); 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cur =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		count++;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} 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return (count);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思考：如何对整个链表去除重复元素？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</a:rPr>
              <a:t>设计去重函数，成功则返回删除个数，否则返回</a:t>
            </a:r>
            <a:r>
              <a:rPr lang="en-US" altLang="zh-CN" sz="2000" dirty="0"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unique(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head);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80A928DE-23D6-4EDB-BCF9-FC3903210C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CA0C8CB-3004-4F55-AA4A-908009113A7D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3015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deleteNode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b="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deleteVal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head,3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78640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02CD5DF6-9410-4C9C-A640-96FC2938D3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A65357E-C8B5-4D3B-BE48-A2D97A881BFA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0833608-32B8-43A4-B6CD-7FE8208967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删除指定位置节点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09A97C5-E104-4C83-B728-FAE18969DB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19213"/>
            <a:ext cx="8134350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err="1"/>
              <a:t>ElemType</a:t>
            </a:r>
            <a:r>
              <a:rPr lang="en-US" altLang="zh-CN" b="1" dirty="0"/>
              <a:t> erase (</a:t>
            </a:r>
            <a:r>
              <a:rPr lang="en-US" altLang="zh-CN" b="1" dirty="0" err="1"/>
              <a:t>PtrNode</a:t>
            </a:r>
            <a:r>
              <a:rPr lang="en-US" altLang="zh-CN" b="1" dirty="0"/>
              <a:t> cur);</a:t>
            </a:r>
            <a:endParaRPr lang="zh-CN" altLang="en-US" b="1" dirty="0"/>
          </a:p>
        </p:txBody>
      </p:sp>
      <p:grpSp>
        <p:nvGrpSpPr>
          <p:cNvPr id="50181" name="Group 4">
            <a:extLst>
              <a:ext uri="{FF2B5EF4-FFF2-40B4-BE49-F238E27FC236}">
                <a16:creationId xmlns:a16="http://schemas.microsoft.com/office/drawing/2014/main" id="{ADC80737-D47F-49BF-9AD0-0823A23AFF3C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3216424"/>
            <a:ext cx="990600" cy="466725"/>
            <a:chOff x="0" y="0"/>
            <a:chExt cx="624" cy="294"/>
          </a:xfrm>
        </p:grpSpPr>
        <p:sp>
          <p:nvSpPr>
            <p:cNvPr id="50232" name="Text Box 5">
              <a:extLst>
                <a:ext uri="{FF2B5EF4-FFF2-40B4-BE49-F238E27FC236}">
                  <a16:creationId xmlns:a16="http://schemas.microsoft.com/office/drawing/2014/main" id="{2109FDF5-E7DC-42C6-B498-D6CE42B30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50233" name="Line 6">
              <a:extLst>
                <a:ext uri="{FF2B5EF4-FFF2-40B4-BE49-F238E27FC236}">
                  <a16:creationId xmlns:a16="http://schemas.microsoft.com/office/drawing/2014/main" id="{90B53FBE-97D0-4C03-9F96-3A0B149B5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2" name="Group 7">
            <a:extLst>
              <a:ext uri="{FF2B5EF4-FFF2-40B4-BE49-F238E27FC236}">
                <a16:creationId xmlns:a16="http://schemas.microsoft.com/office/drawing/2014/main" id="{8D7AB3BC-2AF2-4A1C-B79E-F7D56C1CF07A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3216424"/>
            <a:ext cx="990600" cy="466725"/>
            <a:chOff x="0" y="0"/>
            <a:chExt cx="624" cy="294"/>
          </a:xfrm>
        </p:grpSpPr>
        <p:sp>
          <p:nvSpPr>
            <p:cNvPr id="50230" name="Text Box 8">
              <a:extLst>
                <a:ext uri="{FF2B5EF4-FFF2-40B4-BE49-F238E27FC236}">
                  <a16:creationId xmlns:a16="http://schemas.microsoft.com/office/drawing/2014/main" id="{E3240054-099A-4340-9D27-4012F7310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19  </a:t>
              </a:r>
            </a:p>
          </p:txBody>
        </p:sp>
        <p:sp>
          <p:nvSpPr>
            <p:cNvPr id="50231" name="Line 9">
              <a:extLst>
                <a:ext uri="{FF2B5EF4-FFF2-40B4-BE49-F238E27FC236}">
                  <a16:creationId xmlns:a16="http://schemas.microsoft.com/office/drawing/2014/main" id="{8E4CDEE8-CA1E-4257-B8D9-94C976881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3" name="Group 10">
            <a:extLst>
              <a:ext uri="{FF2B5EF4-FFF2-40B4-BE49-F238E27FC236}">
                <a16:creationId xmlns:a16="http://schemas.microsoft.com/office/drawing/2014/main" id="{CF92BE8B-E470-49C9-AE0F-F4D4C1904875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3216424"/>
            <a:ext cx="990600" cy="466725"/>
            <a:chOff x="0" y="0"/>
            <a:chExt cx="624" cy="294"/>
          </a:xfrm>
        </p:grpSpPr>
        <p:sp>
          <p:nvSpPr>
            <p:cNvPr id="50228" name="Text Box 11">
              <a:extLst>
                <a:ext uri="{FF2B5EF4-FFF2-40B4-BE49-F238E27FC236}">
                  <a16:creationId xmlns:a16="http://schemas.microsoft.com/office/drawing/2014/main" id="{522798B6-3DAB-4A4F-A437-A3B191EB0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47  </a:t>
              </a:r>
            </a:p>
          </p:txBody>
        </p:sp>
        <p:sp>
          <p:nvSpPr>
            <p:cNvPr id="50229" name="Line 12">
              <a:extLst>
                <a:ext uri="{FF2B5EF4-FFF2-40B4-BE49-F238E27FC236}">
                  <a16:creationId xmlns:a16="http://schemas.microsoft.com/office/drawing/2014/main" id="{5CD3D69F-DF55-4546-802D-2652770C5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4" name="Group 13">
            <a:extLst>
              <a:ext uri="{FF2B5EF4-FFF2-40B4-BE49-F238E27FC236}">
                <a16:creationId xmlns:a16="http://schemas.microsoft.com/office/drawing/2014/main" id="{C973B470-5544-41AF-AE52-319138831486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3411687"/>
            <a:ext cx="838200" cy="76200"/>
            <a:chOff x="0" y="0"/>
            <a:chExt cx="528" cy="48"/>
          </a:xfrm>
        </p:grpSpPr>
        <p:sp>
          <p:nvSpPr>
            <p:cNvPr id="50226" name="Line 14">
              <a:extLst>
                <a:ext uri="{FF2B5EF4-FFF2-40B4-BE49-F238E27FC236}">
                  <a16:creationId xmlns:a16="http://schemas.microsoft.com/office/drawing/2014/main" id="{73098768-C9BF-4E23-96F2-78B75498A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7" name="Oval 15">
              <a:extLst>
                <a:ext uri="{FF2B5EF4-FFF2-40B4-BE49-F238E27FC236}">
                  <a16:creationId xmlns:a16="http://schemas.microsoft.com/office/drawing/2014/main" id="{68D02F1B-9D39-4FE9-ADE6-522959D8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85" name="Group 16">
            <a:extLst>
              <a:ext uri="{FF2B5EF4-FFF2-40B4-BE49-F238E27FC236}">
                <a16:creationId xmlns:a16="http://schemas.microsoft.com/office/drawing/2014/main" id="{825C9329-05B4-4246-B67B-E86D2AAA57DB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3416449"/>
            <a:ext cx="838200" cy="76200"/>
            <a:chOff x="0" y="0"/>
            <a:chExt cx="528" cy="48"/>
          </a:xfrm>
        </p:grpSpPr>
        <p:sp>
          <p:nvSpPr>
            <p:cNvPr id="50224" name="Line 17">
              <a:extLst>
                <a:ext uri="{FF2B5EF4-FFF2-40B4-BE49-F238E27FC236}">
                  <a16:creationId xmlns:a16="http://schemas.microsoft.com/office/drawing/2014/main" id="{6127D624-51CA-44A2-BAA3-A4FFB5AD8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5" name="Oval 18">
              <a:extLst>
                <a:ext uri="{FF2B5EF4-FFF2-40B4-BE49-F238E27FC236}">
                  <a16:creationId xmlns:a16="http://schemas.microsoft.com/office/drawing/2014/main" id="{8F4BF17B-9294-44C3-B74A-ABD7D66F0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86" name="Group 19">
            <a:extLst>
              <a:ext uri="{FF2B5EF4-FFF2-40B4-BE49-F238E27FC236}">
                <a16:creationId xmlns:a16="http://schemas.microsoft.com/office/drawing/2014/main" id="{EE092ADA-9FA9-4CD8-9301-E7AE8F8E3AB8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1844824"/>
            <a:ext cx="1219200" cy="1371600"/>
            <a:chOff x="0" y="0"/>
            <a:chExt cx="768" cy="864"/>
          </a:xfrm>
        </p:grpSpPr>
        <p:sp>
          <p:nvSpPr>
            <p:cNvPr id="50219" name="Text Box 20">
              <a:extLst>
                <a:ext uri="{FF2B5EF4-FFF2-40B4-BE49-F238E27FC236}">
                  <a16:creationId xmlns:a16="http://schemas.microsoft.com/office/drawing/2014/main" id="{015803F0-5BE5-449B-97C5-4E886A4BB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20" name="Text Box 21">
              <a:extLst>
                <a:ext uri="{FF2B5EF4-FFF2-40B4-BE49-F238E27FC236}">
                  <a16:creationId xmlns:a16="http://schemas.microsoft.com/office/drawing/2014/main" id="{114F0C42-FBFC-4E7B-A897-C7CC33797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head</a:t>
              </a:r>
            </a:p>
          </p:txBody>
        </p:sp>
        <p:grpSp>
          <p:nvGrpSpPr>
            <p:cNvPr id="50221" name="Group 22">
              <a:extLst>
                <a:ext uri="{FF2B5EF4-FFF2-40B4-BE49-F238E27FC236}">
                  <a16:creationId xmlns:a16="http://schemas.microsoft.com/office/drawing/2014/main" id="{E9D8F274-5A37-452C-BE88-57EE8CC95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50222" name="Oval 23">
                <a:extLst>
                  <a:ext uri="{FF2B5EF4-FFF2-40B4-BE49-F238E27FC236}">
                    <a16:creationId xmlns:a16="http://schemas.microsoft.com/office/drawing/2014/main" id="{69568AEE-7242-4A69-B009-E6926AA97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3" name="Line 24">
                <a:extLst>
                  <a:ext uri="{FF2B5EF4-FFF2-40B4-BE49-F238E27FC236}">
                    <a16:creationId xmlns:a16="http://schemas.microsoft.com/office/drawing/2014/main" id="{CF60D337-6720-4C03-B0CB-C46956A02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187" name="Group 25">
            <a:extLst>
              <a:ext uri="{FF2B5EF4-FFF2-40B4-BE49-F238E27FC236}">
                <a16:creationId xmlns:a16="http://schemas.microsoft.com/office/drawing/2014/main" id="{6CAD8EDA-3CF3-4616-8118-BB99CBA8A6DA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854349"/>
            <a:ext cx="1600200" cy="1371600"/>
            <a:chOff x="0" y="0"/>
            <a:chExt cx="768" cy="864"/>
          </a:xfrm>
        </p:grpSpPr>
        <p:sp>
          <p:nvSpPr>
            <p:cNvPr id="50214" name="Text Box 26">
              <a:extLst>
                <a:ext uri="{FF2B5EF4-FFF2-40B4-BE49-F238E27FC236}">
                  <a16:creationId xmlns:a16="http://schemas.microsoft.com/office/drawing/2014/main" id="{38351D53-E13C-4E1E-AA55-43038B400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15" name="Text Box 27">
              <a:extLst>
                <a:ext uri="{FF2B5EF4-FFF2-40B4-BE49-F238E27FC236}">
                  <a16:creationId xmlns:a16="http://schemas.microsoft.com/office/drawing/2014/main" id="{0546842B-31FA-469D-A2B3-4A850FDDA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 err="1">
                  <a:solidFill>
                    <a:srgbClr val="FF3300"/>
                  </a:solidFill>
                  <a:latin typeface="Times New Roman" panose="02020603050405020304" pitchFamily="18" charset="0"/>
                </a:rPr>
                <a:t>tmp</a:t>
              </a:r>
              <a:endPara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0216" name="Group 28">
              <a:extLst>
                <a:ext uri="{FF2B5EF4-FFF2-40B4-BE49-F238E27FC236}">
                  <a16:creationId xmlns:a16="http://schemas.microsoft.com/office/drawing/2014/main" id="{A11F7F6B-F0A6-4B8F-966D-A3DE79A72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50217" name="Oval 29">
                <a:extLst>
                  <a:ext uri="{FF2B5EF4-FFF2-40B4-BE49-F238E27FC236}">
                    <a16:creationId xmlns:a16="http://schemas.microsoft.com/office/drawing/2014/main" id="{A6FF9D7B-3383-4D78-82B7-B754E3C31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8" name="Line 30">
                <a:extLst>
                  <a:ext uri="{FF2B5EF4-FFF2-40B4-BE49-F238E27FC236}">
                    <a16:creationId xmlns:a16="http://schemas.microsoft.com/office/drawing/2014/main" id="{5C32FAC9-7BA4-4788-931F-4C37B7D5E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188" name="Group 31">
            <a:extLst>
              <a:ext uri="{FF2B5EF4-FFF2-40B4-BE49-F238E27FC236}">
                <a16:creationId xmlns:a16="http://schemas.microsoft.com/office/drawing/2014/main" id="{A7F0A72C-57BB-4FBD-B40F-D238E815ACC0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1854349"/>
            <a:ext cx="1447800" cy="1371600"/>
            <a:chOff x="0" y="0"/>
            <a:chExt cx="768" cy="864"/>
          </a:xfrm>
        </p:grpSpPr>
        <p:sp>
          <p:nvSpPr>
            <p:cNvPr id="50209" name="Text Box 32">
              <a:extLst>
                <a:ext uri="{FF2B5EF4-FFF2-40B4-BE49-F238E27FC236}">
                  <a16:creationId xmlns:a16="http://schemas.microsoft.com/office/drawing/2014/main" id="{CF1B64A9-C6D9-4D68-B997-73595F5CD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10" name="Text Box 33">
              <a:extLst>
                <a:ext uri="{FF2B5EF4-FFF2-40B4-BE49-F238E27FC236}">
                  <a16:creationId xmlns:a16="http://schemas.microsoft.com/office/drawing/2014/main" id="{CD8846BA-1064-4526-B67A-B11888C60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cur</a:t>
              </a:r>
            </a:p>
          </p:txBody>
        </p:sp>
        <p:grpSp>
          <p:nvGrpSpPr>
            <p:cNvPr id="50211" name="Group 34">
              <a:extLst>
                <a:ext uri="{FF2B5EF4-FFF2-40B4-BE49-F238E27FC236}">
                  <a16:creationId xmlns:a16="http://schemas.microsoft.com/office/drawing/2014/main" id="{F9AC891E-B050-4B71-84FD-389CE7A08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50212" name="Oval 35">
                <a:extLst>
                  <a:ext uri="{FF2B5EF4-FFF2-40B4-BE49-F238E27FC236}">
                    <a16:creationId xmlns:a16="http://schemas.microsoft.com/office/drawing/2014/main" id="{176CB925-560E-481C-801F-FD47126C6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3" name="Line 36">
                <a:extLst>
                  <a:ext uri="{FF2B5EF4-FFF2-40B4-BE49-F238E27FC236}">
                    <a16:creationId xmlns:a16="http://schemas.microsoft.com/office/drawing/2014/main" id="{87B0B6B2-9757-4F22-A97B-45F8B9034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189" name="Line 37">
            <a:extLst>
              <a:ext uri="{FF2B5EF4-FFF2-40B4-BE49-F238E27FC236}">
                <a16:creationId xmlns:a16="http://schemas.microsoft.com/office/drawing/2014/main" id="{4B3451B3-106B-490C-9EE5-A46AD29B2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813" y="327992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190" name="Group 38">
            <a:extLst>
              <a:ext uri="{FF2B5EF4-FFF2-40B4-BE49-F238E27FC236}">
                <a16:creationId xmlns:a16="http://schemas.microsoft.com/office/drawing/2014/main" id="{E151C162-57DB-492B-8B37-995230E9B68E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3229124"/>
            <a:ext cx="990600" cy="466725"/>
            <a:chOff x="0" y="0"/>
            <a:chExt cx="624" cy="294"/>
          </a:xfrm>
        </p:grpSpPr>
        <p:sp>
          <p:nvSpPr>
            <p:cNvPr id="50207" name="Text Box 39">
              <a:extLst>
                <a:ext uri="{FF2B5EF4-FFF2-40B4-BE49-F238E27FC236}">
                  <a16:creationId xmlns:a16="http://schemas.microsoft.com/office/drawing/2014/main" id="{2569EB0F-D712-4189-9090-B2E53EC7B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9     </a:t>
              </a:r>
            </a:p>
          </p:txBody>
        </p:sp>
        <p:sp>
          <p:nvSpPr>
            <p:cNvPr id="50208" name="Line 40">
              <a:extLst>
                <a:ext uri="{FF2B5EF4-FFF2-40B4-BE49-F238E27FC236}">
                  <a16:creationId xmlns:a16="http://schemas.microsoft.com/office/drawing/2014/main" id="{9E3099AA-EC37-4CED-BE10-3BAA13D18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91" name="Group 41">
            <a:extLst>
              <a:ext uri="{FF2B5EF4-FFF2-40B4-BE49-F238E27FC236}">
                <a16:creationId xmlns:a16="http://schemas.microsoft.com/office/drawing/2014/main" id="{6034328F-ED32-4EC6-A733-41FC190B64D9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3424387"/>
            <a:ext cx="838200" cy="76200"/>
            <a:chOff x="0" y="0"/>
            <a:chExt cx="528" cy="48"/>
          </a:xfrm>
        </p:grpSpPr>
        <p:sp>
          <p:nvSpPr>
            <p:cNvPr id="50205" name="Line 42">
              <a:extLst>
                <a:ext uri="{FF2B5EF4-FFF2-40B4-BE49-F238E27FC236}">
                  <a16:creationId xmlns:a16="http://schemas.microsoft.com/office/drawing/2014/main" id="{F76FCC09-91C3-4C99-B7D1-1423910E0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Oval 43">
              <a:extLst>
                <a:ext uri="{FF2B5EF4-FFF2-40B4-BE49-F238E27FC236}">
                  <a16:creationId xmlns:a16="http://schemas.microsoft.com/office/drawing/2014/main" id="{EA293B94-6203-4C52-9153-AE31C0199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92" name="Group 44">
            <a:extLst>
              <a:ext uri="{FF2B5EF4-FFF2-40B4-BE49-F238E27FC236}">
                <a16:creationId xmlns:a16="http://schemas.microsoft.com/office/drawing/2014/main" id="{76CD2882-25B0-4EE1-9A34-8AD997426C93}"/>
              </a:ext>
            </a:extLst>
          </p:cNvPr>
          <p:cNvGrpSpPr>
            <a:grpSpLocks/>
          </p:cNvGrpSpPr>
          <p:nvPr/>
        </p:nvGrpSpPr>
        <p:grpSpPr bwMode="auto">
          <a:xfrm>
            <a:off x="4830763" y="3516462"/>
            <a:ext cx="2605087" cy="287337"/>
            <a:chOff x="0" y="0"/>
            <a:chExt cx="1641" cy="272"/>
          </a:xfrm>
        </p:grpSpPr>
        <p:sp>
          <p:nvSpPr>
            <p:cNvPr id="50202" name="Line 45">
              <a:extLst>
                <a:ext uri="{FF2B5EF4-FFF2-40B4-BE49-F238E27FC236}">
                  <a16:creationId xmlns:a16="http://schemas.microsoft.com/office/drawing/2014/main" id="{989CFBB0-41FB-48EF-8D2F-351EC885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46">
              <a:extLst>
                <a:ext uri="{FF2B5EF4-FFF2-40B4-BE49-F238E27FC236}">
                  <a16:creationId xmlns:a16="http://schemas.microsoft.com/office/drawing/2014/main" id="{4DF03D37-491F-4763-AB6E-413CCB55C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2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Line 47">
              <a:extLst>
                <a:ext uri="{FF2B5EF4-FFF2-40B4-BE49-F238E27FC236}">
                  <a16:creationId xmlns:a16="http://schemas.microsoft.com/office/drawing/2014/main" id="{F25F7205-6A1D-45F7-BD0F-B6C35DAFA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3" y="90"/>
              <a:ext cx="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93" name="Line 48">
            <a:extLst>
              <a:ext uri="{FF2B5EF4-FFF2-40B4-BE49-F238E27FC236}">
                <a16:creationId xmlns:a16="http://schemas.microsoft.com/office/drawing/2014/main" id="{786AF800-9D43-406B-ADCB-6A9CAD27F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9725" y="3230712"/>
            <a:ext cx="792163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49">
            <a:extLst>
              <a:ext uri="{FF2B5EF4-FFF2-40B4-BE49-F238E27FC236}">
                <a16:creationId xmlns:a16="http://schemas.microsoft.com/office/drawing/2014/main" id="{5F41E074-85E0-47D3-B53F-DAFB5EDF9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188" y="3157687"/>
            <a:ext cx="576262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5" name="Text Box 56">
            <a:extLst>
              <a:ext uri="{FF2B5EF4-FFF2-40B4-BE49-F238E27FC236}">
                <a16:creationId xmlns:a16="http://schemas.microsoft.com/office/drawing/2014/main" id="{9D2C7433-E263-4197-8D43-0D2D6EC5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" y="4211935"/>
            <a:ext cx="7489825" cy="1446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13500000">
              <a:srgbClr val="007A5C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</a:rPr>
              <a:t>只有要删节点指针</a:t>
            </a:r>
            <a:r>
              <a:rPr lang="en-US" altLang="zh-CN" sz="2200" dirty="0">
                <a:latin typeface="Times New Roman" panose="02020603050405020304" pitchFamily="18" charset="0"/>
              </a:rPr>
              <a:t>cur</a:t>
            </a:r>
            <a:r>
              <a:rPr lang="zh-CN" altLang="en-US" sz="2200" dirty="0">
                <a:latin typeface="Times New Roman" panose="02020603050405020304" pitchFamily="18" charset="0"/>
              </a:rPr>
              <a:t>，无法完成删除任务；只有在双向链表中才可以。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</a:rPr>
              <a:t>虽然当被删节点肯定在链表中间，不是尾部时，我们可以将其后继节点的数值和指针复制到当前节点，</a:t>
            </a:r>
            <a:r>
              <a:rPr lang="en-US" altLang="zh-CN" sz="2200" dirty="0">
                <a:latin typeface="Times New Roman" panose="02020603050405020304" pitchFamily="18" charset="0"/>
              </a:rPr>
              <a:t>free</a:t>
            </a:r>
            <a:r>
              <a:rPr lang="zh-CN" altLang="en-US" sz="2200" dirty="0">
                <a:latin typeface="Times New Roman" panose="02020603050405020304" pitchFamily="18" charset="0"/>
              </a:rPr>
              <a:t>后继节点。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9438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49933560-DAEB-4911-AFC4-70819F8F8F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51654BA-4206-455C-9D52-B0701B464CCE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0B177F57-3955-48F0-8381-EB73266540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71588"/>
            <a:ext cx="7848600" cy="518160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zh-CN" altLang="en-US" b="1" dirty="0"/>
              <a:t>问题：链表按值检索到节点指针，却不能支持按位置删除。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zh-CN" altLang="en-US" b="1" dirty="0"/>
              <a:t>解决方案：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设计一个按值检索前驱指针的函数；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再设计一个按前驱指针定位删除节点的函数；</a:t>
            </a:r>
            <a:endParaRPr lang="en-US" altLang="zh-CN" b="1" dirty="0"/>
          </a:p>
          <a:p>
            <a:pPr eaLnBrk="1" hangingPunct="1">
              <a:buFontTx/>
              <a:buNone/>
            </a:pP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</a:rPr>
              <a:t>查找值为</a:t>
            </a:r>
            <a:r>
              <a:rPr lang="en-US" altLang="zh-CN" sz="2000" dirty="0"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latin typeface="Consolas" panose="020B0609020204030204" pitchFamily="49" charset="0"/>
              </a:rPr>
              <a:t>的第一个节点，返回节点的前驱指针，失败返回</a:t>
            </a:r>
            <a:r>
              <a:rPr lang="en-US" altLang="zh-CN" sz="2000" dirty="0">
                <a:latin typeface="Consolas" panose="020B0609020204030204" pitchFamily="49" charset="0"/>
              </a:rPr>
              <a:t>NULL*/</a:t>
            </a:r>
          </a:p>
          <a:p>
            <a:pPr eaLnBrk="1" hangingPunct="1">
              <a:buFontTx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findPre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head, </a:t>
            </a:r>
            <a:r>
              <a:rPr lang="en-US" altLang="zh-CN" sz="2000" dirty="0" err="1">
                <a:latin typeface="Consolas" panose="020B0609020204030204" pitchFamily="49" charset="0"/>
              </a:rPr>
              <a:t>ElemType</a:t>
            </a:r>
            <a:r>
              <a:rPr lang="en-US" altLang="zh-CN" sz="2000" dirty="0">
                <a:latin typeface="Consolas" panose="020B0609020204030204" pitchFamily="49" charset="0"/>
              </a:rPr>
              <a:t> x); 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</a:rPr>
              <a:t>删除指定指针位置的后继节点，成功返回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latin typeface="Consolas" panose="020B0609020204030204" pitchFamily="49" charset="0"/>
              </a:rPr>
              <a:t>，失败返回</a:t>
            </a:r>
            <a:r>
              <a:rPr lang="en-US" altLang="zh-CN" sz="2000" dirty="0">
                <a:latin typeface="Consolas" panose="020B0609020204030204" pitchFamily="49" charset="0"/>
              </a:rPr>
              <a:t>0*/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</a:t>
            </a:r>
            <a:r>
              <a:rPr lang="en-US" altLang="zh-CN" sz="2000" dirty="0" err="1">
                <a:latin typeface="Consolas" panose="020B0609020204030204" pitchFamily="49" charset="0"/>
              </a:rPr>
              <a:t>eraseByPre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pre);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893ED510-72A4-47ED-8327-6F435430F3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3650" y="404813"/>
            <a:ext cx="7485063" cy="7207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遗留问题</a:t>
            </a:r>
          </a:p>
        </p:txBody>
      </p:sp>
      <p:pic>
        <p:nvPicPr>
          <p:cNvPr id="14341" name="Picture 6" descr="页面">
            <a:extLst>
              <a:ext uri="{FF2B5EF4-FFF2-40B4-BE49-F238E27FC236}">
                <a16:creationId xmlns:a16="http://schemas.microsoft.com/office/drawing/2014/main" id="{7298DFC3-20B7-48BC-8398-DF14748C9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76" y="56784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5616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0C1B1EDF-3D23-4C61-BFEF-BFDCC02ECA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3078FEE-E3A5-42C9-94BA-55F3F73B8C05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FBCDF46-9693-485F-A9D9-3E17404D78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3650" y="404813"/>
            <a:ext cx="7575550" cy="7207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链表节点的通用定义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3CECE3F-BADB-4283-8DBD-8096DCED61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9569" y="5127625"/>
            <a:ext cx="8424862" cy="96837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typedef </a:t>
            </a:r>
            <a:r>
              <a: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struct Node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PtrNode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6389" name="Group 7">
            <a:extLst>
              <a:ext uri="{FF2B5EF4-FFF2-40B4-BE49-F238E27FC236}">
                <a16:creationId xmlns:a16="http://schemas.microsoft.com/office/drawing/2014/main" id="{2C8FB7A0-08CC-4F2D-ACCE-0A067194566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86075"/>
            <a:ext cx="6172200" cy="1838325"/>
            <a:chOff x="0" y="0"/>
            <a:chExt cx="3888" cy="1158"/>
          </a:xfrm>
        </p:grpSpPr>
        <p:grpSp>
          <p:nvGrpSpPr>
            <p:cNvPr id="16393" name="Group 8">
              <a:extLst>
                <a:ext uri="{FF2B5EF4-FFF2-40B4-BE49-F238E27FC236}">
                  <a16:creationId xmlns:a16="http://schemas.microsoft.com/office/drawing/2014/main" id="{C702FA74-5179-4DC8-BBF2-3DB7C229B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864"/>
              <a:ext cx="624" cy="294"/>
              <a:chOff x="0" y="0"/>
              <a:chExt cx="624" cy="294"/>
            </a:xfrm>
          </p:grpSpPr>
          <p:sp>
            <p:nvSpPr>
              <p:cNvPr id="16414" name="Text Box 9">
                <a:extLst>
                  <a:ext uri="{FF2B5EF4-FFF2-40B4-BE49-F238E27FC236}">
                    <a16:creationId xmlns:a16="http://schemas.microsoft.com/office/drawing/2014/main" id="{A0AC668E-8272-44C7-8458-B87E1A26A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17     </a:t>
                </a:r>
              </a:p>
            </p:txBody>
          </p:sp>
          <p:sp>
            <p:nvSpPr>
              <p:cNvPr id="16415" name="Line 10">
                <a:extLst>
                  <a:ext uri="{FF2B5EF4-FFF2-40B4-BE49-F238E27FC236}">
                    <a16:creationId xmlns:a16="http://schemas.microsoft.com/office/drawing/2014/main" id="{3204C9E0-4050-4944-9D5B-1C4B87ED7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4" name="Group 11">
              <a:extLst>
                <a:ext uri="{FF2B5EF4-FFF2-40B4-BE49-F238E27FC236}">
                  <a16:creationId xmlns:a16="http://schemas.microsoft.com/office/drawing/2014/main" id="{42ACACE3-4BC5-46F9-9F3C-FCE7A8134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864"/>
              <a:ext cx="624" cy="294"/>
              <a:chOff x="0" y="0"/>
              <a:chExt cx="624" cy="294"/>
            </a:xfrm>
          </p:grpSpPr>
          <p:sp>
            <p:nvSpPr>
              <p:cNvPr id="16412" name="Text Box 12">
                <a:extLst>
                  <a:ext uri="{FF2B5EF4-FFF2-40B4-BE49-F238E27FC236}">
                    <a16:creationId xmlns:a16="http://schemas.microsoft.com/office/drawing/2014/main" id="{A7F401D2-4C22-447B-A39D-08504CE2F4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19  </a:t>
                </a:r>
              </a:p>
            </p:txBody>
          </p:sp>
          <p:sp>
            <p:nvSpPr>
              <p:cNvPr id="16413" name="Line 13">
                <a:extLst>
                  <a:ext uri="{FF2B5EF4-FFF2-40B4-BE49-F238E27FC236}">
                    <a16:creationId xmlns:a16="http://schemas.microsoft.com/office/drawing/2014/main" id="{A38FC135-1073-469B-94C5-FC000D47A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5" name="Group 14">
              <a:extLst>
                <a:ext uri="{FF2B5EF4-FFF2-40B4-BE49-F238E27FC236}">
                  <a16:creationId xmlns:a16="http://schemas.microsoft.com/office/drawing/2014/main" id="{BE53BA41-F952-4110-91FB-77A22CC17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864"/>
              <a:ext cx="624" cy="294"/>
              <a:chOff x="0" y="0"/>
              <a:chExt cx="624" cy="294"/>
            </a:xfrm>
          </p:grpSpPr>
          <p:sp>
            <p:nvSpPr>
              <p:cNvPr id="16410" name="Text Box 15">
                <a:extLst>
                  <a:ext uri="{FF2B5EF4-FFF2-40B4-BE49-F238E27FC236}">
                    <a16:creationId xmlns:a16="http://schemas.microsoft.com/office/drawing/2014/main" id="{A3240D71-3FF0-4094-B0E8-4C70A5977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47  </a:t>
                </a:r>
              </a:p>
            </p:txBody>
          </p:sp>
          <p:sp>
            <p:nvSpPr>
              <p:cNvPr id="16411" name="Line 16">
                <a:extLst>
                  <a:ext uri="{FF2B5EF4-FFF2-40B4-BE49-F238E27FC236}">
                    <a16:creationId xmlns:a16="http://schemas.microsoft.com/office/drawing/2014/main" id="{315F9BC1-C835-4CCE-8FD6-1901BB366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6" name="Group 17">
              <a:extLst>
                <a:ext uri="{FF2B5EF4-FFF2-40B4-BE49-F238E27FC236}">
                  <a16:creationId xmlns:a16="http://schemas.microsoft.com/office/drawing/2014/main" id="{1003B87D-84C5-422D-BD0D-45380BF54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87"/>
              <a:ext cx="528" cy="48"/>
              <a:chOff x="0" y="0"/>
              <a:chExt cx="528" cy="48"/>
            </a:xfrm>
          </p:grpSpPr>
          <p:sp>
            <p:nvSpPr>
              <p:cNvPr id="16408" name="Line 18">
                <a:extLst>
                  <a:ext uri="{FF2B5EF4-FFF2-40B4-BE49-F238E27FC236}">
                    <a16:creationId xmlns:a16="http://schemas.microsoft.com/office/drawing/2014/main" id="{32F9FA4C-8FE7-4B75-8F64-3B2A11246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" y="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Oval 19">
                <a:extLst>
                  <a:ext uri="{FF2B5EF4-FFF2-40B4-BE49-F238E27FC236}">
                    <a16:creationId xmlns:a16="http://schemas.microsoft.com/office/drawing/2014/main" id="{243AD7D1-B5F0-45C1-A8A2-FA4212C72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397" name="Group 20">
              <a:extLst>
                <a:ext uri="{FF2B5EF4-FFF2-40B4-BE49-F238E27FC236}">
                  <a16:creationId xmlns:a16="http://schemas.microsoft.com/office/drawing/2014/main" id="{5247369B-8671-4E19-A064-E0FD0BB86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90"/>
              <a:ext cx="528" cy="48"/>
              <a:chOff x="0" y="0"/>
              <a:chExt cx="528" cy="48"/>
            </a:xfrm>
          </p:grpSpPr>
          <p:sp>
            <p:nvSpPr>
              <p:cNvPr id="16406" name="Line 21">
                <a:extLst>
                  <a:ext uri="{FF2B5EF4-FFF2-40B4-BE49-F238E27FC236}">
                    <a16:creationId xmlns:a16="http://schemas.microsoft.com/office/drawing/2014/main" id="{D7B7EBDF-B059-46C1-AFE9-C5045F187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" y="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Oval 22">
                <a:extLst>
                  <a:ext uri="{FF2B5EF4-FFF2-40B4-BE49-F238E27FC236}">
                    <a16:creationId xmlns:a16="http://schemas.microsoft.com/office/drawing/2014/main" id="{15A70B78-0D85-41B7-BEF4-685E2C73A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398" name="Text Box 23">
              <a:extLst>
                <a:ext uri="{FF2B5EF4-FFF2-40B4-BE49-F238E27FC236}">
                  <a16:creationId xmlns:a16="http://schemas.microsoft.com/office/drawing/2014/main" id="{F0D45B69-E04B-4564-8461-B2A06F37F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8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… </a:t>
              </a:r>
            </a:p>
          </p:txBody>
        </p:sp>
        <p:sp>
          <p:nvSpPr>
            <p:cNvPr id="16399" name="Line 24">
              <a:extLst>
                <a:ext uri="{FF2B5EF4-FFF2-40B4-BE49-F238E27FC236}">
                  <a16:creationId xmlns:a16="http://schemas.microsoft.com/office/drawing/2014/main" id="{B9EB3E5C-FFBD-4134-A787-961F34605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0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Text Box 25">
              <a:extLst>
                <a:ext uri="{FF2B5EF4-FFF2-40B4-BE49-F238E27FC236}">
                  <a16:creationId xmlns:a16="http://schemas.microsoft.com/office/drawing/2014/main" id="{EE1A1124-FE12-4983-9A62-16DF0DEC2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401" name="Text Box 26">
              <a:extLst>
                <a:ext uri="{FF2B5EF4-FFF2-40B4-BE49-F238E27FC236}">
                  <a16:creationId xmlns:a16="http://schemas.microsoft.com/office/drawing/2014/main" id="{346FD21C-6CE7-400B-BEBB-461540EA2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head</a:t>
              </a:r>
            </a:p>
          </p:txBody>
        </p:sp>
        <p:grpSp>
          <p:nvGrpSpPr>
            <p:cNvPr id="16402" name="Group 27">
              <a:extLst>
                <a:ext uri="{FF2B5EF4-FFF2-40B4-BE49-F238E27FC236}">
                  <a16:creationId xmlns:a16="http://schemas.microsoft.com/office/drawing/2014/main" id="{1D271F6B-3F97-407C-936C-A23038281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16404" name="Oval 28">
                <a:extLst>
                  <a:ext uri="{FF2B5EF4-FFF2-40B4-BE49-F238E27FC236}">
                    <a16:creationId xmlns:a16="http://schemas.microsoft.com/office/drawing/2014/main" id="{46889C65-17CC-44BC-91C8-3376652B4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5" name="Line 29">
                <a:extLst>
                  <a:ext uri="{FF2B5EF4-FFF2-40B4-BE49-F238E27FC236}">
                    <a16:creationId xmlns:a16="http://schemas.microsoft.com/office/drawing/2014/main" id="{9DF10DB4-B9F6-4AB8-BB85-1898CE9FF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3" name="Line 30">
              <a:extLst>
                <a:ext uri="{FF2B5EF4-FFF2-40B4-BE49-F238E27FC236}">
                  <a16:creationId xmlns:a16="http://schemas.microsoft.com/office/drawing/2014/main" id="{9A61D757-A08B-4216-909C-E7DE403BD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8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0" name="AutoShape 31">
            <a:extLst>
              <a:ext uri="{FF2B5EF4-FFF2-40B4-BE49-F238E27FC236}">
                <a16:creationId xmlns:a16="http://schemas.microsoft.com/office/drawing/2014/main" id="{5FDCBB3E-D2D7-4002-A710-412CEFF8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173413"/>
            <a:ext cx="1657350" cy="720725"/>
          </a:xfrm>
          <a:prstGeom prst="wedgeRoundRectCallout">
            <a:avLst>
              <a:gd name="adj1" fmla="val -43773"/>
              <a:gd name="adj2" fmla="val 100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7" dist="17961" dir="13500000">
              <a:srgbClr val="1F1F7A"/>
            </a:prst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Node</a:t>
            </a:r>
            <a:r>
              <a:rPr lang="zh-CN" altLang="en-US" sz="2000" dirty="0">
                <a:latin typeface="Times New Roman" panose="02020603050405020304" pitchFamily="18" charset="0"/>
              </a:rPr>
              <a:t>类型</a:t>
            </a:r>
          </a:p>
        </p:txBody>
      </p:sp>
      <p:sp>
        <p:nvSpPr>
          <p:cNvPr id="16391" name="AutoShape 32">
            <a:extLst>
              <a:ext uri="{FF2B5EF4-FFF2-40B4-BE49-F238E27FC236}">
                <a16:creationId xmlns:a16="http://schemas.microsoft.com/office/drawing/2014/main" id="{EB36511F-06C8-4F70-B479-D82EC4FCB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814638"/>
            <a:ext cx="2232025" cy="720725"/>
          </a:xfrm>
          <a:prstGeom prst="wedgeRoundRectCallout">
            <a:avLst>
              <a:gd name="adj1" fmla="val -82148"/>
              <a:gd name="adj2" fmla="val 5881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7" dist="17961" dir="13500000">
              <a:srgbClr val="1F1F7A"/>
            </a:prst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</a:rPr>
              <a:t>PtrNode</a:t>
            </a:r>
            <a:r>
              <a:rPr lang="zh-CN" altLang="en-US" sz="2000" dirty="0">
                <a:latin typeface="Times New Roman" panose="02020603050405020304" pitchFamily="18" charset="0"/>
              </a:rPr>
              <a:t>类型</a:t>
            </a:r>
          </a:p>
        </p:txBody>
      </p:sp>
      <p:sp>
        <p:nvSpPr>
          <p:cNvPr id="16392" name="Rectangle 33">
            <a:extLst>
              <a:ext uri="{FF2B5EF4-FFF2-40B4-BE49-F238E27FC236}">
                <a16:creationId xmlns:a16="http://schemas.microsoft.com/office/drawing/2014/main" id="{5B6053D3-445E-4175-A265-3DF53478D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59474"/>
            <a:ext cx="3887787" cy="198374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#define </a:t>
            </a:r>
            <a:r>
              <a:rPr lang="en-US" altLang="zh-CN" sz="2400" b="0" dirty="0" err="1">
                <a:latin typeface="Consolas" panose="020B0609020204030204" pitchFamily="49" charset="0"/>
              </a:rPr>
              <a:t>ElemType</a:t>
            </a:r>
            <a:r>
              <a:rPr lang="en-US" altLang="zh-CN" sz="2400" b="0" dirty="0">
                <a:latin typeface="Consolas" panose="020B0609020204030204" pitchFamily="49" charset="0"/>
              </a:rPr>
              <a:t>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struct Node{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 </a:t>
            </a:r>
            <a:r>
              <a:rPr lang="en-US" altLang="zh-CN" sz="2400" b="0" dirty="0" err="1">
                <a:latin typeface="Consolas" panose="020B0609020204030204" pitchFamily="49" charset="0"/>
              </a:rPr>
              <a:t>ElemType</a:t>
            </a:r>
            <a:r>
              <a:rPr lang="en-US" altLang="zh-CN" sz="2400" b="0" dirty="0">
                <a:latin typeface="Consolas" panose="020B0609020204030204" pitchFamily="49" charset="0"/>
              </a:rPr>
              <a:t> 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struct Node * next;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58354000-9EFE-4D45-AD1A-AD5D8C40C6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73734B8-C4B1-43CD-8780-B34465DE6833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5172D3D-8FCE-4F07-A9E1-79CBCA06D2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按值查找链表节点的前驱节点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F22B97BB-337A-477C-9A75-15BF87DE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19213"/>
            <a:ext cx="813435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zh-CN">
              <a:latin typeface="Times New Roman" panose="02020603050405020304" pitchFamily="18" charset="0"/>
            </a:endParaRPr>
          </a:p>
        </p:txBody>
      </p:sp>
      <p:grpSp>
        <p:nvGrpSpPr>
          <p:cNvPr id="31749" name="Group 6">
            <a:extLst>
              <a:ext uri="{FF2B5EF4-FFF2-40B4-BE49-F238E27FC236}">
                <a16:creationId xmlns:a16="http://schemas.microsoft.com/office/drawing/2014/main" id="{26DF8C09-6377-46F6-BA35-1A9CF27A4E7B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2352328"/>
            <a:ext cx="990600" cy="466725"/>
            <a:chOff x="0" y="0"/>
            <a:chExt cx="624" cy="294"/>
          </a:xfrm>
        </p:grpSpPr>
        <p:sp>
          <p:nvSpPr>
            <p:cNvPr id="31781" name="Text Box 7">
              <a:extLst>
                <a:ext uri="{FF2B5EF4-FFF2-40B4-BE49-F238E27FC236}">
                  <a16:creationId xmlns:a16="http://schemas.microsoft.com/office/drawing/2014/main" id="{8DE6C96B-647F-4E98-88CB-42FA41436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31782" name="Line 8">
              <a:extLst>
                <a:ext uri="{FF2B5EF4-FFF2-40B4-BE49-F238E27FC236}">
                  <a16:creationId xmlns:a16="http://schemas.microsoft.com/office/drawing/2014/main" id="{4DD7CBDA-C18F-4194-A491-AE87EB5B3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0" name="Group 9">
            <a:extLst>
              <a:ext uri="{FF2B5EF4-FFF2-40B4-BE49-F238E27FC236}">
                <a16:creationId xmlns:a16="http://schemas.microsoft.com/office/drawing/2014/main" id="{3D749C4E-5D05-4CF5-A228-E0D50F5C1B39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2352328"/>
            <a:ext cx="990600" cy="466725"/>
            <a:chOff x="0" y="0"/>
            <a:chExt cx="624" cy="294"/>
          </a:xfrm>
        </p:grpSpPr>
        <p:sp>
          <p:nvSpPr>
            <p:cNvPr id="31779" name="Text Box 10">
              <a:extLst>
                <a:ext uri="{FF2B5EF4-FFF2-40B4-BE49-F238E27FC236}">
                  <a16:creationId xmlns:a16="http://schemas.microsoft.com/office/drawing/2014/main" id="{17A2DB52-545A-47AA-8AE4-9EE22FC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19  </a:t>
              </a:r>
            </a:p>
          </p:txBody>
        </p:sp>
        <p:sp>
          <p:nvSpPr>
            <p:cNvPr id="31780" name="Line 11">
              <a:extLst>
                <a:ext uri="{FF2B5EF4-FFF2-40B4-BE49-F238E27FC236}">
                  <a16:creationId xmlns:a16="http://schemas.microsoft.com/office/drawing/2014/main" id="{5CD13764-6F20-48DA-90A2-B4DB9D950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1" name="Group 12">
            <a:extLst>
              <a:ext uri="{FF2B5EF4-FFF2-40B4-BE49-F238E27FC236}">
                <a16:creationId xmlns:a16="http://schemas.microsoft.com/office/drawing/2014/main" id="{DCDAD702-6740-4169-9758-19BF7C79AD7C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2352328"/>
            <a:ext cx="990600" cy="466725"/>
            <a:chOff x="0" y="0"/>
            <a:chExt cx="624" cy="294"/>
          </a:xfrm>
        </p:grpSpPr>
        <p:sp>
          <p:nvSpPr>
            <p:cNvPr id="31777" name="Text Box 13">
              <a:extLst>
                <a:ext uri="{FF2B5EF4-FFF2-40B4-BE49-F238E27FC236}">
                  <a16:creationId xmlns:a16="http://schemas.microsoft.com/office/drawing/2014/main" id="{57156D0C-F4DB-47EE-88E2-9059FA2B1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47  </a:t>
              </a:r>
            </a:p>
          </p:txBody>
        </p:sp>
        <p:sp>
          <p:nvSpPr>
            <p:cNvPr id="31778" name="Line 14">
              <a:extLst>
                <a:ext uri="{FF2B5EF4-FFF2-40B4-BE49-F238E27FC236}">
                  <a16:creationId xmlns:a16="http://schemas.microsoft.com/office/drawing/2014/main" id="{9A684FA3-811E-434F-8BD6-B252BCC87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2" name="Group 15">
            <a:extLst>
              <a:ext uri="{FF2B5EF4-FFF2-40B4-BE49-F238E27FC236}">
                <a16:creationId xmlns:a16="http://schemas.microsoft.com/office/drawing/2014/main" id="{76C6C956-140E-46CF-856E-071556A0FDE9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2547591"/>
            <a:ext cx="838200" cy="76200"/>
            <a:chOff x="0" y="0"/>
            <a:chExt cx="528" cy="48"/>
          </a:xfrm>
        </p:grpSpPr>
        <p:sp>
          <p:nvSpPr>
            <p:cNvPr id="31775" name="Line 16">
              <a:extLst>
                <a:ext uri="{FF2B5EF4-FFF2-40B4-BE49-F238E27FC236}">
                  <a16:creationId xmlns:a16="http://schemas.microsoft.com/office/drawing/2014/main" id="{2FBB8008-1E0E-4613-B85F-7C4AB2605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Oval 17">
              <a:extLst>
                <a:ext uri="{FF2B5EF4-FFF2-40B4-BE49-F238E27FC236}">
                  <a16:creationId xmlns:a16="http://schemas.microsoft.com/office/drawing/2014/main" id="{73006902-E6C5-4551-B2CB-A6F00AA90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3" name="Group 18">
            <a:extLst>
              <a:ext uri="{FF2B5EF4-FFF2-40B4-BE49-F238E27FC236}">
                <a16:creationId xmlns:a16="http://schemas.microsoft.com/office/drawing/2014/main" id="{BC35151D-63CB-49CC-A7F5-48CF288E3B6A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552353"/>
            <a:ext cx="838200" cy="76200"/>
            <a:chOff x="0" y="0"/>
            <a:chExt cx="528" cy="48"/>
          </a:xfrm>
        </p:grpSpPr>
        <p:sp>
          <p:nvSpPr>
            <p:cNvPr id="31773" name="Line 19">
              <a:extLst>
                <a:ext uri="{FF2B5EF4-FFF2-40B4-BE49-F238E27FC236}">
                  <a16:creationId xmlns:a16="http://schemas.microsoft.com/office/drawing/2014/main" id="{79A76266-C02D-4583-B6D5-FD4CDE09F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Oval 20">
              <a:extLst>
                <a:ext uri="{FF2B5EF4-FFF2-40B4-BE49-F238E27FC236}">
                  <a16:creationId xmlns:a16="http://schemas.microsoft.com/office/drawing/2014/main" id="{DE5A22D4-E025-46BA-AED6-CD7439A13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4" name="Group 21">
            <a:extLst>
              <a:ext uri="{FF2B5EF4-FFF2-40B4-BE49-F238E27FC236}">
                <a16:creationId xmlns:a16="http://schemas.microsoft.com/office/drawing/2014/main" id="{4F1142B4-19A8-4A91-8D8B-0C41DC82B781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980728"/>
            <a:ext cx="1219200" cy="1371600"/>
            <a:chOff x="0" y="0"/>
            <a:chExt cx="768" cy="864"/>
          </a:xfrm>
        </p:grpSpPr>
        <p:sp>
          <p:nvSpPr>
            <p:cNvPr id="31768" name="Text Box 22">
              <a:extLst>
                <a:ext uri="{FF2B5EF4-FFF2-40B4-BE49-F238E27FC236}">
                  <a16:creationId xmlns:a16="http://schemas.microsoft.com/office/drawing/2014/main" id="{93719005-0E46-412C-8251-3B4BA2DD7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1769" name="Text Box 23">
              <a:extLst>
                <a:ext uri="{FF2B5EF4-FFF2-40B4-BE49-F238E27FC236}">
                  <a16:creationId xmlns:a16="http://schemas.microsoft.com/office/drawing/2014/main" id="{F70A80A5-9EFE-4602-A637-BFC54241E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head</a:t>
              </a:r>
            </a:p>
          </p:txBody>
        </p:sp>
        <p:grpSp>
          <p:nvGrpSpPr>
            <p:cNvPr id="31770" name="Group 24">
              <a:extLst>
                <a:ext uri="{FF2B5EF4-FFF2-40B4-BE49-F238E27FC236}">
                  <a16:creationId xmlns:a16="http://schemas.microsoft.com/office/drawing/2014/main" id="{63592B1B-E8B2-4BDA-95C7-817CDC8DA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31771" name="Oval 25">
                <a:extLst>
                  <a:ext uri="{FF2B5EF4-FFF2-40B4-BE49-F238E27FC236}">
                    <a16:creationId xmlns:a16="http://schemas.microsoft.com/office/drawing/2014/main" id="{29BC9910-5AE4-4737-AF35-F114E1C84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2" name="Line 26">
                <a:extLst>
                  <a:ext uri="{FF2B5EF4-FFF2-40B4-BE49-F238E27FC236}">
                    <a16:creationId xmlns:a16="http://schemas.microsoft.com/office/drawing/2014/main" id="{17CD52F8-8D03-4BA9-B39D-33F60A850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755" name="Group 59">
            <a:extLst>
              <a:ext uri="{FF2B5EF4-FFF2-40B4-BE49-F238E27FC236}">
                <a16:creationId xmlns:a16="http://schemas.microsoft.com/office/drawing/2014/main" id="{57CE767B-DE40-44AC-9AEE-754C3F73BB43}"/>
              </a:ext>
            </a:extLst>
          </p:cNvPr>
          <p:cNvGrpSpPr>
            <a:grpSpLocks/>
          </p:cNvGrpSpPr>
          <p:nvPr/>
        </p:nvGrpSpPr>
        <p:grpSpPr bwMode="auto">
          <a:xfrm>
            <a:off x="3802062" y="995016"/>
            <a:ext cx="855663" cy="1370013"/>
            <a:chOff x="604" y="0"/>
            <a:chExt cx="452" cy="863"/>
          </a:xfrm>
        </p:grpSpPr>
        <p:sp>
          <p:nvSpPr>
            <p:cNvPr id="31764" name="Text Box 34">
              <a:extLst>
                <a:ext uri="{FF2B5EF4-FFF2-40B4-BE49-F238E27FC236}">
                  <a16:creationId xmlns:a16="http://schemas.microsoft.com/office/drawing/2014/main" id="{24BF65A9-C597-40A2-BD2B-FED24AE54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4"/>
              <a:ext cx="39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1765" name="Text Box 35">
              <a:extLst>
                <a:ext uri="{FF2B5EF4-FFF2-40B4-BE49-F238E27FC236}">
                  <a16:creationId xmlns:a16="http://schemas.microsoft.com/office/drawing/2014/main" id="{A56BC67B-7D38-49F1-9C9F-5C7CAF717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0"/>
              <a:ext cx="39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 err="1">
                  <a:solidFill>
                    <a:srgbClr val="FF3300"/>
                  </a:solidFill>
                  <a:latin typeface="Times New Roman" panose="02020603050405020304" pitchFamily="18" charset="0"/>
                </a:rPr>
                <a:t>tmp</a:t>
              </a:r>
              <a:endPara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6" name="Oval 37">
              <a:extLst>
                <a:ext uri="{FF2B5EF4-FFF2-40B4-BE49-F238E27FC236}">
                  <a16:creationId xmlns:a16="http://schemas.microsoft.com/office/drawing/2014/main" id="{C8B7FEE6-9DC7-43D8-98F0-DE58B5AF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408"/>
              <a:ext cx="57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767" name="Line 38">
              <a:extLst>
                <a:ext uri="{FF2B5EF4-FFF2-40B4-BE49-F238E27FC236}">
                  <a16:creationId xmlns:a16="http://schemas.microsoft.com/office/drawing/2014/main" id="{BDF69F30-5BCC-457C-9C0C-C7ADADEB5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408"/>
              <a:ext cx="8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6" name="Line 39">
            <a:extLst>
              <a:ext uri="{FF2B5EF4-FFF2-40B4-BE49-F238E27FC236}">
                <a16:creationId xmlns:a16="http://schemas.microsoft.com/office/drawing/2014/main" id="{EDEA1066-3707-4015-9F15-FD6D196D0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813" y="241582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57" name="Group 40">
            <a:extLst>
              <a:ext uri="{FF2B5EF4-FFF2-40B4-BE49-F238E27FC236}">
                <a16:creationId xmlns:a16="http://schemas.microsoft.com/office/drawing/2014/main" id="{C3DA6C3F-3306-499E-ACE4-B5D325DA3B04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2365028"/>
            <a:ext cx="990600" cy="466725"/>
            <a:chOff x="0" y="0"/>
            <a:chExt cx="624" cy="294"/>
          </a:xfrm>
        </p:grpSpPr>
        <p:sp>
          <p:nvSpPr>
            <p:cNvPr id="31762" name="Text Box 41">
              <a:extLst>
                <a:ext uri="{FF2B5EF4-FFF2-40B4-BE49-F238E27FC236}">
                  <a16:creationId xmlns:a16="http://schemas.microsoft.com/office/drawing/2014/main" id="{A4D48B98-FD79-474F-9ECB-D898ABEB4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9     </a:t>
              </a:r>
            </a:p>
          </p:txBody>
        </p:sp>
        <p:sp>
          <p:nvSpPr>
            <p:cNvPr id="31763" name="Line 42">
              <a:extLst>
                <a:ext uri="{FF2B5EF4-FFF2-40B4-BE49-F238E27FC236}">
                  <a16:creationId xmlns:a16="http://schemas.microsoft.com/office/drawing/2014/main" id="{8B042D2D-F603-460E-A6CD-736F1C699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8" name="Group 43">
            <a:extLst>
              <a:ext uri="{FF2B5EF4-FFF2-40B4-BE49-F238E27FC236}">
                <a16:creationId xmlns:a16="http://schemas.microsoft.com/office/drawing/2014/main" id="{B767CF9E-6876-466A-A618-DAE0CC517D22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2560291"/>
            <a:ext cx="838200" cy="76200"/>
            <a:chOff x="0" y="0"/>
            <a:chExt cx="528" cy="48"/>
          </a:xfrm>
        </p:grpSpPr>
        <p:sp>
          <p:nvSpPr>
            <p:cNvPr id="31760" name="Line 44">
              <a:extLst>
                <a:ext uri="{FF2B5EF4-FFF2-40B4-BE49-F238E27FC236}">
                  <a16:creationId xmlns:a16="http://schemas.microsoft.com/office/drawing/2014/main" id="{82517AC0-78AD-4E40-A9E1-7DFFC4173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Oval 45">
              <a:extLst>
                <a:ext uri="{FF2B5EF4-FFF2-40B4-BE49-F238E27FC236}">
                  <a16:creationId xmlns:a16="http://schemas.microsoft.com/office/drawing/2014/main" id="{BB0C5661-3BEA-48FC-BED0-D5FAD46A7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9974" name="Text Box 58">
            <a:extLst>
              <a:ext uri="{FF2B5EF4-FFF2-40B4-BE49-F238E27FC236}">
                <a16:creationId xmlns:a16="http://schemas.microsoft.com/office/drawing/2014/main" id="{0CA6B0BF-0F5C-47BF-8A03-7713A8ECB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912716"/>
            <a:ext cx="8458200" cy="3477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13500000">
              <a:srgbClr val="007A5C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/*</a:t>
            </a:r>
            <a:r>
              <a:rPr lang="zh-CN" altLang="en-US" sz="2000" b="0" dirty="0">
                <a:latin typeface="Consolas" panose="020B0609020204030204" pitchFamily="49" charset="0"/>
              </a:rPr>
              <a:t>查找值为</a:t>
            </a:r>
            <a:r>
              <a:rPr lang="en-US" altLang="zh-CN" sz="2000" b="0" dirty="0">
                <a:latin typeface="Consolas" panose="020B0609020204030204" pitchFamily="49" charset="0"/>
              </a:rPr>
              <a:t>x</a:t>
            </a:r>
            <a:r>
              <a:rPr lang="zh-CN" altLang="en-US" sz="2000" b="0" dirty="0">
                <a:latin typeface="Consolas" panose="020B0609020204030204" pitchFamily="49" charset="0"/>
              </a:rPr>
              <a:t>的第一个节点，返回节点的前驱指针，失败返回</a:t>
            </a:r>
            <a:r>
              <a:rPr lang="en-US" altLang="zh-CN" sz="2000" b="0" dirty="0">
                <a:latin typeface="Consolas" panose="020B0609020204030204" pitchFamily="49" charset="0"/>
              </a:rPr>
              <a:t>NULL*/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</a:rPr>
              <a:t>findPre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head, </a:t>
            </a:r>
            <a:r>
              <a:rPr lang="en-US" altLang="zh-CN" sz="2000" b="0" dirty="0" err="1">
                <a:latin typeface="Consolas" panose="020B0609020204030204" pitchFamily="49" charset="0"/>
              </a:rPr>
              <a:t>ElemType</a:t>
            </a:r>
            <a:r>
              <a:rPr lang="en-US" altLang="zh-CN" sz="2000" b="0" dirty="0">
                <a:latin typeface="Consolas" panose="020B0609020204030204" pitchFamily="49" charset="0"/>
              </a:rPr>
              <a:t>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=</a:t>
            </a:r>
            <a:r>
              <a:rPr lang="en-US" altLang="zh-CN" sz="2000" b="0" dirty="0" err="1">
                <a:latin typeface="Consolas" panose="020B0609020204030204" pitchFamily="49" charset="0"/>
              </a:rPr>
              <a:t>head,cur</a:t>
            </a:r>
            <a:r>
              <a:rPr lang="en-US" altLang="zh-CN" sz="2000" b="0" dirty="0">
                <a:latin typeface="Consolas" panose="020B0609020204030204" pitchFamily="49" charset="0"/>
              </a:rPr>
              <a:t> = head-&gt;next;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	while ( cur != NULL &amp;&amp; cur-&gt;data != x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	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 = cur;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   		cur = cur-&gt;next;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if (cur==NULL)	return (NULL);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else return (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9" name="Group 59">
            <a:extLst>
              <a:ext uri="{FF2B5EF4-FFF2-40B4-BE49-F238E27FC236}">
                <a16:creationId xmlns:a16="http://schemas.microsoft.com/office/drawing/2014/main" id="{6C2793F9-DCBA-406C-8A1E-B4FEBC70D835}"/>
              </a:ext>
            </a:extLst>
          </p:cNvPr>
          <p:cNvGrpSpPr>
            <a:grpSpLocks/>
          </p:cNvGrpSpPr>
          <p:nvPr/>
        </p:nvGrpSpPr>
        <p:grpSpPr bwMode="auto">
          <a:xfrm>
            <a:off x="5578476" y="1022003"/>
            <a:ext cx="717550" cy="1370013"/>
            <a:chOff x="604" y="0"/>
            <a:chExt cx="452" cy="863"/>
          </a:xfrm>
        </p:grpSpPr>
        <p:sp>
          <p:nvSpPr>
            <p:cNvPr id="40" name="Text Box 34">
              <a:extLst>
                <a:ext uri="{FF2B5EF4-FFF2-40B4-BE49-F238E27FC236}">
                  <a16:creationId xmlns:a16="http://schemas.microsoft.com/office/drawing/2014/main" id="{BD828B37-D96C-464D-922D-4E1BD3A79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4"/>
              <a:ext cx="39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4EC4DF2C-91FA-4183-BE2D-7E4F142B6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0"/>
              <a:ext cx="3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cur</a:t>
              </a:r>
            </a:p>
          </p:txBody>
        </p:sp>
        <p:sp>
          <p:nvSpPr>
            <p:cNvPr id="42" name="Oval 37">
              <a:extLst>
                <a:ext uri="{FF2B5EF4-FFF2-40B4-BE49-F238E27FC236}">
                  <a16:creationId xmlns:a16="http://schemas.microsoft.com/office/drawing/2014/main" id="{E76AF7E6-8FC5-4B06-84F2-68022BAB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408"/>
              <a:ext cx="57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0FBC97FC-8E4C-4DDD-AC39-F88783FD4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408"/>
              <a:ext cx="8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02CD5DF6-9410-4C9C-A640-96FC2938D3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A65357E-C8B5-4D3B-BE48-A2D97A881BFA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0833608-32B8-43A4-B6CD-7FE8208967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删除指定位置的后继节点</a:t>
            </a:r>
          </a:p>
        </p:txBody>
      </p:sp>
      <p:grpSp>
        <p:nvGrpSpPr>
          <p:cNvPr id="50181" name="Group 4">
            <a:extLst>
              <a:ext uri="{FF2B5EF4-FFF2-40B4-BE49-F238E27FC236}">
                <a16:creationId xmlns:a16="http://schemas.microsoft.com/office/drawing/2014/main" id="{ADC80737-D47F-49BF-9AD0-0823A23AFF3C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2424336"/>
            <a:ext cx="990600" cy="466725"/>
            <a:chOff x="0" y="0"/>
            <a:chExt cx="624" cy="294"/>
          </a:xfrm>
        </p:grpSpPr>
        <p:sp>
          <p:nvSpPr>
            <p:cNvPr id="50232" name="Text Box 5">
              <a:extLst>
                <a:ext uri="{FF2B5EF4-FFF2-40B4-BE49-F238E27FC236}">
                  <a16:creationId xmlns:a16="http://schemas.microsoft.com/office/drawing/2014/main" id="{2109FDF5-E7DC-42C6-B498-D6CE42B30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50233" name="Line 6">
              <a:extLst>
                <a:ext uri="{FF2B5EF4-FFF2-40B4-BE49-F238E27FC236}">
                  <a16:creationId xmlns:a16="http://schemas.microsoft.com/office/drawing/2014/main" id="{90B53FBE-97D0-4C03-9F96-3A0B149B5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2" name="Group 7">
            <a:extLst>
              <a:ext uri="{FF2B5EF4-FFF2-40B4-BE49-F238E27FC236}">
                <a16:creationId xmlns:a16="http://schemas.microsoft.com/office/drawing/2014/main" id="{8D7AB3BC-2AF2-4A1C-B79E-F7D56C1CF07A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2424336"/>
            <a:ext cx="990600" cy="466725"/>
            <a:chOff x="0" y="0"/>
            <a:chExt cx="624" cy="294"/>
          </a:xfrm>
        </p:grpSpPr>
        <p:sp>
          <p:nvSpPr>
            <p:cNvPr id="50230" name="Text Box 8">
              <a:extLst>
                <a:ext uri="{FF2B5EF4-FFF2-40B4-BE49-F238E27FC236}">
                  <a16:creationId xmlns:a16="http://schemas.microsoft.com/office/drawing/2014/main" id="{E3240054-099A-4340-9D27-4012F7310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19  </a:t>
              </a:r>
            </a:p>
          </p:txBody>
        </p:sp>
        <p:sp>
          <p:nvSpPr>
            <p:cNvPr id="50231" name="Line 9">
              <a:extLst>
                <a:ext uri="{FF2B5EF4-FFF2-40B4-BE49-F238E27FC236}">
                  <a16:creationId xmlns:a16="http://schemas.microsoft.com/office/drawing/2014/main" id="{8E4CDEE8-CA1E-4257-B8D9-94C976881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3" name="Group 10">
            <a:extLst>
              <a:ext uri="{FF2B5EF4-FFF2-40B4-BE49-F238E27FC236}">
                <a16:creationId xmlns:a16="http://schemas.microsoft.com/office/drawing/2014/main" id="{CF92BE8B-E470-49C9-AE0F-F4D4C1904875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2424336"/>
            <a:ext cx="990600" cy="466725"/>
            <a:chOff x="0" y="0"/>
            <a:chExt cx="624" cy="294"/>
          </a:xfrm>
        </p:grpSpPr>
        <p:sp>
          <p:nvSpPr>
            <p:cNvPr id="50228" name="Text Box 11">
              <a:extLst>
                <a:ext uri="{FF2B5EF4-FFF2-40B4-BE49-F238E27FC236}">
                  <a16:creationId xmlns:a16="http://schemas.microsoft.com/office/drawing/2014/main" id="{522798B6-3DAB-4A4F-A437-A3B191EB0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47  </a:t>
              </a:r>
            </a:p>
          </p:txBody>
        </p:sp>
        <p:sp>
          <p:nvSpPr>
            <p:cNvPr id="50229" name="Line 12">
              <a:extLst>
                <a:ext uri="{FF2B5EF4-FFF2-40B4-BE49-F238E27FC236}">
                  <a16:creationId xmlns:a16="http://schemas.microsoft.com/office/drawing/2014/main" id="{5CD3D69F-DF55-4546-802D-2652770C5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4" name="Group 13">
            <a:extLst>
              <a:ext uri="{FF2B5EF4-FFF2-40B4-BE49-F238E27FC236}">
                <a16:creationId xmlns:a16="http://schemas.microsoft.com/office/drawing/2014/main" id="{C973B470-5544-41AF-AE52-319138831486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2619599"/>
            <a:ext cx="838200" cy="76200"/>
            <a:chOff x="0" y="0"/>
            <a:chExt cx="528" cy="48"/>
          </a:xfrm>
        </p:grpSpPr>
        <p:sp>
          <p:nvSpPr>
            <p:cNvPr id="50226" name="Line 14">
              <a:extLst>
                <a:ext uri="{FF2B5EF4-FFF2-40B4-BE49-F238E27FC236}">
                  <a16:creationId xmlns:a16="http://schemas.microsoft.com/office/drawing/2014/main" id="{73098768-C9BF-4E23-96F2-78B75498A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7" name="Oval 15">
              <a:extLst>
                <a:ext uri="{FF2B5EF4-FFF2-40B4-BE49-F238E27FC236}">
                  <a16:creationId xmlns:a16="http://schemas.microsoft.com/office/drawing/2014/main" id="{68D02F1B-9D39-4FE9-ADE6-522959D8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85" name="Group 16">
            <a:extLst>
              <a:ext uri="{FF2B5EF4-FFF2-40B4-BE49-F238E27FC236}">
                <a16:creationId xmlns:a16="http://schemas.microsoft.com/office/drawing/2014/main" id="{825C9329-05B4-4246-B67B-E86D2AAA57DB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624361"/>
            <a:ext cx="838200" cy="76200"/>
            <a:chOff x="0" y="0"/>
            <a:chExt cx="528" cy="48"/>
          </a:xfrm>
        </p:grpSpPr>
        <p:sp>
          <p:nvSpPr>
            <p:cNvPr id="50224" name="Line 17">
              <a:extLst>
                <a:ext uri="{FF2B5EF4-FFF2-40B4-BE49-F238E27FC236}">
                  <a16:creationId xmlns:a16="http://schemas.microsoft.com/office/drawing/2014/main" id="{6127D624-51CA-44A2-BAA3-A4FFB5AD8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5" name="Oval 18">
              <a:extLst>
                <a:ext uri="{FF2B5EF4-FFF2-40B4-BE49-F238E27FC236}">
                  <a16:creationId xmlns:a16="http://schemas.microsoft.com/office/drawing/2014/main" id="{8F4BF17B-9294-44C3-B74A-ABD7D66F0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86" name="Group 19">
            <a:extLst>
              <a:ext uri="{FF2B5EF4-FFF2-40B4-BE49-F238E27FC236}">
                <a16:creationId xmlns:a16="http://schemas.microsoft.com/office/drawing/2014/main" id="{EE092ADA-9FA9-4CD8-9301-E7AE8F8E3AB8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1052736"/>
            <a:ext cx="1219200" cy="1371600"/>
            <a:chOff x="0" y="0"/>
            <a:chExt cx="768" cy="864"/>
          </a:xfrm>
        </p:grpSpPr>
        <p:sp>
          <p:nvSpPr>
            <p:cNvPr id="50219" name="Text Box 20">
              <a:extLst>
                <a:ext uri="{FF2B5EF4-FFF2-40B4-BE49-F238E27FC236}">
                  <a16:creationId xmlns:a16="http://schemas.microsoft.com/office/drawing/2014/main" id="{015803F0-5BE5-449B-97C5-4E886A4BB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20" name="Text Box 21">
              <a:extLst>
                <a:ext uri="{FF2B5EF4-FFF2-40B4-BE49-F238E27FC236}">
                  <a16:creationId xmlns:a16="http://schemas.microsoft.com/office/drawing/2014/main" id="{114F0C42-FBFC-4E7B-A897-C7CC33797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head</a:t>
              </a:r>
            </a:p>
          </p:txBody>
        </p:sp>
        <p:grpSp>
          <p:nvGrpSpPr>
            <p:cNvPr id="50221" name="Group 22">
              <a:extLst>
                <a:ext uri="{FF2B5EF4-FFF2-40B4-BE49-F238E27FC236}">
                  <a16:creationId xmlns:a16="http://schemas.microsoft.com/office/drawing/2014/main" id="{E9D8F274-5A37-452C-BE88-57EE8CC95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50222" name="Oval 23">
                <a:extLst>
                  <a:ext uri="{FF2B5EF4-FFF2-40B4-BE49-F238E27FC236}">
                    <a16:creationId xmlns:a16="http://schemas.microsoft.com/office/drawing/2014/main" id="{69568AEE-7242-4A69-B009-E6926AA97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3" name="Line 24">
                <a:extLst>
                  <a:ext uri="{FF2B5EF4-FFF2-40B4-BE49-F238E27FC236}">
                    <a16:creationId xmlns:a16="http://schemas.microsoft.com/office/drawing/2014/main" id="{CF60D337-6720-4C03-B0CB-C46956A02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187" name="Group 25">
            <a:extLst>
              <a:ext uri="{FF2B5EF4-FFF2-40B4-BE49-F238E27FC236}">
                <a16:creationId xmlns:a16="http://schemas.microsoft.com/office/drawing/2014/main" id="{6CAD8EDA-3CF3-4616-8118-BB99CBA8A6DA}"/>
              </a:ext>
            </a:extLst>
          </p:cNvPr>
          <p:cNvGrpSpPr>
            <a:grpSpLocks/>
          </p:cNvGrpSpPr>
          <p:nvPr/>
        </p:nvGrpSpPr>
        <p:grpSpPr bwMode="auto">
          <a:xfrm>
            <a:off x="3856038" y="1062261"/>
            <a:ext cx="931862" cy="1371600"/>
            <a:chOff x="0" y="0"/>
            <a:chExt cx="768" cy="864"/>
          </a:xfrm>
        </p:grpSpPr>
        <p:sp>
          <p:nvSpPr>
            <p:cNvPr id="50214" name="Text Box 26">
              <a:extLst>
                <a:ext uri="{FF2B5EF4-FFF2-40B4-BE49-F238E27FC236}">
                  <a16:creationId xmlns:a16="http://schemas.microsoft.com/office/drawing/2014/main" id="{38351D53-E13C-4E1E-AA55-43038B400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15" name="Text Box 27">
              <a:extLst>
                <a:ext uri="{FF2B5EF4-FFF2-40B4-BE49-F238E27FC236}">
                  <a16:creationId xmlns:a16="http://schemas.microsoft.com/office/drawing/2014/main" id="{0546842B-31FA-469D-A2B3-4A850FDDA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grpSp>
          <p:nvGrpSpPr>
            <p:cNvPr id="50216" name="Group 28">
              <a:extLst>
                <a:ext uri="{FF2B5EF4-FFF2-40B4-BE49-F238E27FC236}">
                  <a16:creationId xmlns:a16="http://schemas.microsoft.com/office/drawing/2014/main" id="{A11F7F6B-F0A6-4B8F-966D-A3DE79A72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50217" name="Oval 29">
                <a:extLst>
                  <a:ext uri="{FF2B5EF4-FFF2-40B4-BE49-F238E27FC236}">
                    <a16:creationId xmlns:a16="http://schemas.microsoft.com/office/drawing/2014/main" id="{A6FF9D7B-3383-4D78-82B7-B754E3C31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8" name="Line 30">
                <a:extLst>
                  <a:ext uri="{FF2B5EF4-FFF2-40B4-BE49-F238E27FC236}">
                    <a16:creationId xmlns:a16="http://schemas.microsoft.com/office/drawing/2014/main" id="{5C32FAC9-7BA4-4788-931F-4C37B7D5E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188" name="Group 31">
            <a:extLst>
              <a:ext uri="{FF2B5EF4-FFF2-40B4-BE49-F238E27FC236}">
                <a16:creationId xmlns:a16="http://schemas.microsoft.com/office/drawing/2014/main" id="{A7F0A72C-57BB-4FBD-B40F-D238E815ACC0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1062261"/>
            <a:ext cx="1447800" cy="1371600"/>
            <a:chOff x="0" y="0"/>
            <a:chExt cx="768" cy="864"/>
          </a:xfrm>
        </p:grpSpPr>
        <p:sp>
          <p:nvSpPr>
            <p:cNvPr id="50209" name="Text Box 32">
              <a:extLst>
                <a:ext uri="{FF2B5EF4-FFF2-40B4-BE49-F238E27FC236}">
                  <a16:creationId xmlns:a16="http://schemas.microsoft.com/office/drawing/2014/main" id="{CF1B64A9-C6D9-4D68-B997-73595F5CD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0210" name="Text Box 33">
              <a:extLst>
                <a:ext uri="{FF2B5EF4-FFF2-40B4-BE49-F238E27FC236}">
                  <a16:creationId xmlns:a16="http://schemas.microsoft.com/office/drawing/2014/main" id="{CD8846BA-1064-4526-B67A-B11888C60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cur</a:t>
              </a:r>
            </a:p>
          </p:txBody>
        </p:sp>
        <p:grpSp>
          <p:nvGrpSpPr>
            <p:cNvPr id="50211" name="Group 34">
              <a:extLst>
                <a:ext uri="{FF2B5EF4-FFF2-40B4-BE49-F238E27FC236}">
                  <a16:creationId xmlns:a16="http://schemas.microsoft.com/office/drawing/2014/main" id="{F9AC891E-B050-4B71-84FD-389CE7A08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50212" name="Oval 35">
                <a:extLst>
                  <a:ext uri="{FF2B5EF4-FFF2-40B4-BE49-F238E27FC236}">
                    <a16:creationId xmlns:a16="http://schemas.microsoft.com/office/drawing/2014/main" id="{176CB925-560E-481C-801F-FD47126C6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3" name="Line 36">
                <a:extLst>
                  <a:ext uri="{FF2B5EF4-FFF2-40B4-BE49-F238E27FC236}">
                    <a16:creationId xmlns:a16="http://schemas.microsoft.com/office/drawing/2014/main" id="{87B0B6B2-9757-4F22-A97B-45F8B9034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189" name="Line 37">
            <a:extLst>
              <a:ext uri="{FF2B5EF4-FFF2-40B4-BE49-F238E27FC236}">
                <a16:creationId xmlns:a16="http://schemas.microsoft.com/office/drawing/2014/main" id="{4B3451B3-106B-490C-9EE5-A46AD29B2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813" y="2487836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190" name="Group 38">
            <a:extLst>
              <a:ext uri="{FF2B5EF4-FFF2-40B4-BE49-F238E27FC236}">
                <a16:creationId xmlns:a16="http://schemas.microsoft.com/office/drawing/2014/main" id="{E151C162-57DB-492B-8B37-995230E9B68E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2437036"/>
            <a:ext cx="990600" cy="466725"/>
            <a:chOff x="0" y="0"/>
            <a:chExt cx="624" cy="294"/>
          </a:xfrm>
        </p:grpSpPr>
        <p:sp>
          <p:nvSpPr>
            <p:cNvPr id="50207" name="Text Box 39">
              <a:extLst>
                <a:ext uri="{FF2B5EF4-FFF2-40B4-BE49-F238E27FC236}">
                  <a16:creationId xmlns:a16="http://schemas.microsoft.com/office/drawing/2014/main" id="{2569EB0F-D712-4189-9090-B2E53EC7B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9     </a:t>
              </a:r>
            </a:p>
          </p:txBody>
        </p:sp>
        <p:sp>
          <p:nvSpPr>
            <p:cNvPr id="50208" name="Line 40">
              <a:extLst>
                <a:ext uri="{FF2B5EF4-FFF2-40B4-BE49-F238E27FC236}">
                  <a16:creationId xmlns:a16="http://schemas.microsoft.com/office/drawing/2014/main" id="{9E3099AA-EC37-4CED-BE10-3BAA13D18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91" name="Group 41">
            <a:extLst>
              <a:ext uri="{FF2B5EF4-FFF2-40B4-BE49-F238E27FC236}">
                <a16:creationId xmlns:a16="http://schemas.microsoft.com/office/drawing/2014/main" id="{6034328F-ED32-4EC6-A733-41FC190B64D9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2632299"/>
            <a:ext cx="838200" cy="76200"/>
            <a:chOff x="0" y="0"/>
            <a:chExt cx="528" cy="48"/>
          </a:xfrm>
        </p:grpSpPr>
        <p:sp>
          <p:nvSpPr>
            <p:cNvPr id="50205" name="Line 42">
              <a:extLst>
                <a:ext uri="{FF2B5EF4-FFF2-40B4-BE49-F238E27FC236}">
                  <a16:creationId xmlns:a16="http://schemas.microsoft.com/office/drawing/2014/main" id="{F76FCC09-91C3-4C99-B7D1-1423910E0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Oval 43">
              <a:extLst>
                <a:ext uri="{FF2B5EF4-FFF2-40B4-BE49-F238E27FC236}">
                  <a16:creationId xmlns:a16="http://schemas.microsoft.com/office/drawing/2014/main" id="{EA293B94-6203-4C52-9153-AE31C0199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92" name="Group 44">
            <a:extLst>
              <a:ext uri="{FF2B5EF4-FFF2-40B4-BE49-F238E27FC236}">
                <a16:creationId xmlns:a16="http://schemas.microsoft.com/office/drawing/2014/main" id="{76CD2882-25B0-4EE1-9A34-8AD997426C93}"/>
              </a:ext>
            </a:extLst>
          </p:cNvPr>
          <p:cNvGrpSpPr>
            <a:grpSpLocks/>
          </p:cNvGrpSpPr>
          <p:nvPr/>
        </p:nvGrpSpPr>
        <p:grpSpPr bwMode="auto">
          <a:xfrm>
            <a:off x="4830763" y="2724374"/>
            <a:ext cx="2605087" cy="287337"/>
            <a:chOff x="0" y="0"/>
            <a:chExt cx="1641" cy="272"/>
          </a:xfrm>
        </p:grpSpPr>
        <p:sp>
          <p:nvSpPr>
            <p:cNvPr id="50202" name="Line 45">
              <a:extLst>
                <a:ext uri="{FF2B5EF4-FFF2-40B4-BE49-F238E27FC236}">
                  <a16:creationId xmlns:a16="http://schemas.microsoft.com/office/drawing/2014/main" id="{989CFBB0-41FB-48EF-8D2F-351EC885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46">
              <a:extLst>
                <a:ext uri="{FF2B5EF4-FFF2-40B4-BE49-F238E27FC236}">
                  <a16:creationId xmlns:a16="http://schemas.microsoft.com/office/drawing/2014/main" id="{4DF03D37-491F-4763-AB6E-413CCB55C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2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Line 47">
              <a:extLst>
                <a:ext uri="{FF2B5EF4-FFF2-40B4-BE49-F238E27FC236}">
                  <a16:creationId xmlns:a16="http://schemas.microsoft.com/office/drawing/2014/main" id="{F25F7205-6A1D-45F7-BD0F-B6C35DAFA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3" y="90"/>
              <a:ext cx="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13500000">
                <a:srgbClr val="00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93" name="Line 48">
            <a:extLst>
              <a:ext uri="{FF2B5EF4-FFF2-40B4-BE49-F238E27FC236}">
                <a16:creationId xmlns:a16="http://schemas.microsoft.com/office/drawing/2014/main" id="{786AF800-9D43-406B-ADCB-6A9CAD27F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9725" y="2438624"/>
            <a:ext cx="792163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49">
            <a:extLst>
              <a:ext uri="{FF2B5EF4-FFF2-40B4-BE49-F238E27FC236}">
                <a16:creationId xmlns:a16="http://schemas.microsoft.com/office/drawing/2014/main" id="{5F41E074-85E0-47D3-B53F-DAFB5EDF9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188" y="2365599"/>
            <a:ext cx="576262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5" name="Text Box 56">
            <a:extLst>
              <a:ext uri="{FF2B5EF4-FFF2-40B4-BE49-F238E27FC236}">
                <a16:creationId xmlns:a16="http://schemas.microsoft.com/office/drawing/2014/main" id="{9D2C7433-E263-4197-8D43-0D2D6EC5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81" y="3094831"/>
            <a:ext cx="7489825" cy="4093428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13500000">
              <a:srgbClr val="007A5C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/*</a:t>
            </a:r>
            <a:r>
              <a:rPr lang="zh-CN" altLang="en-US" sz="2000" b="0" dirty="0">
                <a:latin typeface="Consolas" panose="020B0609020204030204" pitchFamily="49" charset="0"/>
              </a:rPr>
              <a:t>删除指定指针位置的后继节点，成功返回</a:t>
            </a:r>
            <a:r>
              <a:rPr lang="en-US" altLang="zh-CN" sz="2000" b="0" dirty="0">
                <a:latin typeface="Consolas" panose="020B0609020204030204" pitchFamily="49" charset="0"/>
              </a:rPr>
              <a:t>1</a:t>
            </a:r>
            <a:r>
              <a:rPr lang="zh-CN" altLang="en-US" sz="2000" b="0" dirty="0">
                <a:latin typeface="Consolas" panose="020B0609020204030204" pitchFamily="49" charset="0"/>
              </a:rPr>
              <a:t>，失败返回</a:t>
            </a:r>
            <a:r>
              <a:rPr lang="en-US" altLang="zh-CN" sz="2000" b="0" dirty="0">
                <a:latin typeface="Consolas" panose="020B0609020204030204" pitchFamily="49" charset="0"/>
              </a:rPr>
              <a:t>0*/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int </a:t>
            </a:r>
            <a:r>
              <a:rPr lang="en-US" altLang="zh-CN" sz="2000" b="0" dirty="0" err="1">
                <a:latin typeface="Consolas" panose="020B0609020204030204" pitchFamily="49" charset="0"/>
              </a:rPr>
              <a:t>eraseByPre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pre)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cur;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if (pre==NULL || pre-&gt;next==NULL)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	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cur = pre-&gt;next;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   	pre-&gt;next = cur-&gt;next;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free(cur);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06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p =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findPre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,1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eraseByPre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(head);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destroyList</a:t>
            </a:r>
            <a:r>
              <a:rPr lang="en-US" altLang="zh-CN" sz="2000" b="0" dirty="0">
                <a:latin typeface="Consolas" panose="020B0609020204030204" pitchFamily="49" charset="0"/>
              </a:rPr>
              <a:t>(&amp;head);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</a:rPr>
              <a:t>继续测试删除值为</a:t>
            </a:r>
            <a:r>
              <a:rPr lang="en-US" altLang="zh-CN" sz="2000" dirty="0">
                <a:latin typeface="Consolas" panose="020B0609020204030204" pitchFamily="49" charset="0"/>
              </a:rPr>
              <a:t>2</a:t>
            </a:r>
            <a:r>
              <a:rPr lang="zh-CN" altLang="en-US" sz="2000" dirty="0">
                <a:latin typeface="Consolas" panose="020B0609020204030204" pitchFamily="49" charset="0"/>
              </a:rPr>
              <a:t>、</a:t>
            </a:r>
            <a:r>
              <a:rPr lang="en-US" altLang="zh-CN" sz="2000" dirty="0">
                <a:latin typeface="Consolas" panose="020B0609020204030204" pitchFamily="49" charset="0"/>
              </a:rPr>
              <a:t>3</a:t>
            </a:r>
            <a:r>
              <a:rPr lang="zh-CN" altLang="en-US" sz="2000" dirty="0">
                <a:latin typeface="Consolas" panose="020B0609020204030204" pitchFamily="49" charset="0"/>
              </a:rPr>
              <a:t>、</a:t>
            </a:r>
            <a:r>
              <a:rPr lang="en-US" altLang="zh-CN" sz="2000" dirty="0">
                <a:latin typeface="Consolas" panose="020B0609020204030204" pitchFamily="49" charset="0"/>
              </a:rPr>
              <a:t>4</a:t>
            </a:r>
            <a:r>
              <a:rPr lang="zh-CN" altLang="en-US" sz="2000" dirty="0">
                <a:latin typeface="Consolas" panose="020B0609020204030204" pitchFamily="49" charset="0"/>
              </a:rPr>
              <a:t>的节点，保证删头、尾、不存在节点都正确</a:t>
            </a:r>
            <a:r>
              <a:rPr lang="en-US" altLang="zh-CN" sz="2000" dirty="0"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04566571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B0E02552-1207-4B0C-A066-1AEA78522F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42159D3-CD1F-4E3E-BFD0-2FD9916AE40B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28675" name="Group 5">
            <a:extLst>
              <a:ext uri="{FF2B5EF4-FFF2-40B4-BE49-F238E27FC236}">
                <a16:creationId xmlns:a16="http://schemas.microsoft.com/office/drawing/2014/main" id="{2AAA1A61-6381-43B2-9807-6DCA664F432C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639367"/>
            <a:ext cx="990600" cy="466725"/>
            <a:chOff x="0" y="0"/>
            <a:chExt cx="624" cy="294"/>
          </a:xfrm>
        </p:grpSpPr>
        <p:sp>
          <p:nvSpPr>
            <p:cNvPr id="28709" name="Text Box 6">
              <a:extLst>
                <a:ext uri="{FF2B5EF4-FFF2-40B4-BE49-F238E27FC236}">
                  <a16:creationId xmlns:a16="http://schemas.microsoft.com/office/drawing/2014/main" id="{D81E222C-BC5E-4160-A988-17CF845AF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28710" name="Line 7">
              <a:extLst>
                <a:ext uri="{FF2B5EF4-FFF2-40B4-BE49-F238E27FC236}">
                  <a16:creationId xmlns:a16="http://schemas.microsoft.com/office/drawing/2014/main" id="{F91BB91E-0BED-4FB2-819A-4A5DA5107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6" name="Group 8">
            <a:extLst>
              <a:ext uri="{FF2B5EF4-FFF2-40B4-BE49-F238E27FC236}">
                <a16:creationId xmlns:a16="http://schemas.microsoft.com/office/drawing/2014/main" id="{DA4344CC-B586-4555-8593-1376D79465C5}"/>
              </a:ext>
            </a:extLst>
          </p:cNvPr>
          <p:cNvGrpSpPr>
            <a:grpSpLocks/>
          </p:cNvGrpSpPr>
          <p:nvPr/>
        </p:nvGrpSpPr>
        <p:grpSpPr bwMode="auto">
          <a:xfrm>
            <a:off x="3452813" y="1639367"/>
            <a:ext cx="990600" cy="466725"/>
            <a:chOff x="0" y="0"/>
            <a:chExt cx="624" cy="294"/>
          </a:xfrm>
        </p:grpSpPr>
        <p:sp>
          <p:nvSpPr>
            <p:cNvPr id="28707" name="Text Box 9">
              <a:extLst>
                <a:ext uri="{FF2B5EF4-FFF2-40B4-BE49-F238E27FC236}">
                  <a16:creationId xmlns:a16="http://schemas.microsoft.com/office/drawing/2014/main" id="{725F1EEA-FB88-44BE-A593-5AD85EBD6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19  </a:t>
              </a:r>
            </a:p>
          </p:txBody>
        </p:sp>
        <p:sp>
          <p:nvSpPr>
            <p:cNvPr id="28708" name="Line 10">
              <a:extLst>
                <a:ext uri="{FF2B5EF4-FFF2-40B4-BE49-F238E27FC236}">
                  <a16:creationId xmlns:a16="http://schemas.microsoft.com/office/drawing/2014/main" id="{370D2F3B-8893-4BAD-8B28-0CAF6118D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7" name="Group 11">
            <a:extLst>
              <a:ext uri="{FF2B5EF4-FFF2-40B4-BE49-F238E27FC236}">
                <a16:creationId xmlns:a16="http://schemas.microsoft.com/office/drawing/2014/main" id="{0F68C549-FE79-44BE-8424-156E60895E33}"/>
              </a:ext>
            </a:extLst>
          </p:cNvPr>
          <p:cNvGrpSpPr>
            <a:grpSpLocks/>
          </p:cNvGrpSpPr>
          <p:nvPr/>
        </p:nvGrpSpPr>
        <p:grpSpPr bwMode="auto">
          <a:xfrm>
            <a:off x="4900613" y="1639367"/>
            <a:ext cx="990600" cy="466725"/>
            <a:chOff x="0" y="0"/>
            <a:chExt cx="624" cy="294"/>
          </a:xfrm>
        </p:grpSpPr>
        <p:sp>
          <p:nvSpPr>
            <p:cNvPr id="28705" name="Text Box 12">
              <a:extLst>
                <a:ext uri="{FF2B5EF4-FFF2-40B4-BE49-F238E27FC236}">
                  <a16:creationId xmlns:a16="http://schemas.microsoft.com/office/drawing/2014/main" id="{6720637D-A8B9-49E2-8F1A-2E2AF99B8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47  </a:t>
              </a:r>
            </a:p>
          </p:txBody>
        </p:sp>
        <p:sp>
          <p:nvSpPr>
            <p:cNvPr id="28706" name="Line 13">
              <a:extLst>
                <a:ext uri="{FF2B5EF4-FFF2-40B4-BE49-F238E27FC236}">
                  <a16:creationId xmlns:a16="http://schemas.microsoft.com/office/drawing/2014/main" id="{5DD96BA4-D6D3-4965-B921-06D84BFA5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8" name="Group 14">
            <a:extLst>
              <a:ext uri="{FF2B5EF4-FFF2-40B4-BE49-F238E27FC236}">
                <a16:creationId xmlns:a16="http://schemas.microsoft.com/office/drawing/2014/main" id="{A34419B5-878F-428D-8333-311368ACBA44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834630"/>
            <a:ext cx="609600" cy="109537"/>
            <a:chOff x="0" y="0"/>
            <a:chExt cx="528" cy="48"/>
          </a:xfrm>
        </p:grpSpPr>
        <p:sp>
          <p:nvSpPr>
            <p:cNvPr id="28703" name="Line 15">
              <a:extLst>
                <a:ext uri="{FF2B5EF4-FFF2-40B4-BE49-F238E27FC236}">
                  <a16:creationId xmlns:a16="http://schemas.microsoft.com/office/drawing/2014/main" id="{3D28761E-5917-434A-9754-2EEFF12DD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Oval 16">
              <a:extLst>
                <a:ext uri="{FF2B5EF4-FFF2-40B4-BE49-F238E27FC236}">
                  <a16:creationId xmlns:a16="http://schemas.microsoft.com/office/drawing/2014/main" id="{ACA12EF9-A048-4592-949A-4ECB8D14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679" name="Group 17">
            <a:extLst>
              <a:ext uri="{FF2B5EF4-FFF2-40B4-BE49-F238E27FC236}">
                <a16:creationId xmlns:a16="http://schemas.microsoft.com/office/drawing/2014/main" id="{5BFB74F1-651B-4B5D-AE4E-69AF480CBB52}"/>
              </a:ext>
            </a:extLst>
          </p:cNvPr>
          <p:cNvGrpSpPr>
            <a:grpSpLocks/>
          </p:cNvGrpSpPr>
          <p:nvPr/>
        </p:nvGrpSpPr>
        <p:grpSpPr bwMode="auto">
          <a:xfrm>
            <a:off x="4214813" y="1839392"/>
            <a:ext cx="685800" cy="104775"/>
            <a:chOff x="0" y="0"/>
            <a:chExt cx="528" cy="48"/>
          </a:xfrm>
        </p:grpSpPr>
        <p:sp>
          <p:nvSpPr>
            <p:cNvPr id="28701" name="Line 18">
              <a:extLst>
                <a:ext uri="{FF2B5EF4-FFF2-40B4-BE49-F238E27FC236}">
                  <a16:creationId xmlns:a16="http://schemas.microsoft.com/office/drawing/2014/main" id="{95823174-44E4-423B-84C4-8AC1B7F74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Oval 19">
              <a:extLst>
                <a:ext uri="{FF2B5EF4-FFF2-40B4-BE49-F238E27FC236}">
                  <a16:creationId xmlns:a16="http://schemas.microsoft.com/office/drawing/2014/main" id="{F9613D3D-6F7D-43BB-A0CF-158061947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680" name="Group 20">
            <a:extLst>
              <a:ext uri="{FF2B5EF4-FFF2-40B4-BE49-F238E27FC236}">
                <a16:creationId xmlns:a16="http://schemas.microsoft.com/office/drawing/2014/main" id="{86F6CFB0-3A59-45A7-9443-8299C8907590}"/>
              </a:ext>
            </a:extLst>
          </p:cNvPr>
          <p:cNvGrpSpPr>
            <a:grpSpLocks/>
          </p:cNvGrpSpPr>
          <p:nvPr/>
        </p:nvGrpSpPr>
        <p:grpSpPr bwMode="auto">
          <a:xfrm>
            <a:off x="557213" y="1196752"/>
            <a:ext cx="1524000" cy="923925"/>
            <a:chOff x="0" y="0"/>
            <a:chExt cx="960" cy="582"/>
          </a:xfrm>
        </p:grpSpPr>
        <p:sp>
          <p:nvSpPr>
            <p:cNvPr id="28696" name="Text Box 21">
              <a:extLst>
                <a:ext uri="{FF2B5EF4-FFF2-40B4-BE49-F238E27FC236}">
                  <a16:creationId xmlns:a16="http://schemas.microsoft.com/office/drawing/2014/main" id="{9259CFA7-C2F6-4C1B-BDFF-EC1B37400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697" name="Text Box 22">
              <a:extLst>
                <a:ext uri="{FF2B5EF4-FFF2-40B4-BE49-F238E27FC236}">
                  <a16:creationId xmlns:a16="http://schemas.microsoft.com/office/drawing/2014/main" id="{037CD15E-AAC2-47C2-A3FD-393ABF44D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head</a:t>
              </a:r>
            </a:p>
          </p:txBody>
        </p:sp>
        <p:grpSp>
          <p:nvGrpSpPr>
            <p:cNvPr id="28698" name="Group 23">
              <a:extLst>
                <a:ext uri="{FF2B5EF4-FFF2-40B4-BE49-F238E27FC236}">
                  <a16:creationId xmlns:a16="http://schemas.microsoft.com/office/drawing/2014/main" id="{F47E9E48-5776-46C2-83FA-8D28313F3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624" cy="48"/>
              <a:chOff x="0" y="0"/>
              <a:chExt cx="624" cy="48"/>
            </a:xfrm>
          </p:grpSpPr>
          <p:sp>
            <p:nvSpPr>
              <p:cNvPr id="28699" name="Oval 24">
                <a:extLst>
                  <a:ext uri="{FF2B5EF4-FFF2-40B4-BE49-F238E27FC236}">
                    <a16:creationId xmlns:a16="http://schemas.microsoft.com/office/drawing/2014/main" id="{3BFA58BE-D50B-48C0-A056-D0D95D996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0" name="Line 25">
                <a:extLst>
                  <a:ext uri="{FF2B5EF4-FFF2-40B4-BE49-F238E27FC236}">
                    <a16:creationId xmlns:a16="http://schemas.microsoft.com/office/drawing/2014/main" id="{9B58541D-D581-4E59-A3C5-61DD7A24B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" y="39"/>
                <a:ext cx="606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682" name="Line 31">
            <a:extLst>
              <a:ext uri="{FF2B5EF4-FFF2-40B4-BE49-F238E27FC236}">
                <a16:creationId xmlns:a16="http://schemas.microsoft.com/office/drawing/2014/main" id="{EED0F0F5-713E-477A-A630-688473746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164889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81" name="Group 26">
            <a:extLst>
              <a:ext uri="{FF2B5EF4-FFF2-40B4-BE49-F238E27FC236}">
                <a16:creationId xmlns:a16="http://schemas.microsoft.com/office/drawing/2014/main" id="{ACEFAEA2-C668-420F-9C45-8F43464D73AB}"/>
              </a:ext>
            </a:extLst>
          </p:cNvPr>
          <p:cNvGrpSpPr>
            <a:grpSpLocks/>
          </p:cNvGrpSpPr>
          <p:nvPr/>
        </p:nvGrpSpPr>
        <p:grpSpPr bwMode="auto">
          <a:xfrm>
            <a:off x="4608038" y="2120081"/>
            <a:ext cx="1447800" cy="1143000"/>
            <a:chOff x="0" y="0"/>
            <a:chExt cx="912" cy="720"/>
          </a:xfrm>
        </p:grpSpPr>
        <p:sp>
          <p:nvSpPr>
            <p:cNvPr id="28692" name="Text Box 27">
              <a:extLst>
                <a:ext uri="{FF2B5EF4-FFF2-40B4-BE49-F238E27FC236}">
                  <a16:creationId xmlns:a16="http://schemas.microsoft.com/office/drawing/2014/main" id="{46BD192B-B91A-4C38-948B-65393908B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" y="192"/>
              <a:ext cx="39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693" name="Text Box 28">
              <a:extLst>
                <a:ext uri="{FF2B5EF4-FFF2-40B4-BE49-F238E27FC236}">
                  <a16:creationId xmlns:a16="http://schemas.microsoft.com/office/drawing/2014/main" id="{9AAAD432-C090-42C4-8A2A-47D1B6EA6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3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cur</a:t>
              </a:r>
            </a:p>
          </p:txBody>
        </p:sp>
        <p:sp>
          <p:nvSpPr>
            <p:cNvPr id="28694" name="Oval 29">
              <a:extLst>
                <a:ext uri="{FF2B5EF4-FFF2-40B4-BE49-F238E27FC236}">
                  <a16:creationId xmlns:a16="http://schemas.microsoft.com/office/drawing/2014/main" id="{0D5BF331-A159-4D4C-B0C6-2A0C93F5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" y="336"/>
              <a:ext cx="57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695" name="Line 30">
              <a:extLst>
                <a:ext uri="{FF2B5EF4-FFF2-40B4-BE49-F238E27FC236}">
                  <a16:creationId xmlns:a16="http://schemas.microsoft.com/office/drawing/2014/main" id="{2FB4AA0B-4A77-4455-AD2A-80AE6C618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" y="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94" name="Group 41">
            <a:extLst>
              <a:ext uri="{FF2B5EF4-FFF2-40B4-BE49-F238E27FC236}">
                <a16:creationId xmlns:a16="http://schemas.microsoft.com/office/drawing/2014/main" id="{A2515B2A-8691-493E-9BDD-F3FAF2F352D3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2091938"/>
            <a:ext cx="1166882" cy="1163637"/>
            <a:chOff x="0" y="0"/>
            <a:chExt cx="1088" cy="733"/>
          </a:xfrm>
        </p:grpSpPr>
        <p:sp>
          <p:nvSpPr>
            <p:cNvPr id="28687" name="Text Box 34">
              <a:extLst>
                <a:ext uri="{FF2B5EF4-FFF2-40B4-BE49-F238E27FC236}">
                  <a16:creationId xmlns:a16="http://schemas.microsoft.com/office/drawing/2014/main" id="{C33C36BE-2EDB-42AC-A0E3-FA5D2F47C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45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 err="1">
                  <a:solidFill>
                    <a:srgbClr val="FF3300"/>
                  </a:solidFill>
                  <a:latin typeface="Times New Roman" panose="02020603050405020304" pitchFamily="18" charset="0"/>
                </a:rPr>
                <a:t>tmp</a:t>
              </a:r>
              <a:endPara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8688" name="Group 39">
              <a:extLst>
                <a:ext uri="{FF2B5EF4-FFF2-40B4-BE49-F238E27FC236}">
                  <a16:creationId xmlns:a16="http://schemas.microsoft.com/office/drawing/2014/main" id="{A02B8BF9-3A18-4DD1-816C-6E7863D2E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" y="0"/>
              <a:ext cx="956" cy="499"/>
              <a:chOff x="0" y="0"/>
              <a:chExt cx="956" cy="499"/>
            </a:xfrm>
          </p:grpSpPr>
          <p:sp>
            <p:nvSpPr>
              <p:cNvPr id="28689" name="Text Box 33">
                <a:extLst>
                  <a:ext uri="{FF2B5EF4-FFF2-40B4-BE49-F238E27FC236}">
                    <a16:creationId xmlns:a16="http://schemas.microsoft.com/office/drawing/2014/main" id="{FB6FE49A-E4D3-42B9-B874-D5AAECD35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05"/>
                <a:ext cx="39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0" name="Oval 35">
                <a:extLst>
                  <a:ext uri="{FF2B5EF4-FFF2-40B4-BE49-F238E27FC236}">
                    <a16:creationId xmlns:a16="http://schemas.microsoft.com/office/drawing/2014/main" id="{62E6384B-8C79-4436-A4D0-B75979908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349"/>
                <a:ext cx="57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1" name="Line 36">
                <a:extLst>
                  <a:ext uri="{FF2B5EF4-FFF2-40B4-BE49-F238E27FC236}">
                    <a16:creationId xmlns:a16="http://schemas.microsoft.com/office/drawing/2014/main" id="{5251CCDF-FD4C-408C-BBA2-D9DE6EA2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" y="0"/>
                <a:ext cx="764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6901" name="Text Box 38">
            <a:extLst>
              <a:ext uri="{FF2B5EF4-FFF2-40B4-BE49-F238E27FC236}">
                <a16:creationId xmlns:a16="http://schemas.microsoft.com/office/drawing/2014/main" id="{17BB9115-D1AC-4716-A9B9-19AB1BE0C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619" y="1157740"/>
            <a:ext cx="5621709" cy="46166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跳过空节点，一边遍历，一边释放节点。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8686" name="Text Box 40">
            <a:extLst>
              <a:ext uri="{FF2B5EF4-FFF2-40B4-BE49-F238E27FC236}">
                <a16:creationId xmlns:a16="http://schemas.microsoft.com/office/drawing/2014/main" id="{1E7882D6-FB65-4FBB-BEB5-597C83C844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清空链表</a:t>
            </a:r>
          </a:p>
        </p:txBody>
      </p:sp>
      <p:grpSp>
        <p:nvGrpSpPr>
          <p:cNvPr id="39" name="Group 49">
            <a:extLst>
              <a:ext uri="{FF2B5EF4-FFF2-40B4-BE49-F238E27FC236}">
                <a16:creationId xmlns:a16="http://schemas.microsoft.com/office/drawing/2014/main" id="{9B38DF21-6077-4578-B4D4-1AAE51F61AC8}"/>
              </a:ext>
            </a:extLst>
          </p:cNvPr>
          <p:cNvGrpSpPr>
            <a:grpSpLocks/>
          </p:cNvGrpSpPr>
          <p:nvPr/>
        </p:nvGrpSpPr>
        <p:grpSpPr bwMode="auto">
          <a:xfrm>
            <a:off x="3569653" y="1668092"/>
            <a:ext cx="341313" cy="457200"/>
            <a:chOff x="0" y="0"/>
            <a:chExt cx="192" cy="288"/>
          </a:xfrm>
        </p:grpSpPr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400DE923-59ED-4D68-A922-09C08068D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92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51">
              <a:extLst>
                <a:ext uri="{FF2B5EF4-FFF2-40B4-BE49-F238E27FC236}">
                  <a16:creationId xmlns:a16="http://schemas.microsoft.com/office/drawing/2014/main" id="{B1159431-2EE5-4BFD-86BE-E7A2778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16A0B61-F9B0-417B-B919-D470829B908F}"/>
              </a:ext>
            </a:extLst>
          </p:cNvPr>
          <p:cNvSpPr txBox="1"/>
          <p:nvPr/>
        </p:nvSpPr>
        <p:spPr>
          <a:xfrm>
            <a:off x="557212" y="3320613"/>
            <a:ext cx="754317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</a:rPr>
              <a:t>clearList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head)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zh-CN" altLang="en-US" sz="2000" b="0" dirty="0"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=</a:t>
            </a:r>
            <a:r>
              <a:rPr lang="en-US" altLang="zh-CN" sz="2000" b="0" dirty="0" err="1">
                <a:latin typeface="Consolas" panose="020B0609020204030204" pitchFamily="49" charset="0"/>
              </a:rPr>
              <a:t>head,</a:t>
            </a:r>
            <a:r>
              <a:rPr lang="en-US" altLang="zh-CN" sz="2000" b="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cur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=head-&gt;next; /</a:t>
            </a:r>
            <a:r>
              <a:rPr lang="zh-CN" altLang="en-US" sz="2000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*跳过空节点*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while(cur!=NULL){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  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 = cur;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  cur = cur-&gt;next;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  free(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head-&gt;next=NULL; /*</a:t>
            </a:r>
            <a:r>
              <a:rPr lang="zh-CN" altLang="en-US" sz="2000" b="0" dirty="0">
                <a:latin typeface="Consolas" panose="020B0609020204030204" pitchFamily="49" charset="0"/>
              </a:rPr>
              <a:t>修正空节点的指针域</a:t>
            </a:r>
            <a:r>
              <a:rPr lang="en-US" altLang="zh-CN" sz="2000" b="0" dirty="0">
                <a:latin typeface="Consolas" panose="020B0609020204030204" pitchFamily="49" charset="0"/>
              </a:rPr>
              <a:t>*/ 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705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clearList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44800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1AB0A33C-F828-42C4-9D8C-9B928E4ECB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BBDA696-0D43-4525-A36E-C311F6CF4DE6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228BFD4-5A82-486D-98C4-699D08C40C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释放整个链表</a:t>
            </a:r>
          </a:p>
        </p:txBody>
      </p:sp>
      <p:grpSp>
        <p:nvGrpSpPr>
          <p:cNvPr id="29701" name="Group 4">
            <a:extLst>
              <a:ext uri="{FF2B5EF4-FFF2-40B4-BE49-F238E27FC236}">
                <a16:creationId xmlns:a16="http://schemas.microsoft.com/office/drawing/2014/main" id="{9411DF52-B36B-4505-BDEA-4E7F11C468D0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268413"/>
            <a:ext cx="990600" cy="466725"/>
            <a:chOff x="0" y="0"/>
            <a:chExt cx="624" cy="294"/>
          </a:xfrm>
        </p:grpSpPr>
        <p:sp>
          <p:nvSpPr>
            <p:cNvPr id="29738" name="Text Box 5">
              <a:extLst>
                <a:ext uri="{FF2B5EF4-FFF2-40B4-BE49-F238E27FC236}">
                  <a16:creationId xmlns:a16="http://schemas.microsoft.com/office/drawing/2014/main" id="{AB8178B5-604E-4B07-9881-C99E0062A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29739" name="Line 6">
              <a:extLst>
                <a:ext uri="{FF2B5EF4-FFF2-40B4-BE49-F238E27FC236}">
                  <a16:creationId xmlns:a16="http://schemas.microsoft.com/office/drawing/2014/main" id="{0C1A1860-794F-47F1-A73C-B9ABE512F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2" name="Group 7">
            <a:extLst>
              <a:ext uri="{FF2B5EF4-FFF2-40B4-BE49-F238E27FC236}">
                <a16:creationId xmlns:a16="http://schemas.microsoft.com/office/drawing/2014/main" id="{7431A144-BD4E-4132-8A65-68AEBB892247}"/>
              </a:ext>
            </a:extLst>
          </p:cNvPr>
          <p:cNvGrpSpPr>
            <a:grpSpLocks/>
          </p:cNvGrpSpPr>
          <p:nvPr/>
        </p:nvGrpSpPr>
        <p:grpSpPr bwMode="auto">
          <a:xfrm>
            <a:off x="3452813" y="1268413"/>
            <a:ext cx="990600" cy="466725"/>
            <a:chOff x="0" y="0"/>
            <a:chExt cx="624" cy="294"/>
          </a:xfrm>
        </p:grpSpPr>
        <p:sp>
          <p:nvSpPr>
            <p:cNvPr id="29736" name="Text Box 8">
              <a:extLst>
                <a:ext uri="{FF2B5EF4-FFF2-40B4-BE49-F238E27FC236}">
                  <a16:creationId xmlns:a16="http://schemas.microsoft.com/office/drawing/2014/main" id="{6D58C4C6-936C-46B2-80A5-25184354F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19  </a:t>
              </a:r>
            </a:p>
          </p:txBody>
        </p:sp>
        <p:sp>
          <p:nvSpPr>
            <p:cNvPr id="29737" name="Line 9">
              <a:extLst>
                <a:ext uri="{FF2B5EF4-FFF2-40B4-BE49-F238E27FC236}">
                  <a16:creationId xmlns:a16="http://schemas.microsoft.com/office/drawing/2014/main" id="{98B2F004-6DB8-4056-B003-0DB8B2C3A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3" name="Group 10">
            <a:extLst>
              <a:ext uri="{FF2B5EF4-FFF2-40B4-BE49-F238E27FC236}">
                <a16:creationId xmlns:a16="http://schemas.microsoft.com/office/drawing/2014/main" id="{7700C114-4C1C-4CC8-A2EC-3331D4D7232B}"/>
              </a:ext>
            </a:extLst>
          </p:cNvPr>
          <p:cNvGrpSpPr>
            <a:grpSpLocks/>
          </p:cNvGrpSpPr>
          <p:nvPr/>
        </p:nvGrpSpPr>
        <p:grpSpPr bwMode="auto">
          <a:xfrm>
            <a:off x="4900613" y="1268413"/>
            <a:ext cx="990600" cy="466725"/>
            <a:chOff x="0" y="0"/>
            <a:chExt cx="624" cy="294"/>
          </a:xfrm>
        </p:grpSpPr>
        <p:sp>
          <p:nvSpPr>
            <p:cNvPr id="29734" name="Text Box 11">
              <a:extLst>
                <a:ext uri="{FF2B5EF4-FFF2-40B4-BE49-F238E27FC236}">
                  <a16:creationId xmlns:a16="http://schemas.microsoft.com/office/drawing/2014/main" id="{D38D913B-781D-4296-80E3-B5EC33151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47  </a:t>
              </a:r>
            </a:p>
          </p:txBody>
        </p:sp>
        <p:sp>
          <p:nvSpPr>
            <p:cNvPr id="29735" name="Line 12">
              <a:extLst>
                <a:ext uri="{FF2B5EF4-FFF2-40B4-BE49-F238E27FC236}">
                  <a16:creationId xmlns:a16="http://schemas.microsoft.com/office/drawing/2014/main" id="{B14A7EF2-DBB8-4FE7-A064-5741896B0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4" name="Group 13">
            <a:extLst>
              <a:ext uri="{FF2B5EF4-FFF2-40B4-BE49-F238E27FC236}">
                <a16:creationId xmlns:a16="http://schemas.microsoft.com/office/drawing/2014/main" id="{70EAD43D-E6BE-4902-9231-B0ACBFBB1EA0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463675"/>
            <a:ext cx="609600" cy="109538"/>
            <a:chOff x="0" y="0"/>
            <a:chExt cx="528" cy="48"/>
          </a:xfrm>
        </p:grpSpPr>
        <p:sp>
          <p:nvSpPr>
            <p:cNvPr id="29732" name="Line 14">
              <a:extLst>
                <a:ext uri="{FF2B5EF4-FFF2-40B4-BE49-F238E27FC236}">
                  <a16:creationId xmlns:a16="http://schemas.microsoft.com/office/drawing/2014/main" id="{F4AE9606-89BA-4863-85E3-40CF35982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Oval 15">
              <a:extLst>
                <a:ext uri="{FF2B5EF4-FFF2-40B4-BE49-F238E27FC236}">
                  <a16:creationId xmlns:a16="http://schemas.microsoft.com/office/drawing/2014/main" id="{BA955F88-26EC-4D84-BE1A-A70E0FDEC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705" name="Group 16">
            <a:extLst>
              <a:ext uri="{FF2B5EF4-FFF2-40B4-BE49-F238E27FC236}">
                <a16:creationId xmlns:a16="http://schemas.microsoft.com/office/drawing/2014/main" id="{78AB7BC5-1C12-434A-BCC9-E54C0A965B29}"/>
              </a:ext>
            </a:extLst>
          </p:cNvPr>
          <p:cNvGrpSpPr>
            <a:grpSpLocks/>
          </p:cNvGrpSpPr>
          <p:nvPr/>
        </p:nvGrpSpPr>
        <p:grpSpPr bwMode="auto">
          <a:xfrm>
            <a:off x="4214813" y="1468438"/>
            <a:ext cx="685800" cy="104775"/>
            <a:chOff x="0" y="0"/>
            <a:chExt cx="528" cy="48"/>
          </a:xfrm>
        </p:grpSpPr>
        <p:sp>
          <p:nvSpPr>
            <p:cNvPr id="29730" name="Line 17">
              <a:extLst>
                <a:ext uri="{FF2B5EF4-FFF2-40B4-BE49-F238E27FC236}">
                  <a16:creationId xmlns:a16="http://schemas.microsoft.com/office/drawing/2014/main" id="{DC33D74F-437C-4A9F-8327-E70B65834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Oval 18">
              <a:extLst>
                <a:ext uri="{FF2B5EF4-FFF2-40B4-BE49-F238E27FC236}">
                  <a16:creationId xmlns:a16="http://schemas.microsoft.com/office/drawing/2014/main" id="{AD2E8645-4080-4986-B222-99D0A13B9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9706" name="Text Box 20">
            <a:extLst>
              <a:ext uri="{FF2B5EF4-FFF2-40B4-BE49-F238E27FC236}">
                <a16:creationId xmlns:a16="http://schemas.microsoft.com/office/drawing/2014/main" id="{A62949DC-D00E-43CA-926E-D919A297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2078038"/>
            <a:ext cx="633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9707" name="Text Box 21">
            <a:extLst>
              <a:ext uri="{FF2B5EF4-FFF2-40B4-BE49-F238E27FC236}">
                <a16:creationId xmlns:a16="http://schemas.microsoft.com/office/drawing/2014/main" id="{CE050BB2-1308-4FAF-9684-836C6B6A9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45903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head</a:t>
            </a:r>
          </a:p>
        </p:txBody>
      </p:sp>
      <p:sp>
        <p:nvSpPr>
          <p:cNvPr id="29708" name="Oval 22">
            <a:extLst>
              <a:ext uri="{FF2B5EF4-FFF2-40B4-BE49-F238E27FC236}">
                <a16:creationId xmlns:a16="http://schemas.microsoft.com/office/drawing/2014/main" id="{0BF06E44-3E32-4D82-977F-AF35B687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2306638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7911" name="Line 23">
            <a:extLst>
              <a:ext uri="{FF2B5EF4-FFF2-40B4-BE49-F238E27FC236}">
                <a16:creationId xmlns:a16="http://schemas.microsoft.com/office/drawing/2014/main" id="{6B85B2C0-A64A-41AB-9901-05015CF4A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3" y="1773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24">
            <a:extLst>
              <a:ext uri="{FF2B5EF4-FFF2-40B4-BE49-F238E27FC236}">
                <a16:creationId xmlns:a16="http://schemas.microsoft.com/office/drawing/2014/main" id="{B6E3AAEC-C246-4156-8289-7F8FB735D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127793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Text Box 25">
            <a:extLst>
              <a:ext uri="{FF2B5EF4-FFF2-40B4-BE49-F238E27FC236}">
                <a16:creationId xmlns:a16="http://schemas.microsoft.com/office/drawing/2014/main" id="{AC83A063-4815-4D25-9373-F7AF5CA14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49237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tmp</a:t>
            </a:r>
            <a:endParaRPr lang="en-US" altLang="zh-CN" sz="2400" b="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2" name="Text Box 27">
            <a:extLst>
              <a:ext uri="{FF2B5EF4-FFF2-40B4-BE49-F238E27FC236}">
                <a16:creationId xmlns:a16="http://schemas.microsoft.com/office/drawing/2014/main" id="{7606F118-F60C-4555-AD30-C6F593DC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093913"/>
            <a:ext cx="633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9713" name="Oval 28">
            <a:extLst>
              <a:ext uri="{FF2B5EF4-FFF2-40B4-BE49-F238E27FC236}">
                <a16:creationId xmlns:a16="http://schemas.microsoft.com/office/drawing/2014/main" id="{5F7801AE-BDDD-4FF4-8A99-3C083C8C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2322513"/>
            <a:ext cx="904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7916" name="Line 29">
            <a:extLst>
              <a:ext uri="{FF2B5EF4-FFF2-40B4-BE49-F238E27FC236}">
                <a16:creationId xmlns:a16="http://schemas.microsoft.com/office/drawing/2014/main" id="{6D4DE7C3-F4AA-4541-B282-952589FB6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500" y="1700213"/>
            <a:ext cx="1439863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Line 31">
            <a:extLst>
              <a:ext uri="{FF2B5EF4-FFF2-40B4-BE49-F238E27FC236}">
                <a16:creationId xmlns:a16="http://schemas.microsoft.com/office/drawing/2014/main" id="{C74D6A20-D6B7-4797-AF48-639D3D8B94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1413" y="1773238"/>
            <a:ext cx="10810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9" name="Line 32">
            <a:extLst>
              <a:ext uri="{FF2B5EF4-FFF2-40B4-BE49-F238E27FC236}">
                <a16:creationId xmlns:a16="http://schemas.microsoft.com/office/drawing/2014/main" id="{72EF3CA0-4681-4328-9E36-CC9B73D15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1700213"/>
            <a:ext cx="714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Line 33">
            <a:extLst>
              <a:ext uri="{FF2B5EF4-FFF2-40B4-BE49-F238E27FC236}">
                <a16:creationId xmlns:a16="http://schemas.microsoft.com/office/drawing/2014/main" id="{213112C9-BC54-446E-8F2E-10F6D9F41B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9838" y="1773238"/>
            <a:ext cx="16557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Line 34">
            <a:extLst>
              <a:ext uri="{FF2B5EF4-FFF2-40B4-BE49-F238E27FC236}">
                <a16:creationId xmlns:a16="http://schemas.microsoft.com/office/drawing/2014/main" id="{670A60A8-A3DF-4F5F-9C84-77473690B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11137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Line 35">
            <a:extLst>
              <a:ext uri="{FF2B5EF4-FFF2-40B4-BE49-F238E27FC236}">
                <a16:creationId xmlns:a16="http://schemas.microsoft.com/office/drawing/2014/main" id="{3A24BBA5-79C5-40A8-BB0D-0ADB296826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00338" y="1773238"/>
            <a:ext cx="28082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135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23" name="Group 38">
            <a:extLst>
              <a:ext uri="{FF2B5EF4-FFF2-40B4-BE49-F238E27FC236}">
                <a16:creationId xmlns:a16="http://schemas.microsoft.com/office/drawing/2014/main" id="{299CD6F1-D87C-4FD4-8742-F5C404860E15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1341438"/>
            <a:ext cx="503237" cy="431800"/>
            <a:chOff x="0" y="0"/>
            <a:chExt cx="317" cy="272"/>
          </a:xfrm>
        </p:grpSpPr>
        <p:sp>
          <p:nvSpPr>
            <p:cNvPr id="29728" name="Line 36">
              <a:extLst>
                <a:ext uri="{FF2B5EF4-FFF2-40B4-BE49-F238E27FC236}">
                  <a16:creationId xmlns:a16="http://schemas.microsoft.com/office/drawing/2014/main" id="{48AA8DD4-2CBC-4E01-B3DA-5EFA2F6D5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7" cy="2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Line 37">
              <a:extLst>
                <a:ext uri="{FF2B5EF4-FFF2-40B4-BE49-F238E27FC236}">
                  <a16:creationId xmlns:a16="http://schemas.microsoft.com/office/drawing/2014/main" id="{38461E11-9917-47BB-AEDC-F8AE20263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" y="0"/>
              <a:ext cx="227" cy="2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26" name="Group 39">
            <a:extLst>
              <a:ext uri="{FF2B5EF4-FFF2-40B4-BE49-F238E27FC236}">
                <a16:creationId xmlns:a16="http://schemas.microsoft.com/office/drawing/2014/main" id="{66EED9BC-123D-42E1-9B89-6667B9872F61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1268413"/>
            <a:ext cx="503238" cy="431800"/>
            <a:chOff x="0" y="0"/>
            <a:chExt cx="317" cy="272"/>
          </a:xfrm>
        </p:grpSpPr>
        <p:sp>
          <p:nvSpPr>
            <p:cNvPr id="29726" name="Line 40">
              <a:extLst>
                <a:ext uri="{FF2B5EF4-FFF2-40B4-BE49-F238E27FC236}">
                  <a16:creationId xmlns:a16="http://schemas.microsoft.com/office/drawing/2014/main" id="{66BB9AA1-4A3A-470D-9B0C-6639C52C9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7" cy="2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41">
              <a:extLst>
                <a:ext uri="{FF2B5EF4-FFF2-40B4-BE49-F238E27FC236}">
                  <a16:creationId xmlns:a16="http://schemas.microsoft.com/office/drawing/2014/main" id="{7AEED642-A15B-4B50-8043-1881B08FA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" y="0"/>
              <a:ext cx="227" cy="2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29" name="Group 42">
            <a:extLst>
              <a:ext uri="{FF2B5EF4-FFF2-40B4-BE49-F238E27FC236}">
                <a16:creationId xmlns:a16="http://schemas.microsoft.com/office/drawing/2014/main" id="{DD9E53F0-B356-4F4F-A2B9-4868F149A609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268413"/>
            <a:ext cx="503238" cy="431800"/>
            <a:chOff x="0" y="0"/>
            <a:chExt cx="317" cy="272"/>
          </a:xfrm>
        </p:grpSpPr>
        <p:sp>
          <p:nvSpPr>
            <p:cNvPr id="29724" name="Line 43">
              <a:extLst>
                <a:ext uri="{FF2B5EF4-FFF2-40B4-BE49-F238E27FC236}">
                  <a16:creationId xmlns:a16="http://schemas.microsoft.com/office/drawing/2014/main" id="{C1A74AFF-3184-4B4F-829D-4B8093321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7" cy="2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44">
              <a:extLst>
                <a:ext uri="{FF2B5EF4-FFF2-40B4-BE49-F238E27FC236}">
                  <a16:creationId xmlns:a16="http://schemas.microsoft.com/office/drawing/2014/main" id="{93BE0B28-64D5-49E5-8A6A-CDD222E0A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" y="0"/>
              <a:ext cx="227" cy="2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Rectangle 4">
            <a:extLst>
              <a:ext uri="{FF2B5EF4-FFF2-40B4-BE49-F238E27FC236}">
                <a16:creationId xmlns:a16="http://schemas.microsoft.com/office/drawing/2014/main" id="{5C637AE9-ABB7-4215-B534-4A1547FB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0" y="2890839"/>
            <a:ext cx="6123899" cy="334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</a:rPr>
              <a:t>destroyList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* </a:t>
            </a:r>
            <a:r>
              <a:rPr lang="en-US" altLang="zh-CN" sz="2000" b="0" dirty="0" err="1">
                <a:latin typeface="Consolas" panose="020B0609020204030204" pitchFamily="49" charset="0"/>
              </a:rPr>
              <a:t>headPtr</a:t>
            </a:r>
            <a:r>
              <a:rPr lang="en-US" altLang="zh-CN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tmp,head</a:t>
            </a:r>
            <a:r>
              <a:rPr lang="en-US" altLang="zh-CN" sz="2000" b="0" dirty="0">
                <a:latin typeface="Consolas" panose="020B0609020204030204" pitchFamily="49" charset="0"/>
              </a:rPr>
              <a:t>=*</a:t>
            </a:r>
            <a:r>
              <a:rPr lang="en-US" altLang="zh-CN" sz="2000" b="0" dirty="0" err="1">
                <a:latin typeface="Consolas" panose="020B0609020204030204" pitchFamily="49" charset="0"/>
              </a:rPr>
              <a:t>headPtr</a:t>
            </a:r>
            <a:r>
              <a:rPr lang="en-US" altLang="zh-CN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while ( head != NULL ){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   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 = head;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   head = head-&gt;next;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    free(</a:t>
            </a:r>
            <a:r>
              <a:rPr lang="en-US" altLang="zh-CN" sz="2000" b="0" dirty="0" err="1">
                <a:latin typeface="Consolas" panose="020B0609020204030204" pitchFamily="49" charset="0"/>
              </a:rPr>
              <a:t>tmp</a:t>
            </a:r>
            <a:r>
              <a:rPr lang="en-US" altLang="zh-CN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  *</a:t>
            </a:r>
            <a:r>
              <a:rPr lang="en-US" altLang="zh-CN" sz="2000" b="0" dirty="0" err="1">
                <a:latin typeface="Consolas" panose="020B0609020204030204" pitchFamily="49" charset="0"/>
              </a:rPr>
              <a:t>headPtr</a:t>
            </a:r>
            <a:r>
              <a:rPr lang="en-US" altLang="zh-CN" sz="2000" b="0" dirty="0">
                <a:latin typeface="Consolas" panose="020B0609020204030204" pitchFamily="49" charset="0"/>
              </a:rPr>
              <a:t> = NULL;</a:t>
            </a:r>
          </a:p>
          <a:p>
            <a:pPr eaLnBrk="1" hangingPunct="1"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destroyList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(&amp;head);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	if (head==NULL)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("list destroyed.\n");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73366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1AB0A33C-F828-42C4-9D8C-9B928E4ECB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BBDA696-0D43-4525-A36E-C311F6CF4DE6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228BFD4-5A82-486D-98C4-699D08C40C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基本操作－链表长度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5C637AE9-ABB7-4215-B534-4A1547FB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196752"/>
            <a:ext cx="837165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»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/*</a:t>
            </a:r>
            <a:r>
              <a:rPr lang="zh-CN" altLang="en-US" sz="2400" b="0" dirty="0">
                <a:latin typeface="Consolas" panose="020B0609020204030204" pitchFamily="49" charset="0"/>
              </a:rPr>
              <a:t>计算链表有效节点数并返回</a:t>
            </a:r>
            <a:r>
              <a:rPr lang="en-US" altLang="zh-CN" sz="2400" b="0" dirty="0">
                <a:latin typeface="Consolas" panose="020B0609020204030204" pitchFamily="49" charset="0"/>
              </a:rPr>
              <a:t>*/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int </a:t>
            </a:r>
            <a:r>
              <a:rPr lang="en-US" altLang="zh-CN" sz="2400" b="0" dirty="0" err="1">
                <a:latin typeface="Consolas" panose="020B0609020204030204" pitchFamily="49" charset="0"/>
              </a:rPr>
              <a:t>getSize</a:t>
            </a:r>
            <a:r>
              <a:rPr lang="en-US" altLang="zh-CN" sz="2400" b="0" dirty="0"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head){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int count=0;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</a:t>
            </a: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cur=head-&gt;next;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while(cur!=NULL){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	count++;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	cur=cur-&gt;next;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 } 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return (count);</a:t>
            </a:r>
          </a:p>
          <a:p>
            <a:pPr eaLnBrk="1" hangingPunct="1"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60205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("size is %d.\n",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getSize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(head));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clearList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("after clear, size is %d.\n",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getSize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(head)); 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destroyList</a:t>
            </a:r>
            <a:r>
              <a:rPr lang="en-US" altLang="zh-CN" sz="2000" b="0" dirty="0">
                <a:latin typeface="Consolas" panose="020B0609020204030204" pitchFamily="49" charset="0"/>
              </a:rPr>
              <a:t>(&amp;head);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if (head==NULL)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</a:rPr>
              <a:t>("list destroyed.\n");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44688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58354000-9EFE-4D45-AD1A-AD5D8C40C6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73734B8-C4B1-43CD-8780-B34465DE6833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5172D3D-8FCE-4F07-A9E1-79CBCA06D2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基本操作－按值查找链表节点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F22B97BB-337A-477C-9A75-15BF87DE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19213"/>
            <a:ext cx="813435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zh-CN">
              <a:latin typeface="Times New Roman" panose="02020603050405020304" pitchFamily="18" charset="0"/>
            </a:endParaRPr>
          </a:p>
        </p:txBody>
      </p:sp>
      <p:grpSp>
        <p:nvGrpSpPr>
          <p:cNvPr id="31749" name="Group 6">
            <a:extLst>
              <a:ext uri="{FF2B5EF4-FFF2-40B4-BE49-F238E27FC236}">
                <a16:creationId xmlns:a16="http://schemas.microsoft.com/office/drawing/2014/main" id="{26DF8C09-6377-46F6-BA35-1A9CF27A4E7B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2625725"/>
            <a:ext cx="990600" cy="466725"/>
            <a:chOff x="0" y="0"/>
            <a:chExt cx="624" cy="294"/>
          </a:xfrm>
        </p:grpSpPr>
        <p:sp>
          <p:nvSpPr>
            <p:cNvPr id="31781" name="Text Box 7">
              <a:extLst>
                <a:ext uri="{FF2B5EF4-FFF2-40B4-BE49-F238E27FC236}">
                  <a16:creationId xmlns:a16="http://schemas.microsoft.com/office/drawing/2014/main" id="{8DE6C96B-647F-4E98-88CB-42FA41436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31782" name="Line 8">
              <a:extLst>
                <a:ext uri="{FF2B5EF4-FFF2-40B4-BE49-F238E27FC236}">
                  <a16:creationId xmlns:a16="http://schemas.microsoft.com/office/drawing/2014/main" id="{4DD7CBDA-C18F-4194-A491-AE87EB5B3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0" name="Group 9">
            <a:extLst>
              <a:ext uri="{FF2B5EF4-FFF2-40B4-BE49-F238E27FC236}">
                <a16:creationId xmlns:a16="http://schemas.microsoft.com/office/drawing/2014/main" id="{3D749C4E-5D05-4CF5-A228-E0D50F5C1B39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2625725"/>
            <a:ext cx="990600" cy="466725"/>
            <a:chOff x="0" y="0"/>
            <a:chExt cx="624" cy="294"/>
          </a:xfrm>
        </p:grpSpPr>
        <p:sp>
          <p:nvSpPr>
            <p:cNvPr id="31779" name="Text Box 10">
              <a:extLst>
                <a:ext uri="{FF2B5EF4-FFF2-40B4-BE49-F238E27FC236}">
                  <a16:creationId xmlns:a16="http://schemas.microsoft.com/office/drawing/2014/main" id="{17A2DB52-545A-47AA-8AE4-9EE22FC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19  </a:t>
              </a:r>
            </a:p>
          </p:txBody>
        </p:sp>
        <p:sp>
          <p:nvSpPr>
            <p:cNvPr id="31780" name="Line 11">
              <a:extLst>
                <a:ext uri="{FF2B5EF4-FFF2-40B4-BE49-F238E27FC236}">
                  <a16:creationId xmlns:a16="http://schemas.microsoft.com/office/drawing/2014/main" id="{5CD13764-6F20-48DA-90A2-B4DB9D950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1" name="Group 12">
            <a:extLst>
              <a:ext uri="{FF2B5EF4-FFF2-40B4-BE49-F238E27FC236}">
                <a16:creationId xmlns:a16="http://schemas.microsoft.com/office/drawing/2014/main" id="{DCDAD702-6740-4169-9758-19BF7C79AD7C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2625725"/>
            <a:ext cx="990600" cy="466725"/>
            <a:chOff x="0" y="0"/>
            <a:chExt cx="624" cy="294"/>
          </a:xfrm>
        </p:grpSpPr>
        <p:sp>
          <p:nvSpPr>
            <p:cNvPr id="31777" name="Text Box 13">
              <a:extLst>
                <a:ext uri="{FF2B5EF4-FFF2-40B4-BE49-F238E27FC236}">
                  <a16:creationId xmlns:a16="http://schemas.microsoft.com/office/drawing/2014/main" id="{57156D0C-F4DB-47EE-88E2-9059FA2B1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47  </a:t>
              </a:r>
            </a:p>
          </p:txBody>
        </p:sp>
        <p:sp>
          <p:nvSpPr>
            <p:cNvPr id="31778" name="Line 14">
              <a:extLst>
                <a:ext uri="{FF2B5EF4-FFF2-40B4-BE49-F238E27FC236}">
                  <a16:creationId xmlns:a16="http://schemas.microsoft.com/office/drawing/2014/main" id="{9A684FA3-811E-434F-8BD6-B252BCC87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2" name="Group 15">
            <a:extLst>
              <a:ext uri="{FF2B5EF4-FFF2-40B4-BE49-F238E27FC236}">
                <a16:creationId xmlns:a16="http://schemas.microsoft.com/office/drawing/2014/main" id="{76C6C956-140E-46CF-856E-071556A0FDE9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2820988"/>
            <a:ext cx="838200" cy="76200"/>
            <a:chOff x="0" y="0"/>
            <a:chExt cx="528" cy="48"/>
          </a:xfrm>
        </p:grpSpPr>
        <p:sp>
          <p:nvSpPr>
            <p:cNvPr id="31775" name="Line 16">
              <a:extLst>
                <a:ext uri="{FF2B5EF4-FFF2-40B4-BE49-F238E27FC236}">
                  <a16:creationId xmlns:a16="http://schemas.microsoft.com/office/drawing/2014/main" id="{2FBB8008-1E0E-4613-B85F-7C4AB2605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Oval 17">
              <a:extLst>
                <a:ext uri="{FF2B5EF4-FFF2-40B4-BE49-F238E27FC236}">
                  <a16:creationId xmlns:a16="http://schemas.microsoft.com/office/drawing/2014/main" id="{73006902-E6C5-4551-B2CB-A6F00AA90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3" name="Group 18">
            <a:extLst>
              <a:ext uri="{FF2B5EF4-FFF2-40B4-BE49-F238E27FC236}">
                <a16:creationId xmlns:a16="http://schemas.microsoft.com/office/drawing/2014/main" id="{BC35151D-63CB-49CC-A7F5-48CF288E3B6A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825750"/>
            <a:ext cx="838200" cy="76200"/>
            <a:chOff x="0" y="0"/>
            <a:chExt cx="528" cy="48"/>
          </a:xfrm>
        </p:grpSpPr>
        <p:sp>
          <p:nvSpPr>
            <p:cNvPr id="31773" name="Line 19">
              <a:extLst>
                <a:ext uri="{FF2B5EF4-FFF2-40B4-BE49-F238E27FC236}">
                  <a16:creationId xmlns:a16="http://schemas.microsoft.com/office/drawing/2014/main" id="{79A76266-C02D-4583-B6D5-FD4CDE09F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Oval 20">
              <a:extLst>
                <a:ext uri="{FF2B5EF4-FFF2-40B4-BE49-F238E27FC236}">
                  <a16:creationId xmlns:a16="http://schemas.microsoft.com/office/drawing/2014/main" id="{DE5A22D4-E025-46BA-AED6-CD7439A13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4" name="Group 21">
            <a:extLst>
              <a:ext uri="{FF2B5EF4-FFF2-40B4-BE49-F238E27FC236}">
                <a16:creationId xmlns:a16="http://schemas.microsoft.com/office/drawing/2014/main" id="{4F1142B4-19A8-4A91-8D8B-0C41DC82B781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1254125"/>
            <a:ext cx="1219200" cy="1371600"/>
            <a:chOff x="0" y="0"/>
            <a:chExt cx="768" cy="864"/>
          </a:xfrm>
        </p:grpSpPr>
        <p:sp>
          <p:nvSpPr>
            <p:cNvPr id="31768" name="Text Box 22">
              <a:extLst>
                <a:ext uri="{FF2B5EF4-FFF2-40B4-BE49-F238E27FC236}">
                  <a16:creationId xmlns:a16="http://schemas.microsoft.com/office/drawing/2014/main" id="{93719005-0E46-412C-8251-3B4BA2DD7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1769" name="Text Box 23">
              <a:extLst>
                <a:ext uri="{FF2B5EF4-FFF2-40B4-BE49-F238E27FC236}">
                  <a16:creationId xmlns:a16="http://schemas.microsoft.com/office/drawing/2014/main" id="{F70A80A5-9EFE-4602-A637-BFC54241E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head</a:t>
              </a:r>
            </a:p>
          </p:txBody>
        </p:sp>
        <p:grpSp>
          <p:nvGrpSpPr>
            <p:cNvPr id="31770" name="Group 24">
              <a:extLst>
                <a:ext uri="{FF2B5EF4-FFF2-40B4-BE49-F238E27FC236}">
                  <a16:creationId xmlns:a16="http://schemas.microsoft.com/office/drawing/2014/main" id="{63592B1B-E8B2-4BDA-95C7-817CDC8DA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8" cy="432"/>
              <a:chOff x="0" y="0"/>
              <a:chExt cx="48" cy="432"/>
            </a:xfrm>
          </p:grpSpPr>
          <p:sp>
            <p:nvSpPr>
              <p:cNvPr id="31771" name="Oval 25">
                <a:extLst>
                  <a:ext uri="{FF2B5EF4-FFF2-40B4-BE49-F238E27FC236}">
                    <a16:creationId xmlns:a16="http://schemas.microsoft.com/office/drawing/2014/main" id="{29BC9910-5AE4-4737-AF35-F114E1C84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2" name="Line 26">
                <a:extLst>
                  <a:ext uri="{FF2B5EF4-FFF2-40B4-BE49-F238E27FC236}">
                    <a16:creationId xmlns:a16="http://schemas.microsoft.com/office/drawing/2014/main" id="{17CD52F8-8D03-4BA9-B39D-33F60A850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755" name="Group 59">
            <a:extLst>
              <a:ext uri="{FF2B5EF4-FFF2-40B4-BE49-F238E27FC236}">
                <a16:creationId xmlns:a16="http://schemas.microsoft.com/office/drawing/2014/main" id="{57CE767B-DE40-44AC-9AEE-754C3F73BB43}"/>
              </a:ext>
            </a:extLst>
          </p:cNvPr>
          <p:cNvGrpSpPr>
            <a:grpSpLocks/>
          </p:cNvGrpSpPr>
          <p:nvPr/>
        </p:nvGrpSpPr>
        <p:grpSpPr bwMode="auto">
          <a:xfrm>
            <a:off x="3802063" y="1268413"/>
            <a:ext cx="717550" cy="1370013"/>
            <a:chOff x="604" y="0"/>
            <a:chExt cx="452" cy="863"/>
          </a:xfrm>
        </p:grpSpPr>
        <p:sp>
          <p:nvSpPr>
            <p:cNvPr id="31764" name="Text Box 34">
              <a:extLst>
                <a:ext uri="{FF2B5EF4-FFF2-40B4-BE49-F238E27FC236}">
                  <a16:creationId xmlns:a16="http://schemas.microsoft.com/office/drawing/2014/main" id="{24BF65A9-C597-40A2-BD2B-FED24AE54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4"/>
              <a:ext cx="39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1765" name="Text Box 35">
              <a:extLst>
                <a:ext uri="{FF2B5EF4-FFF2-40B4-BE49-F238E27FC236}">
                  <a16:creationId xmlns:a16="http://schemas.microsoft.com/office/drawing/2014/main" id="{A56BC67B-7D38-49F1-9C9F-5C7CAF717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0"/>
              <a:ext cx="3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cur</a:t>
              </a:r>
            </a:p>
          </p:txBody>
        </p:sp>
        <p:sp>
          <p:nvSpPr>
            <p:cNvPr id="31766" name="Oval 37">
              <a:extLst>
                <a:ext uri="{FF2B5EF4-FFF2-40B4-BE49-F238E27FC236}">
                  <a16:creationId xmlns:a16="http://schemas.microsoft.com/office/drawing/2014/main" id="{C8B7FEE6-9DC7-43D8-98F0-DE58B5AF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408"/>
              <a:ext cx="57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767" name="Line 38">
              <a:extLst>
                <a:ext uri="{FF2B5EF4-FFF2-40B4-BE49-F238E27FC236}">
                  <a16:creationId xmlns:a16="http://schemas.microsoft.com/office/drawing/2014/main" id="{BDF69F30-5BCC-457C-9C0C-C7ADADEB5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408"/>
              <a:ext cx="8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6" name="Line 39">
            <a:extLst>
              <a:ext uri="{FF2B5EF4-FFF2-40B4-BE49-F238E27FC236}">
                <a16:creationId xmlns:a16="http://schemas.microsoft.com/office/drawing/2014/main" id="{EDEA1066-3707-4015-9F15-FD6D196D0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813" y="26892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57" name="Group 40">
            <a:extLst>
              <a:ext uri="{FF2B5EF4-FFF2-40B4-BE49-F238E27FC236}">
                <a16:creationId xmlns:a16="http://schemas.microsoft.com/office/drawing/2014/main" id="{C3DA6C3F-3306-499E-ACE4-B5D325DA3B04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2638425"/>
            <a:ext cx="990600" cy="466725"/>
            <a:chOff x="0" y="0"/>
            <a:chExt cx="624" cy="294"/>
          </a:xfrm>
        </p:grpSpPr>
        <p:sp>
          <p:nvSpPr>
            <p:cNvPr id="31762" name="Text Box 41">
              <a:extLst>
                <a:ext uri="{FF2B5EF4-FFF2-40B4-BE49-F238E27FC236}">
                  <a16:creationId xmlns:a16="http://schemas.microsoft.com/office/drawing/2014/main" id="{A4D48B98-FD79-474F-9ECB-D898ABEB4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9     </a:t>
              </a:r>
            </a:p>
          </p:txBody>
        </p:sp>
        <p:sp>
          <p:nvSpPr>
            <p:cNvPr id="31763" name="Line 42">
              <a:extLst>
                <a:ext uri="{FF2B5EF4-FFF2-40B4-BE49-F238E27FC236}">
                  <a16:creationId xmlns:a16="http://schemas.microsoft.com/office/drawing/2014/main" id="{8B042D2D-F603-460E-A6CD-736F1C699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8" name="Group 43">
            <a:extLst>
              <a:ext uri="{FF2B5EF4-FFF2-40B4-BE49-F238E27FC236}">
                <a16:creationId xmlns:a16="http://schemas.microsoft.com/office/drawing/2014/main" id="{B767CF9E-6876-466A-A618-DAE0CC517D22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2833688"/>
            <a:ext cx="838200" cy="76200"/>
            <a:chOff x="0" y="0"/>
            <a:chExt cx="528" cy="48"/>
          </a:xfrm>
        </p:grpSpPr>
        <p:sp>
          <p:nvSpPr>
            <p:cNvPr id="31760" name="Line 44">
              <a:extLst>
                <a:ext uri="{FF2B5EF4-FFF2-40B4-BE49-F238E27FC236}">
                  <a16:creationId xmlns:a16="http://schemas.microsoft.com/office/drawing/2014/main" id="{82517AC0-78AD-4E40-A9E1-7DFFC4173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Oval 45">
              <a:extLst>
                <a:ext uri="{FF2B5EF4-FFF2-40B4-BE49-F238E27FC236}">
                  <a16:creationId xmlns:a16="http://schemas.microsoft.com/office/drawing/2014/main" id="{BB0C5661-3BEA-48FC-BED0-D5FAD46A7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9974" name="Text Box 58">
            <a:extLst>
              <a:ext uri="{FF2B5EF4-FFF2-40B4-BE49-F238E27FC236}">
                <a16:creationId xmlns:a16="http://schemas.microsoft.com/office/drawing/2014/main" id="{0CA6B0BF-0F5C-47BF-8A03-7713A8ECB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265488"/>
            <a:ext cx="8458200" cy="3046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13500000">
              <a:srgbClr val="007A5C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/*</a:t>
            </a:r>
            <a:r>
              <a:rPr lang="zh-CN" altLang="en-US" sz="2400" b="0" dirty="0">
                <a:latin typeface="Consolas" panose="020B0609020204030204" pitchFamily="49" charset="0"/>
              </a:rPr>
              <a:t>查找值为</a:t>
            </a:r>
            <a:r>
              <a:rPr lang="en-US" altLang="zh-CN" sz="2400" b="0" dirty="0">
                <a:latin typeface="Consolas" panose="020B0609020204030204" pitchFamily="49" charset="0"/>
              </a:rPr>
              <a:t>x</a:t>
            </a:r>
            <a:r>
              <a:rPr lang="zh-CN" altLang="en-US" sz="2400" b="0" dirty="0">
                <a:latin typeface="Consolas" panose="020B0609020204030204" pitchFamily="49" charset="0"/>
              </a:rPr>
              <a:t>的第一个节点，返回节点指针，失败返回</a:t>
            </a:r>
            <a:r>
              <a:rPr lang="en-US" altLang="zh-CN" sz="2400" b="0" dirty="0">
                <a:latin typeface="Consolas" panose="020B0609020204030204" pitchFamily="49" charset="0"/>
              </a:rPr>
              <a:t>NULL*/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find(</a:t>
            </a: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head, </a:t>
            </a:r>
            <a:r>
              <a:rPr lang="en-US" altLang="zh-CN" sz="2400" b="0" dirty="0" err="1">
                <a:latin typeface="Consolas" panose="020B0609020204030204" pitchFamily="49" charset="0"/>
              </a:rPr>
              <a:t>ElemType</a:t>
            </a:r>
            <a:r>
              <a:rPr lang="en-US" altLang="zh-CN" sz="2400" b="0" dirty="0">
                <a:latin typeface="Consolas" panose="020B0609020204030204" pitchFamily="49" charset="0"/>
              </a:rPr>
              <a:t>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</a:t>
            </a: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cur = head-&gt;next;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	while ( cur != NULL &amp;&amp; cur-&gt;data != x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    		cur = cur-&gt;next;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	return (cur);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68609">
            <a:extLst>
              <a:ext uri="{FF2B5EF4-FFF2-40B4-BE49-F238E27FC236}">
                <a16:creationId xmlns:a16="http://schemas.microsoft.com/office/drawing/2014/main" id="{5D4ACDC3-B2DA-4D35-B994-61FDC1A1C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带空节点的链表</a:t>
            </a:r>
          </a:p>
        </p:txBody>
      </p:sp>
      <p:sp>
        <p:nvSpPr>
          <p:cNvPr id="60419" name="文本占位符 68610">
            <a:extLst>
              <a:ext uri="{FF2B5EF4-FFF2-40B4-BE49-F238E27FC236}">
                <a16:creationId xmlns:a16="http://schemas.microsoft.com/office/drawing/2014/main" id="{6286D972-F873-4677-A5AD-2508539ED5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799" y="1319213"/>
            <a:ext cx="8134673" cy="4611687"/>
          </a:xfrm>
        </p:spPr>
        <p:txBody>
          <a:bodyPr/>
          <a:lstStyle/>
          <a:p>
            <a:r>
              <a:rPr lang="zh-CN" altLang="en-US" b="1" dirty="0"/>
              <a:t>空节点</a:t>
            </a:r>
            <a:r>
              <a:rPr lang="zh-CN" altLang="en-US" dirty="0"/>
              <a:t>不实际存放数据，只存放下一节点地址。因此初始链表也不可能为空，从而简化对前驱节点非空的判断逻辑（插入节点或删除节点时不用判断前驱节点为空的情况），也避免了头指针的变更，简化函数返回值。</a:t>
            </a:r>
          </a:p>
        </p:txBody>
      </p:sp>
      <p:grpSp>
        <p:nvGrpSpPr>
          <p:cNvPr id="60420" name="Group 5">
            <a:extLst>
              <a:ext uri="{FF2B5EF4-FFF2-40B4-BE49-F238E27FC236}">
                <a16:creationId xmlns:a16="http://schemas.microsoft.com/office/drawing/2014/main" id="{6DF8CFCF-B4B7-4547-B139-1FA2CE71181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327525"/>
            <a:ext cx="990600" cy="466725"/>
            <a:chOff x="0" y="0"/>
            <a:chExt cx="624" cy="294"/>
          </a:xfrm>
        </p:grpSpPr>
        <p:sp>
          <p:nvSpPr>
            <p:cNvPr id="60450" name="Text Box 6">
              <a:extLst>
                <a:ext uri="{FF2B5EF4-FFF2-40B4-BE49-F238E27FC236}">
                  <a16:creationId xmlns:a16="http://schemas.microsoft.com/office/drawing/2014/main" id="{DE965ED0-E6A5-4B8A-B615-0178DC3A2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bevel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60451" name="Line 7">
              <a:extLst>
                <a:ext uri="{FF2B5EF4-FFF2-40B4-BE49-F238E27FC236}">
                  <a16:creationId xmlns:a16="http://schemas.microsoft.com/office/drawing/2014/main" id="{934676A0-1CFD-47F9-A427-2E19C31D8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21" name="Group 8">
            <a:extLst>
              <a:ext uri="{FF2B5EF4-FFF2-40B4-BE49-F238E27FC236}">
                <a16:creationId xmlns:a16="http://schemas.microsoft.com/office/drawing/2014/main" id="{B9E55B09-3D0D-4170-BBD1-A822232F4BF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27525"/>
            <a:ext cx="990600" cy="466725"/>
            <a:chOff x="0" y="0"/>
            <a:chExt cx="624" cy="294"/>
          </a:xfrm>
        </p:grpSpPr>
        <p:sp>
          <p:nvSpPr>
            <p:cNvPr id="60448" name="Text Box 9">
              <a:extLst>
                <a:ext uri="{FF2B5EF4-FFF2-40B4-BE49-F238E27FC236}">
                  <a16:creationId xmlns:a16="http://schemas.microsoft.com/office/drawing/2014/main" id="{00A7A0CC-AC57-4F40-A6C9-6381A34AB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19  </a:t>
              </a:r>
            </a:p>
          </p:txBody>
        </p:sp>
        <p:sp>
          <p:nvSpPr>
            <p:cNvPr id="60449" name="Line 10">
              <a:extLst>
                <a:ext uri="{FF2B5EF4-FFF2-40B4-BE49-F238E27FC236}">
                  <a16:creationId xmlns:a16="http://schemas.microsoft.com/office/drawing/2014/main" id="{35BF4A02-3C8B-4C85-8AA5-EDECE0E9C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22" name="Group 11">
            <a:extLst>
              <a:ext uri="{FF2B5EF4-FFF2-40B4-BE49-F238E27FC236}">
                <a16:creationId xmlns:a16="http://schemas.microsoft.com/office/drawing/2014/main" id="{85974B6C-366A-4658-9648-2F56F4C59EAF}"/>
              </a:ext>
            </a:extLst>
          </p:cNvPr>
          <p:cNvGrpSpPr>
            <a:grpSpLocks/>
          </p:cNvGrpSpPr>
          <p:nvPr/>
        </p:nvGrpSpPr>
        <p:grpSpPr bwMode="auto">
          <a:xfrm>
            <a:off x="7469188" y="4327525"/>
            <a:ext cx="990600" cy="466725"/>
            <a:chOff x="0" y="0"/>
            <a:chExt cx="624" cy="294"/>
          </a:xfrm>
        </p:grpSpPr>
        <p:sp>
          <p:nvSpPr>
            <p:cNvPr id="60446" name="Text Box 12">
              <a:extLst>
                <a:ext uri="{FF2B5EF4-FFF2-40B4-BE49-F238E27FC236}">
                  <a16:creationId xmlns:a16="http://schemas.microsoft.com/office/drawing/2014/main" id="{C46EB7ED-3184-49F2-B437-E344EE9FB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47  </a:t>
              </a:r>
            </a:p>
          </p:txBody>
        </p:sp>
        <p:sp>
          <p:nvSpPr>
            <p:cNvPr id="60447" name="Line 13">
              <a:extLst>
                <a:ext uri="{FF2B5EF4-FFF2-40B4-BE49-F238E27FC236}">
                  <a16:creationId xmlns:a16="http://schemas.microsoft.com/office/drawing/2014/main" id="{EB3A7719-3E2F-4767-9279-A2FA141E5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23" name="Group 14">
            <a:extLst>
              <a:ext uri="{FF2B5EF4-FFF2-40B4-BE49-F238E27FC236}">
                <a16:creationId xmlns:a16="http://schemas.microsoft.com/office/drawing/2014/main" id="{17B585A5-1ED9-4656-BE2A-2914AC5E4FD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524375"/>
            <a:ext cx="838200" cy="76200"/>
            <a:chOff x="0" y="0"/>
            <a:chExt cx="528" cy="48"/>
          </a:xfrm>
        </p:grpSpPr>
        <p:sp>
          <p:nvSpPr>
            <p:cNvPr id="60444" name="Line 15">
              <a:extLst>
                <a:ext uri="{FF2B5EF4-FFF2-40B4-BE49-F238E27FC236}">
                  <a16:creationId xmlns:a16="http://schemas.microsoft.com/office/drawing/2014/main" id="{5BCFA0F0-40ED-4389-9B89-10F90CB8B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Oval 16">
              <a:extLst>
                <a:ext uri="{FF2B5EF4-FFF2-40B4-BE49-F238E27FC236}">
                  <a16:creationId xmlns:a16="http://schemas.microsoft.com/office/drawing/2014/main" id="{CF3A3C66-2FA7-498A-B29B-2DDA03AEE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424" name="Group 17">
            <a:extLst>
              <a:ext uri="{FF2B5EF4-FFF2-40B4-BE49-F238E27FC236}">
                <a16:creationId xmlns:a16="http://schemas.microsoft.com/office/drawing/2014/main" id="{30AC270B-B14F-42EA-82DD-71D4AE28272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527550"/>
            <a:ext cx="838200" cy="76200"/>
            <a:chOff x="0" y="0"/>
            <a:chExt cx="528" cy="48"/>
          </a:xfrm>
        </p:grpSpPr>
        <p:sp>
          <p:nvSpPr>
            <p:cNvPr id="60442" name="Line 18">
              <a:extLst>
                <a:ext uri="{FF2B5EF4-FFF2-40B4-BE49-F238E27FC236}">
                  <a16:creationId xmlns:a16="http://schemas.microsoft.com/office/drawing/2014/main" id="{90610C5F-9E2E-4E62-ADC7-216A61E53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3" name="Oval 19">
              <a:extLst>
                <a:ext uri="{FF2B5EF4-FFF2-40B4-BE49-F238E27FC236}">
                  <a16:creationId xmlns:a16="http://schemas.microsoft.com/office/drawing/2014/main" id="{DC95C9CD-CD6E-4F3C-ABAF-77A0F0704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0425" name="Text Box 20">
            <a:extLst>
              <a:ext uri="{FF2B5EF4-FFF2-40B4-BE49-F238E27FC236}">
                <a16:creationId xmlns:a16="http://schemas.microsoft.com/office/drawing/2014/main" id="{D3DD551D-3E02-4444-B064-E5680D03E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42513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 </a:t>
            </a:r>
          </a:p>
        </p:txBody>
      </p:sp>
      <p:sp>
        <p:nvSpPr>
          <p:cNvPr id="60426" name="Line 21">
            <a:extLst>
              <a:ext uri="{FF2B5EF4-FFF2-40B4-BE49-F238E27FC236}">
                <a16:creationId xmlns:a16="http://schemas.microsoft.com/office/drawing/2014/main" id="{47E910D9-D81B-4892-9799-7FEA385D0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4556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27" name="Group 22">
            <a:extLst>
              <a:ext uri="{FF2B5EF4-FFF2-40B4-BE49-F238E27FC236}">
                <a16:creationId xmlns:a16="http://schemas.microsoft.com/office/drawing/2014/main" id="{F44AC5A4-3BC3-4D71-A875-55CAFFE73AFF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3454067"/>
            <a:ext cx="1244600" cy="1066800"/>
            <a:chOff x="0" y="0"/>
            <a:chExt cx="784" cy="672"/>
          </a:xfrm>
        </p:grpSpPr>
        <p:sp>
          <p:nvSpPr>
            <p:cNvPr id="60437" name="Text Box 23">
              <a:extLst>
                <a:ext uri="{FF2B5EF4-FFF2-40B4-BE49-F238E27FC236}">
                  <a16:creationId xmlns:a16="http://schemas.microsoft.com/office/drawing/2014/main" id="{E08F4040-2FF1-496A-80FB-62EE39F20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0438" name="Text Box 24">
              <a:extLst>
                <a:ext uri="{FF2B5EF4-FFF2-40B4-BE49-F238E27FC236}">
                  <a16:creationId xmlns:a16="http://schemas.microsoft.com/office/drawing/2014/main" id="{AD3CC662-60A6-47AB-B936-2127CB21D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head</a:t>
              </a:r>
            </a:p>
          </p:txBody>
        </p:sp>
        <p:grpSp>
          <p:nvGrpSpPr>
            <p:cNvPr id="60439" name="Group 25">
              <a:extLst>
                <a:ext uri="{FF2B5EF4-FFF2-40B4-BE49-F238E27FC236}">
                  <a16:creationId xmlns:a16="http://schemas.microsoft.com/office/drawing/2014/main" id="{EC3949DF-B371-47BC-897F-61C28732D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48" cy="240"/>
              <a:chOff x="0" y="0"/>
              <a:chExt cx="448" cy="240"/>
            </a:xfrm>
          </p:grpSpPr>
          <p:sp>
            <p:nvSpPr>
              <p:cNvPr id="60440" name="Oval 26">
                <a:extLst>
                  <a:ext uri="{FF2B5EF4-FFF2-40B4-BE49-F238E27FC236}">
                    <a16:creationId xmlns:a16="http://schemas.microsoft.com/office/drawing/2014/main" id="{3456E026-1C1B-4449-BC71-A3A7DF620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bevel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41" name="Line 27">
                <a:extLst>
                  <a:ext uri="{FF2B5EF4-FFF2-40B4-BE49-F238E27FC236}">
                    <a16:creationId xmlns:a16="http://schemas.microsoft.com/office/drawing/2014/main" id="{952635BD-A858-430C-AEC6-A44B2AF6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43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0428" name="Line 28">
            <a:extLst>
              <a:ext uri="{FF2B5EF4-FFF2-40B4-BE49-F238E27FC236}">
                <a16:creationId xmlns:a16="http://schemas.microsoft.com/office/drawing/2014/main" id="{0399F565-5F7F-46D7-B85A-8E210064C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588" y="43275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29" name="Group 38">
            <a:extLst>
              <a:ext uri="{FF2B5EF4-FFF2-40B4-BE49-F238E27FC236}">
                <a16:creationId xmlns:a16="http://schemas.microsoft.com/office/drawing/2014/main" id="{3D4F0069-2126-485A-8259-8B5F1F71C1F4}"/>
              </a:ext>
            </a:extLst>
          </p:cNvPr>
          <p:cNvGrpSpPr>
            <a:grpSpLocks/>
          </p:cNvGrpSpPr>
          <p:nvPr/>
        </p:nvGrpSpPr>
        <p:grpSpPr bwMode="auto">
          <a:xfrm>
            <a:off x="4700588" y="4324350"/>
            <a:ext cx="990600" cy="466725"/>
            <a:chOff x="0" y="0"/>
            <a:chExt cx="624" cy="294"/>
          </a:xfrm>
        </p:grpSpPr>
        <p:sp>
          <p:nvSpPr>
            <p:cNvPr id="60435" name="Text Box 39">
              <a:extLst>
                <a:ext uri="{FF2B5EF4-FFF2-40B4-BE49-F238E27FC236}">
                  <a16:creationId xmlns:a16="http://schemas.microsoft.com/office/drawing/2014/main" id="{0DFED12A-0C71-4333-85D8-76546C7EA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37     </a:t>
              </a:r>
            </a:p>
          </p:txBody>
        </p:sp>
        <p:sp>
          <p:nvSpPr>
            <p:cNvPr id="60436" name="Line 40">
              <a:extLst>
                <a:ext uri="{FF2B5EF4-FFF2-40B4-BE49-F238E27FC236}">
                  <a16:creationId xmlns:a16="http://schemas.microsoft.com/office/drawing/2014/main" id="{E934C2C7-08BA-44FE-A67D-4C9C1AF2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30" name="Group 41">
            <a:extLst>
              <a:ext uri="{FF2B5EF4-FFF2-40B4-BE49-F238E27FC236}">
                <a16:creationId xmlns:a16="http://schemas.microsoft.com/office/drawing/2014/main" id="{369903C5-620A-4C20-B5C2-FCB6D2EF0086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4521200"/>
            <a:ext cx="838200" cy="76200"/>
            <a:chOff x="0" y="0"/>
            <a:chExt cx="528" cy="48"/>
          </a:xfrm>
        </p:grpSpPr>
        <p:sp>
          <p:nvSpPr>
            <p:cNvPr id="60433" name="Line 42">
              <a:extLst>
                <a:ext uri="{FF2B5EF4-FFF2-40B4-BE49-F238E27FC236}">
                  <a16:creationId xmlns:a16="http://schemas.microsoft.com/office/drawing/2014/main" id="{BC17A1B0-BE98-4847-9C67-AE7126EED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4" name="Oval 43">
              <a:extLst>
                <a:ext uri="{FF2B5EF4-FFF2-40B4-BE49-F238E27FC236}">
                  <a16:creationId xmlns:a16="http://schemas.microsoft.com/office/drawing/2014/main" id="{24B7F806-C0E0-4A03-BC02-412725CAD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0431" name="椭圆形标注2 2420">
            <a:extLst>
              <a:ext uri="{FF2B5EF4-FFF2-40B4-BE49-F238E27FC236}">
                <a16:creationId xmlns:a16="http://schemas.microsoft.com/office/drawing/2014/main" id="{6E6F4DFD-4DBD-43F8-BE4B-A08FC4CDBA4F}"/>
              </a:ext>
            </a:extLst>
          </p:cNvPr>
          <p:cNvSpPr>
            <a:spLocks noChangeArrowheads="1"/>
          </p:cNvSpPr>
          <p:nvPr/>
        </p:nvSpPr>
        <p:spPr bwMode="auto">
          <a:xfrm rot="10320000">
            <a:off x="539750" y="4941888"/>
            <a:ext cx="1733550" cy="906462"/>
          </a:xfrm>
          <a:custGeom>
            <a:avLst/>
            <a:gdLst>
              <a:gd name="T0" fmla="*/ 67591 w 4057666"/>
              <a:gd name="T1" fmla="*/ 0 h 2658125"/>
              <a:gd name="T2" fmla="*/ 135181 w 4057666"/>
              <a:gd name="T3" fmla="*/ 16482 h 2658125"/>
              <a:gd name="T4" fmla="*/ 67591 w 4057666"/>
              <a:gd name="T5" fmla="*/ 32964 h 2658125"/>
              <a:gd name="T6" fmla="*/ 53969 w 4057666"/>
              <a:gd name="T7" fmla="*/ 32630 h 2658125"/>
              <a:gd name="T8" fmla="*/ 50043 w 4057666"/>
              <a:gd name="T9" fmla="*/ 32384 h 2658125"/>
              <a:gd name="T10" fmla="*/ 49921 w 4057666"/>
              <a:gd name="T11" fmla="*/ 32447 h 2658125"/>
              <a:gd name="T12" fmla="*/ 21376 w 4057666"/>
              <a:gd name="T13" fmla="*/ 34661 h 2658125"/>
              <a:gd name="T14" fmla="*/ 34013 w 4057666"/>
              <a:gd name="T15" fmla="*/ 31959 h 2658125"/>
              <a:gd name="T16" fmla="*/ 35203 w 4057666"/>
              <a:gd name="T17" fmla="*/ 30950 h 2658125"/>
              <a:gd name="T18" fmla="*/ 29800 w 4057666"/>
              <a:gd name="T19" fmla="*/ 30150 h 2658125"/>
              <a:gd name="T20" fmla="*/ 0 w 4057666"/>
              <a:gd name="T21" fmla="*/ 16482 h 2658125"/>
              <a:gd name="T22" fmla="*/ 67591 w 4057666"/>
              <a:gd name="T23" fmla="*/ 0 h 26581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057666" h="2658125">
                <a:moveTo>
                  <a:pt x="2028833" y="0"/>
                </a:moveTo>
                <a:cubicBezTo>
                  <a:pt x="3149327" y="0"/>
                  <a:pt x="4057666" y="545658"/>
                  <a:pt x="4057666" y="1218761"/>
                </a:cubicBezTo>
                <a:cubicBezTo>
                  <a:pt x="4057666" y="1891864"/>
                  <a:pt x="3149327" y="2437522"/>
                  <a:pt x="2028833" y="2437522"/>
                </a:cubicBezTo>
                <a:cubicBezTo>
                  <a:pt x="1888772" y="2437522"/>
                  <a:pt x="1752025" y="2428996"/>
                  <a:pt x="1619953" y="2412761"/>
                </a:cubicBezTo>
                <a:lnTo>
                  <a:pt x="1502103" y="2394558"/>
                </a:lnTo>
                <a:lnTo>
                  <a:pt x="1498446" y="2399240"/>
                </a:lnTo>
                <a:cubicBezTo>
                  <a:pt x="1353615" y="2559983"/>
                  <a:pt x="1089355" y="2790056"/>
                  <a:pt x="641618" y="2562958"/>
                </a:cubicBezTo>
                <a:cubicBezTo>
                  <a:pt x="766718" y="2585900"/>
                  <a:pt x="924771" y="2518290"/>
                  <a:pt x="1020948" y="2363209"/>
                </a:cubicBezTo>
                <a:lnTo>
                  <a:pt x="1056660" y="2288559"/>
                </a:lnTo>
                <a:lnTo>
                  <a:pt x="894493" y="2229377"/>
                </a:lnTo>
                <a:cubicBezTo>
                  <a:pt x="354820" y="2010357"/>
                  <a:pt x="0" y="1639451"/>
                  <a:pt x="0" y="1218761"/>
                </a:cubicBezTo>
                <a:cubicBezTo>
                  <a:pt x="0" y="545658"/>
                  <a:pt x="908339" y="0"/>
                  <a:pt x="2028833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0432" name="文本框 68642">
            <a:extLst>
              <a:ext uri="{FF2B5EF4-FFF2-40B4-BE49-F238E27FC236}">
                <a16:creationId xmlns:a16="http://schemas.microsoft.com/office/drawing/2014/main" id="{3303DC5B-EDAF-466C-84A1-15B64F02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1601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空节点，不存放数据</a:t>
            </a:r>
          </a:p>
        </p:txBody>
      </p:sp>
    </p:spTree>
    <p:extLst>
      <p:ext uri="{BB962C8B-B14F-4D97-AF65-F5344CB8AC3E}">
        <p14:creationId xmlns:p14="http://schemas.microsoft.com/office/powerpoint/2010/main" val="385607538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p =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find(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,1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("1 location is %p.\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n",p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destroyList</a:t>
            </a:r>
            <a:r>
              <a:rPr lang="en-US" altLang="zh-CN" sz="2000" b="0" dirty="0">
                <a:latin typeface="Consolas" panose="020B0609020204030204" pitchFamily="49" charset="0"/>
              </a:rPr>
              <a:t>(&amp;head);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if (head==NULL)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</a:rPr>
              <a:t>("list destroyed.\n");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BF4240F8-423A-490F-8C17-FF78F40B4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867" y="5991522"/>
            <a:ext cx="5181342" cy="46166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思考：链表检索好像没什么用途？</a:t>
            </a:r>
          </a:p>
        </p:txBody>
      </p:sp>
    </p:spTree>
    <p:extLst>
      <p:ext uri="{BB962C8B-B14F-4D97-AF65-F5344CB8AC3E}">
        <p14:creationId xmlns:p14="http://schemas.microsoft.com/office/powerpoint/2010/main" val="286139984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查找第</a:t>
            </a:r>
            <a:r>
              <a:rPr lang="en-US" altLang="zh-CN" dirty="0"/>
              <a:t>n</a:t>
            </a:r>
            <a:r>
              <a:rPr lang="zh-CN" altLang="en-US" dirty="0"/>
              <a:t>个节点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772400" cy="46116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/*</a:t>
            </a:r>
            <a:r>
              <a:rPr lang="zh-CN" altLang="en-US" sz="2000" b="0" dirty="0">
                <a:latin typeface="Consolas" panose="020B0609020204030204" pitchFamily="49" charset="0"/>
              </a:rPr>
              <a:t>查找链表中第</a:t>
            </a:r>
            <a:r>
              <a:rPr lang="en-US" altLang="zh-CN" sz="2000" b="0" dirty="0">
                <a:latin typeface="Consolas" panose="020B0609020204030204" pitchFamily="49" charset="0"/>
              </a:rPr>
              <a:t>n</a:t>
            </a:r>
            <a:r>
              <a:rPr lang="zh-CN" altLang="en-US" sz="2000" b="0" dirty="0">
                <a:latin typeface="Consolas" panose="020B0609020204030204" pitchFamily="49" charset="0"/>
              </a:rPr>
              <a:t>个节点，返回节点指针，失败返回</a:t>
            </a:r>
            <a:r>
              <a:rPr lang="en-US" altLang="zh-CN" sz="2000" b="0" dirty="0">
                <a:latin typeface="Consolas" panose="020B0609020204030204" pitchFamily="49" charset="0"/>
              </a:rPr>
              <a:t>NULL*/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</a:rPr>
              <a:t>findNth</a:t>
            </a:r>
            <a:r>
              <a:rPr lang="en-US" altLang="zh-CN" sz="2000" b="0" dirty="0"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head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int n</a:t>
            </a:r>
            <a:r>
              <a:rPr lang="en-US" altLang="zh-CN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b="0" dirty="0">
                <a:latin typeface="Consolas" panose="020B0609020204030204" pitchFamily="49" charset="0"/>
              </a:rPr>
              <a:t> cur = head-&gt;next;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int k;</a:t>
            </a:r>
            <a:endParaRPr lang="en-US" altLang="zh-CN" sz="2000" b="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	for(k=1; cur!=NULL &amp;&amp; k&lt;n; 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		cur = cur-&gt;next;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return (cur);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7157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03090"/>
            <a:ext cx="777240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head =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insertEnd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head,2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insertUp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head,3</a:t>
            </a:r>
            <a:r>
              <a:rPr lang="en-US" altLang="zh-CN" sz="20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printList</a:t>
            </a:r>
            <a:r>
              <a:rPr lang="en-US" altLang="zh-CN" sz="2000" dirty="0">
                <a:latin typeface="Consolas" panose="020B0609020204030204" pitchFamily="49" charset="0"/>
              </a:rPr>
              <a:t>(head);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p =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findNth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head,1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("1st location is %p.\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n",p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if (p!=NULL)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("1st data is %d.\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n",p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-&gt;data);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</a:t>
            </a:r>
            <a:r>
              <a:rPr lang="en-US" altLang="zh-CN" sz="2000" b="0" dirty="0" err="1">
                <a:latin typeface="Consolas" panose="020B0609020204030204" pitchFamily="49" charset="0"/>
              </a:rPr>
              <a:t>destroyList</a:t>
            </a:r>
            <a:r>
              <a:rPr lang="en-US" altLang="zh-CN" sz="2000" b="0" dirty="0">
                <a:latin typeface="Consolas" panose="020B0609020204030204" pitchFamily="49" charset="0"/>
              </a:rPr>
              <a:t>(&amp;head);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if (head==NULL)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		</a:t>
            </a:r>
            <a:r>
              <a:rPr lang="en-US" altLang="zh-CN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</a:rPr>
              <a:t>("list destroyed.\n");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91785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A32552C4-BAC6-4189-9300-BAEF516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C7E6D0-0D57-4C03-AA62-2D56BEF21AEB}" type="slidenum">
              <a:rPr lang="en-US" altLang="zh-CN" sz="1400"/>
              <a:pPr eaLnBrk="1" hangingPunct="1"/>
              <a:t>53</a:t>
            </a:fld>
            <a:endParaRPr lang="en-US" altLang="zh-CN" sz="1400"/>
          </a:p>
        </p:txBody>
      </p:sp>
      <p:sp>
        <p:nvSpPr>
          <p:cNvPr id="159797" name="Text Box 53">
            <a:extLst>
              <a:ext uri="{FF2B5EF4-FFF2-40B4-BE49-F238E27FC236}">
                <a16:creationId xmlns:a16="http://schemas.microsoft.com/office/drawing/2014/main" id="{597AE8A1-3EA6-4F30-806B-CA943F9B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" y="3436689"/>
            <a:ext cx="8351837" cy="46166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/>
              <a:t>链表在创建过程中可以排序，使用有序插；</a:t>
            </a:r>
            <a:endParaRPr lang="en-US" altLang="zh-CN" dirty="0"/>
          </a:p>
        </p:txBody>
      </p:sp>
      <p:sp>
        <p:nvSpPr>
          <p:cNvPr id="58" name="Text Box 33">
            <a:extLst>
              <a:ext uri="{FF2B5EF4-FFF2-40B4-BE49-F238E27FC236}">
                <a16:creationId xmlns:a16="http://schemas.microsoft.com/office/drawing/2014/main" id="{A1FDF194-0345-469A-A469-67A3FD46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404813"/>
            <a:ext cx="6553423" cy="5847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思考：链表可以二分查找吗？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13960A2-DB1E-436B-9E71-81E4F4C58438}"/>
              </a:ext>
            </a:extLst>
          </p:cNvPr>
          <p:cNvGrpSpPr/>
          <p:nvPr/>
        </p:nvGrpSpPr>
        <p:grpSpPr>
          <a:xfrm>
            <a:off x="899592" y="1119411"/>
            <a:ext cx="6028258" cy="1877541"/>
            <a:chOff x="899592" y="1119411"/>
            <a:chExt cx="6028258" cy="1877541"/>
          </a:xfrm>
        </p:grpSpPr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584A230C-5D29-4A96-8F5D-53F1DEB5B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3650" y="2530227"/>
              <a:ext cx="990600" cy="466725"/>
              <a:chOff x="624" y="2544"/>
              <a:chExt cx="624" cy="294"/>
            </a:xfrm>
          </p:grpSpPr>
          <p:sp>
            <p:nvSpPr>
              <p:cNvPr id="51" name="Text Box 5">
                <a:extLst>
                  <a:ext uri="{FF2B5EF4-FFF2-40B4-BE49-F238E27FC236}">
                    <a16:creationId xmlns:a16="http://schemas.microsoft.com/office/drawing/2014/main" id="{CF73DCBA-1207-47FF-A1D7-4B1BBDB9E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dirty="0"/>
                  <a:t>     </a:t>
                </a:r>
              </a:p>
            </p:txBody>
          </p:sp>
          <p:sp>
            <p:nvSpPr>
              <p:cNvPr id="52" name="Line 6">
                <a:extLst>
                  <a:ext uri="{FF2B5EF4-FFF2-40B4-BE49-F238E27FC236}">
                    <a16:creationId xmlns:a16="http://schemas.microsoft.com/office/drawing/2014/main" id="{BC83ACB2-E389-478D-8264-37BBCF51A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" name="Group 16">
              <a:extLst>
                <a:ext uri="{FF2B5EF4-FFF2-40B4-BE49-F238E27FC236}">
                  <a16:creationId xmlns:a16="http://schemas.microsoft.com/office/drawing/2014/main" id="{B0C3E5FF-271A-4844-B6EC-90D9C2CFE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2863" y="2730252"/>
              <a:ext cx="838200" cy="76200"/>
              <a:chOff x="1104" y="2667"/>
              <a:chExt cx="528" cy="48"/>
            </a:xfrm>
          </p:grpSpPr>
          <p:sp>
            <p:nvSpPr>
              <p:cNvPr id="54" name="Line 17">
                <a:extLst>
                  <a:ext uri="{FF2B5EF4-FFF2-40B4-BE49-F238E27FC236}">
                    <a16:creationId xmlns:a16="http://schemas.microsoft.com/office/drawing/2014/main" id="{C7A18C35-88E2-416F-B7FD-5B49D7E33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6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Oval 18">
                <a:extLst>
                  <a:ext uri="{FF2B5EF4-FFF2-40B4-BE49-F238E27FC236}">
                    <a16:creationId xmlns:a16="http://schemas.microsoft.com/office/drawing/2014/main" id="{33ABCD36-7766-497A-B31A-6215FBF18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667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6" name="Group 21">
              <a:extLst>
                <a:ext uri="{FF2B5EF4-FFF2-40B4-BE49-F238E27FC236}">
                  <a16:creationId xmlns:a16="http://schemas.microsoft.com/office/drawing/2014/main" id="{BD6F9D10-5A5E-47EA-AFAA-F0E4A8C73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592" y="1119411"/>
              <a:ext cx="1219200" cy="1371600"/>
              <a:chOff x="432" y="1536"/>
              <a:chExt cx="768" cy="864"/>
            </a:xfrm>
          </p:grpSpPr>
          <p:sp>
            <p:nvSpPr>
              <p:cNvPr id="57" name="Text Box 22">
                <a:extLst>
                  <a:ext uri="{FF2B5EF4-FFF2-40B4-BE49-F238E27FC236}">
                    <a16:creationId xmlns:a16="http://schemas.microsoft.com/office/drawing/2014/main" id="{DA66DBCF-3258-4AAF-8A11-24E11338E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824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b="0"/>
              </a:p>
            </p:txBody>
          </p:sp>
          <p:sp>
            <p:nvSpPr>
              <p:cNvPr id="59" name="Text Box 23">
                <a:extLst>
                  <a:ext uri="{FF2B5EF4-FFF2-40B4-BE49-F238E27FC236}">
                    <a16:creationId xmlns:a16="http://schemas.microsoft.com/office/drawing/2014/main" id="{BA53B39E-A041-45F2-A6F6-3209EE91F3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36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dirty="0"/>
                  <a:t>head</a:t>
                </a:r>
              </a:p>
            </p:txBody>
          </p:sp>
          <p:grpSp>
            <p:nvGrpSpPr>
              <p:cNvPr id="60" name="Group 24">
                <a:extLst>
                  <a:ext uri="{FF2B5EF4-FFF2-40B4-BE49-F238E27FC236}">
                    <a16:creationId xmlns:a16="http://schemas.microsoft.com/office/drawing/2014/main" id="{337253EB-56B6-4154-B3FC-E5BF2FF4D6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968"/>
                <a:ext cx="48" cy="432"/>
                <a:chOff x="768" y="1968"/>
                <a:chExt cx="48" cy="432"/>
              </a:xfrm>
            </p:grpSpPr>
            <p:sp>
              <p:nvSpPr>
                <p:cNvPr id="61" name="Oval 25">
                  <a:extLst>
                    <a:ext uri="{FF2B5EF4-FFF2-40B4-BE49-F238E27FC236}">
                      <a16:creationId xmlns:a16="http://schemas.microsoft.com/office/drawing/2014/main" id="{AE07A0C2-1DF4-416E-8443-40BF5CBA4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96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2" name="Line 26">
                  <a:extLst>
                    <a:ext uri="{FF2B5EF4-FFF2-40B4-BE49-F238E27FC236}">
                      <a16:creationId xmlns:a16="http://schemas.microsoft.com/office/drawing/2014/main" id="{A6F2B578-0AE6-4B4C-A709-0F2B11D97F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6" y="201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" name="Group 34">
              <a:extLst>
                <a:ext uri="{FF2B5EF4-FFF2-40B4-BE49-F238E27FC236}">
                  <a16:creationId xmlns:a16="http://schemas.microsoft.com/office/drawing/2014/main" id="{EEE4AFCE-91F9-40BD-A211-002BFAE50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7250" y="2527052"/>
              <a:ext cx="990600" cy="466725"/>
              <a:chOff x="624" y="2544"/>
              <a:chExt cx="624" cy="294"/>
            </a:xfrm>
          </p:grpSpPr>
          <p:sp>
            <p:nvSpPr>
              <p:cNvPr id="70" name="Text Box 35">
                <a:extLst>
                  <a:ext uri="{FF2B5EF4-FFF2-40B4-BE49-F238E27FC236}">
                    <a16:creationId xmlns:a16="http://schemas.microsoft.com/office/drawing/2014/main" id="{70E0A17A-3CCA-49C3-AA19-394247FE6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/>
                  <a:t>37     </a:t>
                </a:r>
              </a:p>
            </p:txBody>
          </p:sp>
          <p:sp>
            <p:nvSpPr>
              <p:cNvPr id="71" name="Line 36">
                <a:extLst>
                  <a:ext uri="{FF2B5EF4-FFF2-40B4-BE49-F238E27FC236}">
                    <a16:creationId xmlns:a16="http://schemas.microsoft.com/office/drawing/2014/main" id="{F0D0B7A0-BF93-40A2-82AB-385ACC137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" name="Group 69">
              <a:extLst>
                <a:ext uri="{FF2B5EF4-FFF2-40B4-BE49-F238E27FC236}">
                  <a16:creationId xmlns:a16="http://schemas.microsoft.com/office/drawing/2014/main" id="{85B4152D-2BCB-43E1-AEEE-2A8957DAD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800" y="2527052"/>
              <a:ext cx="3340100" cy="469900"/>
              <a:chOff x="930" y="1298"/>
              <a:chExt cx="2104" cy="296"/>
            </a:xfrm>
          </p:grpSpPr>
          <p:grpSp>
            <p:nvGrpSpPr>
              <p:cNvPr id="78" name="Group 54">
                <a:extLst>
                  <a:ext uri="{FF2B5EF4-FFF2-40B4-BE49-F238E27FC236}">
                    <a16:creationId xmlns:a16="http://schemas.microsoft.com/office/drawing/2014/main" id="{68B2616C-334B-44CE-BA01-DC44429C6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1300"/>
                <a:ext cx="1152" cy="294"/>
                <a:chOff x="1536" y="1706"/>
                <a:chExt cx="1152" cy="294"/>
              </a:xfrm>
            </p:grpSpPr>
            <p:grpSp>
              <p:nvGrpSpPr>
                <p:cNvPr id="86" name="Group 7">
                  <a:extLst>
                    <a:ext uri="{FF2B5EF4-FFF2-40B4-BE49-F238E27FC236}">
                      <a16:creationId xmlns:a16="http://schemas.microsoft.com/office/drawing/2014/main" id="{F0393891-3B85-4E01-B9CB-43363C9E63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706"/>
                  <a:ext cx="624" cy="294"/>
                  <a:chOff x="624" y="2544"/>
                  <a:chExt cx="624" cy="294"/>
                </a:xfrm>
              </p:grpSpPr>
              <p:sp>
                <p:nvSpPr>
                  <p:cNvPr id="90" name="Text Box 8">
                    <a:extLst>
                      <a:ext uri="{FF2B5EF4-FFF2-40B4-BE49-F238E27FC236}">
                        <a16:creationId xmlns:a16="http://schemas.microsoft.com/office/drawing/2014/main" id="{6D4309E5-AA9F-43C9-893E-C06D7DD64B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2544"/>
                    <a:ext cx="62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0" dirty="0"/>
                      <a:t>17  </a:t>
                    </a:r>
                  </a:p>
                </p:txBody>
              </p:sp>
              <p:sp>
                <p:nvSpPr>
                  <p:cNvPr id="91" name="Line 9">
                    <a:extLst>
                      <a:ext uri="{FF2B5EF4-FFF2-40B4-BE49-F238E27FC236}">
                        <a16:creationId xmlns:a16="http://schemas.microsoft.com/office/drawing/2014/main" id="{1244352B-631F-4DE7-B946-7624B3BEE2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4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7" name="Group 13">
                  <a:extLst>
                    <a:ext uri="{FF2B5EF4-FFF2-40B4-BE49-F238E27FC236}">
                      <a16:creationId xmlns:a16="http://schemas.microsoft.com/office/drawing/2014/main" id="{0AE0FB68-9270-4CBD-BEA8-66A2D0EC32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9"/>
                  <a:ext cx="528" cy="48"/>
                  <a:chOff x="1104" y="2667"/>
                  <a:chExt cx="528" cy="48"/>
                </a:xfrm>
              </p:grpSpPr>
              <p:sp>
                <p:nvSpPr>
                  <p:cNvPr id="88" name="Line 14">
                    <a:extLst>
                      <a:ext uri="{FF2B5EF4-FFF2-40B4-BE49-F238E27FC236}">
                        <a16:creationId xmlns:a16="http://schemas.microsoft.com/office/drawing/2014/main" id="{FEA62493-1F3E-4320-B7CA-1BFADBE8A5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688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Oval 15">
                    <a:extLst>
                      <a:ext uri="{FF2B5EF4-FFF2-40B4-BE49-F238E27FC236}">
                        <a16:creationId xmlns:a16="http://schemas.microsoft.com/office/drawing/2014/main" id="{0956D565-BCDD-4AFF-9853-ADD4B8BA97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667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79" name="Group 62">
                <a:extLst>
                  <a:ext uri="{FF2B5EF4-FFF2-40B4-BE49-F238E27FC236}">
                    <a16:creationId xmlns:a16="http://schemas.microsoft.com/office/drawing/2014/main" id="{87B6A979-9F26-4262-AAFF-0E41DA7B54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2" y="1298"/>
                <a:ext cx="1152" cy="294"/>
                <a:chOff x="1536" y="1706"/>
                <a:chExt cx="1152" cy="294"/>
              </a:xfrm>
            </p:grpSpPr>
            <p:grpSp>
              <p:nvGrpSpPr>
                <p:cNvPr id="80" name="Group 63">
                  <a:extLst>
                    <a:ext uri="{FF2B5EF4-FFF2-40B4-BE49-F238E27FC236}">
                      <a16:creationId xmlns:a16="http://schemas.microsoft.com/office/drawing/2014/main" id="{9A202B25-58F1-4D0B-8C97-E9F482611C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706"/>
                  <a:ext cx="624" cy="294"/>
                  <a:chOff x="624" y="2544"/>
                  <a:chExt cx="624" cy="294"/>
                </a:xfrm>
              </p:grpSpPr>
              <p:sp>
                <p:nvSpPr>
                  <p:cNvPr id="84" name="Text Box 64">
                    <a:extLst>
                      <a:ext uri="{FF2B5EF4-FFF2-40B4-BE49-F238E27FC236}">
                        <a16:creationId xmlns:a16="http://schemas.microsoft.com/office/drawing/2014/main" id="{91D5AF6A-5F2D-4578-8C1D-1CDF2D921F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2544"/>
                    <a:ext cx="624" cy="29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0" dirty="0"/>
                      <a:t>19  </a:t>
                    </a:r>
                  </a:p>
                </p:txBody>
              </p:sp>
              <p:sp>
                <p:nvSpPr>
                  <p:cNvPr id="85" name="Line 65">
                    <a:extLst>
                      <a:ext uri="{FF2B5EF4-FFF2-40B4-BE49-F238E27FC236}">
                        <a16:creationId xmlns:a16="http://schemas.microsoft.com/office/drawing/2014/main" id="{74F8942B-ADB1-45CD-8187-82CDC09EDA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4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" name="Group 66">
                  <a:extLst>
                    <a:ext uri="{FF2B5EF4-FFF2-40B4-BE49-F238E27FC236}">
                      <a16:creationId xmlns:a16="http://schemas.microsoft.com/office/drawing/2014/main" id="{AD9244F9-DC41-483E-843B-106D4681DA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9"/>
                  <a:ext cx="528" cy="48"/>
                  <a:chOff x="1104" y="2667"/>
                  <a:chExt cx="528" cy="48"/>
                </a:xfrm>
              </p:grpSpPr>
              <p:sp>
                <p:nvSpPr>
                  <p:cNvPr id="82" name="Line 67">
                    <a:extLst>
                      <a:ext uri="{FF2B5EF4-FFF2-40B4-BE49-F238E27FC236}">
                        <a16:creationId xmlns:a16="http://schemas.microsoft.com/office/drawing/2014/main" id="{D27C8F07-6C85-493A-9CEC-A4749AE2DF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688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Oval 68">
                    <a:extLst>
                      <a:ext uri="{FF2B5EF4-FFF2-40B4-BE49-F238E27FC236}">
                        <a16:creationId xmlns:a16="http://schemas.microsoft.com/office/drawing/2014/main" id="{AEFB9443-E622-40C9-9D83-D04AE53BF1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667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</p:grpSp>
      <p:sp>
        <p:nvSpPr>
          <p:cNvPr id="46" name="Line 39">
            <a:extLst>
              <a:ext uri="{FF2B5EF4-FFF2-40B4-BE49-F238E27FC236}">
                <a16:creationId xmlns:a16="http://schemas.microsoft.com/office/drawing/2014/main" id="{D9791E1A-9F04-42CA-BAF7-CB12B68FD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064" y="261595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EDFDA61F-C7D4-402B-B2CA-E5959A2FC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4032948"/>
            <a:ext cx="8351837" cy="830997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/>
              <a:t>链表创建后也可以排序，小型链表可以用选择排序，大型链表用快速排序（需要链表分割和归并的子函数）。</a:t>
            </a:r>
            <a:endParaRPr lang="en-US" altLang="zh-CN" dirty="0"/>
          </a:p>
        </p:txBody>
      </p:sp>
      <p:sp>
        <p:nvSpPr>
          <p:cNvPr id="47" name="Text Box 53">
            <a:extLst>
              <a:ext uri="{FF2B5EF4-FFF2-40B4-BE49-F238E27FC236}">
                <a16:creationId xmlns:a16="http://schemas.microsoft.com/office/drawing/2014/main" id="{63F9ED76-FCD2-4ADE-9739-01F285ABF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972649"/>
            <a:ext cx="8351837" cy="830997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/>
              <a:t>链表不能直接定位到第</a:t>
            </a:r>
            <a:r>
              <a:rPr lang="en-US" altLang="zh-CN" dirty="0"/>
              <a:t>k</a:t>
            </a:r>
            <a:r>
              <a:rPr lang="zh-CN" altLang="en-US" dirty="0"/>
              <a:t>个节点，所以链表不能进行高效的二分查找。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115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97" grpId="0"/>
      <p:bldP spid="45" grpId="0"/>
      <p:bldP spid="4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>
            <a:extLst>
              <a:ext uri="{FF2B5EF4-FFF2-40B4-BE49-F238E27FC236}">
                <a16:creationId xmlns:a16="http://schemas.microsoft.com/office/drawing/2014/main" id="{358DD366-0032-45DF-ADD3-2CB2590205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6630CC72-8CF9-43A8-9CE1-E0865BB67DDD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54</a:t>
            </a:fld>
            <a:endParaRPr lang="zh-CN" altLang="en-US" b="0"/>
          </a:p>
        </p:txBody>
      </p:sp>
      <p:pic>
        <p:nvPicPr>
          <p:cNvPr id="28675" name="Object 4">
            <a:extLst>
              <a:ext uri="{FF2B5EF4-FFF2-40B4-BE49-F238E27FC236}">
                <a16:creationId xmlns:a16="http://schemas.microsoft.com/office/drawing/2014/main" id="{4F04C0CD-4ACD-4AB2-9F6A-D324AC1D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640013"/>
            <a:ext cx="2376487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55875-E3B8-4DDE-B007-FCDF791F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404813"/>
            <a:ext cx="6696298" cy="720725"/>
          </a:xfrm>
        </p:spPr>
        <p:txBody>
          <a:bodyPr/>
          <a:lstStyle/>
          <a:p>
            <a:r>
              <a:rPr lang="zh-CN" altLang="en-US" b="1" dirty="0"/>
              <a:t>链表操作函数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DF203-C7DB-40B6-9821-29A6CAF5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19213"/>
            <a:ext cx="828092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初始化一个带空节点的空链表*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400" dirty="0">
                <a:latin typeface="Consolas" panose="020B0609020204030204" pitchFamily="49" charset="0"/>
              </a:rPr>
              <a:t> ();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插入新节点到链表尾部</a:t>
            </a:r>
            <a:r>
              <a:rPr lang="en-US" altLang="zh-CN" sz="240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</a:rPr>
              <a:t>insertEnd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 , </a:t>
            </a:r>
            <a:r>
              <a:rPr lang="en-US" altLang="zh-CN" sz="2400" dirty="0" err="1">
                <a:latin typeface="Consolas" panose="020B0609020204030204" pitchFamily="49" charset="0"/>
              </a:rPr>
              <a:t>ElemType</a:t>
            </a:r>
            <a:r>
              <a:rPr lang="en-US" altLang="zh-CN" sz="2400" dirty="0">
                <a:latin typeface="Consolas" panose="020B06090202040302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查找链表的尾节点，并返回指向尾节点的尾指针*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getEnd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插入新节点到链表头部</a:t>
            </a:r>
            <a:r>
              <a:rPr lang="en-US" altLang="zh-CN" sz="240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</a:rPr>
              <a:t>insertBegin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 , </a:t>
            </a:r>
            <a:r>
              <a:rPr lang="en-US" altLang="zh-CN" sz="2400" dirty="0" err="1">
                <a:latin typeface="Consolas" panose="020B0609020204030204" pitchFamily="49" charset="0"/>
              </a:rPr>
              <a:t>ElemType</a:t>
            </a:r>
            <a:r>
              <a:rPr lang="en-US" altLang="zh-CN" sz="24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插入新节点到升序链表适当位置</a:t>
            </a:r>
            <a:r>
              <a:rPr lang="en-US" altLang="zh-CN" sz="240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</a:rPr>
              <a:t>insertUp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 , </a:t>
            </a:r>
            <a:r>
              <a:rPr lang="en-US" altLang="zh-CN" sz="2400" dirty="0" err="1">
                <a:latin typeface="Consolas" panose="020B0609020204030204" pitchFamily="49" charset="0"/>
              </a:rPr>
              <a:t>ElemType</a:t>
            </a:r>
            <a:r>
              <a:rPr lang="en-US" altLang="zh-CN" sz="2400" dirty="0"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0213461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55875-E3B8-4DDE-B007-FCDF791F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404813"/>
            <a:ext cx="6696298" cy="720725"/>
          </a:xfrm>
        </p:spPr>
        <p:txBody>
          <a:bodyPr/>
          <a:lstStyle/>
          <a:p>
            <a:r>
              <a:rPr lang="zh-CN" altLang="en-US" b="1" dirty="0"/>
              <a:t>链表操作函数</a:t>
            </a:r>
            <a:r>
              <a:rPr lang="en-US" altLang="zh-CN" b="1" dirty="0"/>
              <a:t>-2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DF203-C7DB-40B6-9821-29A6CAF5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0" y="1268760"/>
            <a:ext cx="8460940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删除链表的头节点</a:t>
            </a:r>
            <a:r>
              <a:rPr lang="en-US" altLang="zh-CN" sz="240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</a:rPr>
              <a:t>deleteBegin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删除链表的尾节点</a:t>
            </a:r>
            <a:r>
              <a:rPr lang="en-US" altLang="zh-CN" sz="240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</a:rPr>
              <a:t>deleteEnd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判断链表是否为空，返回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，否则返回</a:t>
            </a:r>
            <a:r>
              <a:rPr lang="en-US" altLang="zh-CN" sz="2400" dirty="0">
                <a:latin typeface="Consolas" panose="020B0609020204030204" pitchFamily="49" charset="0"/>
              </a:rPr>
              <a:t>0*/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int </a:t>
            </a:r>
            <a:r>
              <a:rPr lang="en-US" altLang="zh-CN" sz="2400" dirty="0" err="1">
                <a:latin typeface="Consolas" panose="020B0609020204030204" pitchFamily="49" charset="0"/>
              </a:rPr>
              <a:t>isEmpty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删除指定值的第一个节点，成功则返回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；否则返回</a:t>
            </a:r>
            <a:r>
              <a:rPr lang="en-US" altLang="zh-CN" sz="2400" dirty="0">
                <a:latin typeface="Consolas" panose="020B0609020204030204" pitchFamily="49" charset="0"/>
              </a:rPr>
              <a:t>0</a:t>
            </a:r>
            <a:r>
              <a:rPr lang="zh-CN" altLang="en-US" sz="2400" dirty="0">
                <a:latin typeface="Consolas" panose="020B0609020204030204" pitchFamily="49" charset="0"/>
              </a:rPr>
              <a:t>。*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int </a:t>
            </a:r>
            <a:r>
              <a:rPr lang="en-US" altLang="zh-CN" sz="2400" dirty="0" err="1">
                <a:latin typeface="Consolas" panose="020B0609020204030204" pitchFamily="49" charset="0"/>
              </a:rPr>
              <a:t>deleteNode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head,ElemType</a:t>
            </a:r>
            <a:r>
              <a:rPr lang="en-US" altLang="zh-CN" sz="2400" dirty="0">
                <a:latin typeface="Consolas" panose="020B0609020204030204" pitchFamily="49" charset="0"/>
              </a:rPr>
              <a:t> x);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删除指定值的所有节点，成功则返回删除个数；否则返回</a:t>
            </a:r>
            <a:r>
              <a:rPr lang="en-US" altLang="zh-CN" sz="2400" dirty="0">
                <a:latin typeface="Consolas" panose="020B0609020204030204" pitchFamily="49" charset="0"/>
              </a:rPr>
              <a:t>0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int </a:t>
            </a:r>
            <a:r>
              <a:rPr lang="en-US" altLang="zh-CN" sz="2400" dirty="0" err="1">
                <a:latin typeface="Consolas" panose="020B0609020204030204" pitchFamily="49" charset="0"/>
              </a:rPr>
              <a:t>deleteVal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head,ElemType</a:t>
            </a:r>
            <a:r>
              <a:rPr lang="en-US" altLang="zh-CN" sz="2400" dirty="0">
                <a:latin typeface="Consolas" panose="020B0609020204030204" pitchFamily="49" charset="0"/>
              </a:rPr>
              <a:t> x);</a:t>
            </a: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259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55875-E3B8-4DDE-B007-FCDF791F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404813"/>
            <a:ext cx="6696298" cy="720725"/>
          </a:xfrm>
        </p:spPr>
        <p:txBody>
          <a:bodyPr/>
          <a:lstStyle/>
          <a:p>
            <a:r>
              <a:rPr lang="zh-CN" altLang="en-US" b="1" dirty="0"/>
              <a:t>链表操作函数</a:t>
            </a:r>
            <a:r>
              <a:rPr lang="en-US" altLang="zh-CN" b="1" dirty="0"/>
              <a:t>-3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DF203-C7DB-40B6-9821-29A6CAF5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0" y="1268760"/>
            <a:ext cx="8280920" cy="46116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遍历链表，打印每个节点数据</a:t>
            </a:r>
            <a:r>
              <a:rPr lang="en-US" altLang="zh-CN" sz="240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</a:rPr>
              <a:t>printList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zh-CN" altLang="en-US" sz="2400" dirty="0">
                <a:latin typeface="Consolas" panose="020B0609020204030204" pitchFamily="49" charset="0"/>
              </a:rPr>
              <a:t>*清空链表，恢复初始状态*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</a:rPr>
              <a:t>clearList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zh-CN" altLang="en-US" sz="2400" dirty="0">
                <a:latin typeface="Consolas" panose="020B0609020204030204" pitchFamily="49" charset="0"/>
              </a:rPr>
              <a:t>*释放整个链表，包括空节点，修正头指针为空*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</a:rPr>
              <a:t>destroyList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 *);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计算链表有效节点数并返回</a:t>
            </a:r>
            <a:r>
              <a:rPr lang="en-US" altLang="zh-CN" sz="2400" dirty="0">
                <a:latin typeface="Consolas" panose="020B0609020204030204" pitchFamily="49" charset="0"/>
              </a:rPr>
              <a:t>*/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int </a:t>
            </a:r>
            <a:r>
              <a:rPr lang="en-US" altLang="zh-CN" sz="2400" dirty="0" err="1">
                <a:latin typeface="Consolas" panose="020B0609020204030204" pitchFamily="49" charset="0"/>
              </a:rPr>
              <a:t>getSize</a:t>
            </a:r>
            <a:r>
              <a:rPr lang="en-US" altLang="zh-CN" sz="2400" dirty="0">
                <a:latin typeface="Consolas" panose="020B0609020204030204" pitchFamily="49" charset="0"/>
              </a:rPr>
              <a:t> 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/*</a:t>
            </a:r>
            <a:r>
              <a:rPr lang="zh-CN" altLang="en-US" sz="2400" dirty="0">
                <a:latin typeface="Consolas" panose="020B0609020204030204" pitchFamily="49" charset="0"/>
              </a:rPr>
              <a:t>查找值为</a:t>
            </a:r>
            <a:r>
              <a:rPr lang="en-US" altLang="zh-CN" sz="2400" dirty="0">
                <a:latin typeface="Consolas" panose="020B0609020204030204" pitchFamily="49" charset="0"/>
              </a:rPr>
              <a:t>x</a:t>
            </a:r>
            <a:r>
              <a:rPr lang="zh-CN" altLang="en-US" sz="2400" dirty="0">
                <a:latin typeface="Consolas" panose="020B0609020204030204" pitchFamily="49" charset="0"/>
              </a:rPr>
              <a:t>的第一个节点，返回指针，失败返回</a:t>
            </a:r>
            <a:r>
              <a:rPr lang="en-US" altLang="zh-CN" sz="2400" dirty="0">
                <a:latin typeface="Consolas" panose="020B0609020204030204" pitchFamily="49" charset="0"/>
              </a:rPr>
              <a:t>NULL*/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 find(</a:t>
            </a:r>
            <a:r>
              <a:rPr lang="en-US" altLang="zh-CN" sz="240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ElemType</a:t>
            </a:r>
            <a:r>
              <a:rPr lang="en-US" altLang="zh-CN" sz="2400" dirty="0">
                <a:latin typeface="Consolas" panose="020B0609020204030204" pitchFamily="49" charset="0"/>
              </a:rPr>
              <a:t>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/*</a:t>
            </a:r>
            <a:r>
              <a:rPr lang="zh-CN" altLang="en-US" sz="2400" b="0" dirty="0">
                <a:latin typeface="Consolas" panose="020B0609020204030204" pitchFamily="49" charset="0"/>
              </a:rPr>
              <a:t>查找链表中第</a:t>
            </a:r>
            <a:r>
              <a:rPr lang="en-US" altLang="zh-CN" sz="2400" b="0" dirty="0">
                <a:latin typeface="Consolas" panose="020B0609020204030204" pitchFamily="49" charset="0"/>
              </a:rPr>
              <a:t>n</a:t>
            </a:r>
            <a:r>
              <a:rPr lang="zh-CN" altLang="en-US" sz="2400" b="0" dirty="0">
                <a:latin typeface="Consolas" panose="020B0609020204030204" pitchFamily="49" charset="0"/>
              </a:rPr>
              <a:t>个节点，返回节点指针，失败返回</a:t>
            </a:r>
            <a:r>
              <a:rPr lang="en-US" altLang="zh-CN" sz="2400" b="0" dirty="0">
                <a:latin typeface="Consolas" panose="020B0609020204030204" pitchFamily="49" charset="0"/>
              </a:rPr>
              <a:t>NULL*/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latin typeface="Consolas" panose="020B0609020204030204" pitchFamily="49" charset="0"/>
              </a:rPr>
              <a:t>findNth</a:t>
            </a:r>
            <a:r>
              <a:rPr lang="en-US" altLang="zh-CN" sz="2400" b="0" dirty="0"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latin typeface="Consolas" panose="020B0609020204030204" pitchFamily="49" charset="0"/>
              </a:rPr>
              <a:t>PtrNode</a:t>
            </a:r>
            <a:r>
              <a:rPr lang="en-US" altLang="zh-CN" sz="2400" b="0" dirty="0">
                <a:latin typeface="Consolas" panose="020B0609020204030204" pitchFamily="49" charset="0"/>
              </a:rPr>
              <a:t> head</a:t>
            </a:r>
            <a:r>
              <a:rPr lang="en-US" altLang="zh-CN" sz="2400" dirty="0">
                <a:latin typeface="Consolas" panose="020B0609020204030204" pitchFamily="49" charset="0"/>
              </a:rPr>
              <a:t>,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int n</a:t>
            </a:r>
            <a:r>
              <a:rPr lang="en-US" altLang="zh-CN" sz="2400" b="0" dirty="0">
                <a:latin typeface="Consolas" panose="020B0609020204030204" pitchFamily="49" charset="0"/>
              </a:rPr>
              <a:t>);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376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C5AA-AE95-4193-8BDE-39AF853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6289-5129-498F-9533-8374CA36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</a:rPr>
              <a:t>创建一个带空节点的初始链表*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initEmptyList</a:t>
            </a:r>
            <a:r>
              <a:rPr lang="en-US" altLang="zh-CN" sz="2000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PtrNode</a:t>
            </a:r>
            <a:r>
              <a:rPr lang="en-US" altLang="zh-CN" sz="2000" dirty="0">
                <a:latin typeface="Consolas" panose="020B0609020204030204" pitchFamily="49" charset="0"/>
              </a:rPr>
              <a:t> head = malloc(</a:t>
            </a:r>
            <a:r>
              <a:rPr lang="en-US" altLang="zh-CN" sz="2000" dirty="0" err="1">
                <a:latin typeface="Consolas" panose="020B0609020204030204" pitchFamily="49" charset="0"/>
              </a:rPr>
              <a:t>sizeof</a:t>
            </a:r>
            <a:r>
              <a:rPr lang="en-US" altLang="zh-CN" sz="2000" dirty="0">
                <a:latin typeface="Consolas" panose="020B0609020204030204" pitchFamily="49" charset="0"/>
              </a:rPr>
              <a:t>(struct Node));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if ( head != NULL){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head-&gt;next = NULL;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}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head;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70C67A7C-7DCA-CC5C-E5DD-9F12631193F3}"/>
              </a:ext>
            </a:extLst>
          </p:cNvPr>
          <p:cNvGrpSpPr>
            <a:grpSpLocks/>
          </p:cNvGrpSpPr>
          <p:nvPr/>
        </p:nvGrpSpPr>
        <p:grpSpPr bwMode="auto">
          <a:xfrm>
            <a:off x="6965776" y="4744282"/>
            <a:ext cx="990600" cy="466725"/>
            <a:chOff x="0" y="0"/>
            <a:chExt cx="624" cy="294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2A98370C-B477-24BF-F8AF-5BABADBAF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29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bevel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6259044C-BCBD-8434-7A75-A1F7D1F9A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F259A49B-9A63-E55D-1CF9-3702564E30DE}"/>
              </a:ext>
            </a:extLst>
          </p:cNvPr>
          <p:cNvGrpSpPr>
            <a:grpSpLocks/>
          </p:cNvGrpSpPr>
          <p:nvPr/>
        </p:nvGrpSpPr>
        <p:grpSpPr bwMode="auto">
          <a:xfrm>
            <a:off x="5721176" y="3870824"/>
            <a:ext cx="1244600" cy="1066800"/>
            <a:chOff x="0" y="0"/>
            <a:chExt cx="784" cy="672"/>
          </a:xfrm>
        </p:grpSpPr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F12A249A-721F-0693-92DD-0CE992652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421B050A-B512-FFFE-F0D4-22A996D96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head</a:t>
              </a:r>
            </a:p>
          </p:txBody>
        </p:sp>
        <p:grpSp>
          <p:nvGrpSpPr>
            <p:cNvPr id="24" name="Group 25">
              <a:extLst>
                <a:ext uri="{FF2B5EF4-FFF2-40B4-BE49-F238E27FC236}">
                  <a16:creationId xmlns:a16="http://schemas.microsoft.com/office/drawing/2014/main" id="{90A3315A-8CCD-3133-A3B8-0B735FCF5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32"/>
              <a:ext cx="448" cy="240"/>
              <a:chOff x="0" y="0"/>
              <a:chExt cx="448" cy="24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AE0A4F84-177F-D0C3-CAD9-5769B7373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bevel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Line 27">
                <a:extLst>
                  <a:ext uri="{FF2B5EF4-FFF2-40B4-BE49-F238E27FC236}">
                    <a16:creationId xmlns:a16="http://schemas.microsoft.com/office/drawing/2014/main" id="{0378EF23-BF92-8C96-AA72-A113FF242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" y="48"/>
                <a:ext cx="43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" name="椭圆形标注2 2420">
            <a:extLst>
              <a:ext uri="{FF2B5EF4-FFF2-40B4-BE49-F238E27FC236}">
                <a16:creationId xmlns:a16="http://schemas.microsoft.com/office/drawing/2014/main" id="{EF1DD266-59A1-2D68-A281-F6B115A6B31A}"/>
              </a:ext>
            </a:extLst>
          </p:cNvPr>
          <p:cNvSpPr>
            <a:spLocks noChangeArrowheads="1"/>
          </p:cNvSpPr>
          <p:nvPr/>
        </p:nvSpPr>
        <p:spPr bwMode="auto">
          <a:xfrm rot="10320000">
            <a:off x="5981526" y="5358645"/>
            <a:ext cx="1733550" cy="906462"/>
          </a:xfrm>
          <a:custGeom>
            <a:avLst/>
            <a:gdLst>
              <a:gd name="T0" fmla="*/ 67591 w 4057666"/>
              <a:gd name="T1" fmla="*/ 0 h 2658125"/>
              <a:gd name="T2" fmla="*/ 135181 w 4057666"/>
              <a:gd name="T3" fmla="*/ 16482 h 2658125"/>
              <a:gd name="T4" fmla="*/ 67591 w 4057666"/>
              <a:gd name="T5" fmla="*/ 32964 h 2658125"/>
              <a:gd name="T6" fmla="*/ 53969 w 4057666"/>
              <a:gd name="T7" fmla="*/ 32630 h 2658125"/>
              <a:gd name="T8" fmla="*/ 50043 w 4057666"/>
              <a:gd name="T9" fmla="*/ 32384 h 2658125"/>
              <a:gd name="T10" fmla="*/ 49921 w 4057666"/>
              <a:gd name="T11" fmla="*/ 32447 h 2658125"/>
              <a:gd name="T12" fmla="*/ 21376 w 4057666"/>
              <a:gd name="T13" fmla="*/ 34661 h 2658125"/>
              <a:gd name="T14" fmla="*/ 34013 w 4057666"/>
              <a:gd name="T15" fmla="*/ 31959 h 2658125"/>
              <a:gd name="T16" fmla="*/ 35203 w 4057666"/>
              <a:gd name="T17" fmla="*/ 30950 h 2658125"/>
              <a:gd name="T18" fmla="*/ 29800 w 4057666"/>
              <a:gd name="T19" fmla="*/ 30150 h 2658125"/>
              <a:gd name="T20" fmla="*/ 0 w 4057666"/>
              <a:gd name="T21" fmla="*/ 16482 h 2658125"/>
              <a:gd name="T22" fmla="*/ 67591 w 4057666"/>
              <a:gd name="T23" fmla="*/ 0 h 26581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057666" h="2658125">
                <a:moveTo>
                  <a:pt x="2028833" y="0"/>
                </a:moveTo>
                <a:cubicBezTo>
                  <a:pt x="3149327" y="0"/>
                  <a:pt x="4057666" y="545658"/>
                  <a:pt x="4057666" y="1218761"/>
                </a:cubicBezTo>
                <a:cubicBezTo>
                  <a:pt x="4057666" y="1891864"/>
                  <a:pt x="3149327" y="2437522"/>
                  <a:pt x="2028833" y="2437522"/>
                </a:cubicBezTo>
                <a:cubicBezTo>
                  <a:pt x="1888772" y="2437522"/>
                  <a:pt x="1752025" y="2428996"/>
                  <a:pt x="1619953" y="2412761"/>
                </a:cubicBezTo>
                <a:lnTo>
                  <a:pt x="1502103" y="2394558"/>
                </a:lnTo>
                <a:lnTo>
                  <a:pt x="1498446" y="2399240"/>
                </a:lnTo>
                <a:cubicBezTo>
                  <a:pt x="1353615" y="2559983"/>
                  <a:pt x="1089355" y="2790056"/>
                  <a:pt x="641618" y="2562958"/>
                </a:cubicBezTo>
                <a:cubicBezTo>
                  <a:pt x="766718" y="2585900"/>
                  <a:pt x="924771" y="2518290"/>
                  <a:pt x="1020948" y="2363209"/>
                </a:cubicBezTo>
                <a:lnTo>
                  <a:pt x="1056660" y="2288559"/>
                </a:lnTo>
                <a:lnTo>
                  <a:pt x="894493" y="2229377"/>
                </a:lnTo>
                <a:cubicBezTo>
                  <a:pt x="354820" y="2010357"/>
                  <a:pt x="0" y="1639451"/>
                  <a:pt x="0" y="1218761"/>
                </a:cubicBezTo>
                <a:cubicBezTo>
                  <a:pt x="0" y="545658"/>
                  <a:pt x="908339" y="0"/>
                  <a:pt x="2028833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68642">
            <a:extLst>
              <a:ext uri="{FF2B5EF4-FFF2-40B4-BE49-F238E27FC236}">
                <a16:creationId xmlns:a16="http://schemas.microsoft.com/office/drawing/2014/main" id="{7C66C659-F9E7-5E6E-13C9-EF1AB9714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989" y="5430082"/>
            <a:ext cx="1601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空节点，不存放数据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BE35CCE-BF0B-7C78-235D-27B67832CB5D}"/>
              </a:ext>
            </a:extLst>
          </p:cNvPr>
          <p:cNvCxnSpPr>
            <a:stCxn id="6" idx="0"/>
          </p:cNvCxnSpPr>
          <p:nvPr/>
        </p:nvCxnSpPr>
        <p:spPr>
          <a:xfrm>
            <a:off x="7499176" y="4744282"/>
            <a:ext cx="457200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9673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8|7.2|1.6|27.3|3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8|11.1|1.2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8|1.4|1.4|1.6|8.3|0.4|10.3|0.6|0.7|0.7|0.5|0.6|0.5|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7|10.6|22.8|0.9|11.8|1.4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3|74.6|18.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7|10.6|22.8|0.9|11.8|1.4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7|10.6|22.8|0.9|11.8|1.4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2"/>
</p:tagLst>
</file>

<file path=ppt/theme/theme1.xml><?xml version="1.0" encoding="utf-8"?>
<a:theme xmlns:a="http://schemas.openxmlformats.org/drawingml/2006/main" name="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1967</TotalTime>
  <Pages>0</Pages>
  <Words>4231</Words>
  <Characters>0</Characters>
  <Application>Microsoft Office PowerPoint</Application>
  <DocSecurity>0</DocSecurity>
  <PresentationFormat>全屏显示(4:3)</PresentationFormat>
  <Lines>0</Lines>
  <Paragraphs>686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黑体</vt:lpstr>
      <vt:lpstr>微软雅黑</vt:lpstr>
      <vt:lpstr>Arial</vt:lpstr>
      <vt:lpstr>Consolas</vt:lpstr>
      <vt:lpstr>Times New Roman</vt:lpstr>
      <vt:lpstr>Wingdings</vt:lpstr>
      <vt:lpstr>经分互动规范介绍</vt:lpstr>
      <vt:lpstr>提纲</vt:lpstr>
      <vt:lpstr>线性表的基本操作-回顾</vt:lpstr>
      <vt:lpstr>链表基本操作</vt:lpstr>
      <vt:lpstr>链表节点的通用定义</vt:lpstr>
      <vt:lpstr>带空节点的链表</vt:lpstr>
      <vt:lpstr>链表操作函数</vt:lpstr>
      <vt:lpstr>链表操作函数-2</vt:lpstr>
      <vt:lpstr>链表操作函数-3</vt:lpstr>
      <vt:lpstr>初始化链表</vt:lpstr>
      <vt:lpstr>测试主程序</vt:lpstr>
      <vt:lpstr>PowerPoint 演示文稿</vt:lpstr>
      <vt:lpstr>PowerPoint 演示文稿</vt:lpstr>
      <vt:lpstr>PowerPoint 演示文稿</vt:lpstr>
      <vt:lpstr>PowerPoint 演示文稿</vt:lpstr>
      <vt:lpstr>测试主程序</vt:lpstr>
      <vt:lpstr>PowerPoint 演示文稿</vt:lpstr>
      <vt:lpstr>PowerPoint 演示文稿</vt:lpstr>
      <vt:lpstr>测试主程序</vt:lpstr>
      <vt:lpstr>PowerPoint 演示文稿</vt:lpstr>
      <vt:lpstr>PowerPoint 演示文稿</vt:lpstr>
      <vt:lpstr>PowerPoint 演示文稿</vt:lpstr>
      <vt:lpstr>测试主程序</vt:lpstr>
      <vt:lpstr>PowerPoint 演示文稿</vt:lpstr>
      <vt:lpstr>PowerPoint 演示文稿</vt:lpstr>
      <vt:lpstr>测试主程序</vt:lpstr>
      <vt:lpstr>PowerPoint 演示文稿</vt:lpstr>
      <vt:lpstr>PowerPoint 演示文稿</vt:lpstr>
      <vt:lpstr>测试主程序</vt:lpstr>
      <vt:lpstr>基本操作－判断空链表</vt:lpstr>
      <vt:lpstr>测试主程序</vt:lpstr>
      <vt:lpstr>基本操作－按值删除节点</vt:lpstr>
      <vt:lpstr>按值删除节点(1)</vt:lpstr>
      <vt:lpstr>按值删除节点(2)</vt:lpstr>
      <vt:lpstr>测试主程序</vt:lpstr>
      <vt:lpstr>删除多重节点(1)</vt:lpstr>
      <vt:lpstr>删除多重节点(2)</vt:lpstr>
      <vt:lpstr>测试主程序</vt:lpstr>
      <vt:lpstr>删除指定位置节点</vt:lpstr>
      <vt:lpstr>遗留问题</vt:lpstr>
      <vt:lpstr>按值查找链表节点的前驱节点</vt:lpstr>
      <vt:lpstr>删除指定位置的后继节点</vt:lpstr>
      <vt:lpstr>测试主程序</vt:lpstr>
      <vt:lpstr>清空链表</vt:lpstr>
      <vt:lpstr>测试主程序</vt:lpstr>
      <vt:lpstr>释放整个链表</vt:lpstr>
      <vt:lpstr>测试主程序</vt:lpstr>
      <vt:lpstr>基本操作－链表长度</vt:lpstr>
      <vt:lpstr>测试主程序</vt:lpstr>
      <vt:lpstr>基本操作－按值查找链表节点</vt:lpstr>
      <vt:lpstr>测试主程序</vt:lpstr>
      <vt:lpstr>查找第n个节点</vt:lpstr>
      <vt:lpstr>测试主程序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 结构与链表</dc:title>
  <dc:subject/>
  <dc:creator>zhouchunyan</dc:creator>
  <cp:keywords/>
  <dc:description/>
  <cp:lastModifiedBy>zhang yanmei</cp:lastModifiedBy>
  <cp:revision>1347</cp:revision>
  <dcterms:created xsi:type="dcterms:W3CDTF">2001-04-18T13:38:17Z</dcterms:created>
  <dcterms:modified xsi:type="dcterms:W3CDTF">2023-03-07T06:56:30Z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