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6"/>
  </p:notesMasterIdLst>
  <p:sldIdLst>
    <p:sldId id="336" r:id="rId2"/>
    <p:sldId id="662" r:id="rId3"/>
    <p:sldId id="665" r:id="rId4"/>
    <p:sldId id="671" r:id="rId5"/>
    <p:sldId id="663" r:id="rId6"/>
    <p:sldId id="666" r:id="rId7"/>
    <p:sldId id="664" r:id="rId8"/>
    <p:sldId id="406" r:id="rId9"/>
    <p:sldId id="412" r:id="rId10"/>
    <p:sldId id="306" r:id="rId11"/>
    <p:sldId id="433" r:id="rId12"/>
    <p:sldId id="1770" r:id="rId13"/>
    <p:sldId id="975" r:id="rId14"/>
    <p:sldId id="303" r:id="rId15"/>
    <p:sldId id="414" r:id="rId16"/>
    <p:sldId id="1027" r:id="rId17"/>
    <p:sldId id="435" r:id="rId18"/>
    <p:sldId id="304" r:id="rId19"/>
    <p:sldId id="1768" r:id="rId20"/>
    <p:sldId id="436" r:id="rId21"/>
    <p:sldId id="316" r:id="rId22"/>
    <p:sldId id="420" r:id="rId23"/>
    <p:sldId id="1769" r:id="rId24"/>
    <p:sldId id="281" r:id="rId25"/>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FB73D2AD-EF08-4603-A0B5-B2FAA12B4937}">
          <p14:sldIdLst>
            <p14:sldId id="336"/>
            <p14:sldId id="662"/>
            <p14:sldId id="665"/>
            <p14:sldId id="671"/>
            <p14:sldId id="663"/>
            <p14:sldId id="666"/>
            <p14:sldId id="664"/>
            <p14:sldId id="406"/>
          </p14:sldIdLst>
        </p14:section>
        <p14:section name="链表结构" id="{3069E308-087B-4645-AC46-30C40CBA00A9}">
          <p14:sldIdLst>
            <p14:sldId id="412"/>
            <p14:sldId id="306"/>
            <p14:sldId id="433"/>
            <p14:sldId id="1770"/>
            <p14:sldId id="975"/>
            <p14:sldId id="303"/>
          </p14:sldIdLst>
        </p14:section>
        <p14:section name="链表操作原理" id="{BBBA458D-2FB4-4871-95D2-5FDFBDF77259}">
          <p14:sldIdLst>
            <p14:sldId id="414"/>
            <p14:sldId id="1027"/>
            <p14:sldId id="435"/>
            <p14:sldId id="304"/>
            <p14:sldId id="1768"/>
            <p14:sldId id="436"/>
            <p14:sldId id="316"/>
            <p14:sldId id="420"/>
            <p14:sldId id="1769"/>
          </p14:sldIdLst>
        </p14:section>
        <p14:section name="结束" id="{5B6906D4-A0E2-46E3-8AF6-EC798B29D2F4}">
          <p14:sldIdLst>
            <p14:sldId id="281"/>
          </p14:sldIdLst>
        </p14:section>
      </p14:sectionLst>
    </p:ex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3399"/>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660" autoAdjust="0"/>
  </p:normalViewPr>
  <p:slideViewPr>
    <p:cSldViewPr>
      <p:cViewPr varScale="1">
        <p:scale>
          <a:sx n="63" d="100"/>
          <a:sy n="63" d="100"/>
        </p:scale>
        <p:origin x="1520" y="48"/>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CECC418-BB38-4777-9B6E-E1BF233DEB60}"/>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8D6E3ACD-3F2C-4B05-B2BE-BFE63855B125}"/>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44A4D072-1080-495A-BCFD-59759FC35D56}"/>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DE8D1605-E098-4A79-BB10-F352360FF4E2}"/>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67EF303D-D1C0-46E2-9423-1A05EC2CE803}"/>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BCC3725F-111F-48E1-BEDF-C89F90952456}"/>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77F56ED-5826-4D4C-80CB-287B03A4E8DE}"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B21FA4B-8B66-47ED-B86E-D8CC2E354B8F}" type="slidenum">
              <a:rPr lang="zh-CN" altLang="en-US" smtClean="0"/>
              <a:t>16</a:t>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B21FA4B-8B66-47ED-B86E-D8CC2E354B8F}" type="slidenum">
              <a:rPr lang="zh-CN" altLang="en-US" smtClean="0"/>
              <a:t>23</a:t>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65176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9519E7C-6C5C-4394-AA9B-C5681D6C242D}"/>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425CECC-C1BB-4000-BA60-89A63585F22B}"/>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D6492F4-9096-4F4B-BE88-77AB2DCA8CB2}"/>
              </a:ext>
            </a:extLst>
          </p:cNvPr>
          <p:cNvSpPr>
            <a:spLocks noGrp="1"/>
          </p:cNvSpPr>
          <p:nvPr>
            <p:ph type="sldNum" sz="quarter" idx="12"/>
          </p:nvPr>
        </p:nvSpPr>
        <p:spPr/>
        <p:txBody>
          <a:bodyPr/>
          <a:lstStyle>
            <a:lvl1pPr>
              <a:defRPr/>
            </a:lvl1pPr>
          </a:lstStyle>
          <a:p>
            <a:pPr>
              <a:defRPr/>
            </a:pPr>
            <a:fld id="{BE9ACA8C-8190-42C4-ADAF-BFC8A9083321}" type="slidenum">
              <a:rPr lang="en-US" altLang="x-none"/>
              <a:pPr>
                <a:defRPr/>
              </a:pPr>
              <a:t>‹#›</a:t>
            </a:fld>
            <a:endParaRPr lang="en-US" altLang="x-none"/>
          </a:p>
        </p:txBody>
      </p:sp>
    </p:spTree>
    <p:extLst>
      <p:ext uri="{BB962C8B-B14F-4D97-AF65-F5344CB8AC3E}">
        <p14:creationId xmlns:p14="http://schemas.microsoft.com/office/powerpoint/2010/main" val="11838608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9B4105F-1CD5-4877-8024-0BA3D7E5807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686FF64-690F-4775-8BDE-0E7F3845521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7349152-7619-4417-8005-6AB9A9D8F54E}"/>
              </a:ext>
            </a:extLst>
          </p:cNvPr>
          <p:cNvSpPr>
            <a:spLocks noGrp="1"/>
          </p:cNvSpPr>
          <p:nvPr>
            <p:ph type="sldNum" sz="quarter" idx="12"/>
          </p:nvPr>
        </p:nvSpPr>
        <p:spPr/>
        <p:txBody>
          <a:bodyPr/>
          <a:lstStyle>
            <a:lvl1pPr>
              <a:defRPr/>
            </a:lvl1pPr>
          </a:lstStyle>
          <a:p>
            <a:pPr>
              <a:defRPr/>
            </a:pPr>
            <a:fld id="{CB6AEAD5-D2D1-474C-B72F-85B77BBB592A}" type="slidenum">
              <a:rPr lang="en-US" altLang="x-none"/>
              <a:pPr>
                <a:defRPr/>
              </a:pPr>
              <a:t>‹#›</a:t>
            </a:fld>
            <a:endParaRPr lang="en-US" altLang="x-none"/>
          </a:p>
        </p:txBody>
      </p:sp>
    </p:spTree>
    <p:extLst>
      <p:ext uri="{BB962C8B-B14F-4D97-AF65-F5344CB8AC3E}">
        <p14:creationId xmlns:p14="http://schemas.microsoft.com/office/powerpoint/2010/main" val="10097527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1EF83EE-46C7-4CE5-B38D-D35A91C8EEC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31E951F-7476-4DF8-8D81-B002FE89593E}"/>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D79039C-153E-4CE8-AA33-1E1BD41D831B}"/>
              </a:ext>
            </a:extLst>
          </p:cNvPr>
          <p:cNvSpPr>
            <a:spLocks noGrp="1"/>
          </p:cNvSpPr>
          <p:nvPr>
            <p:ph type="sldNum" sz="quarter" idx="12"/>
          </p:nvPr>
        </p:nvSpPr>
        <p:spPr/>
        <p:txBody>
          <a:bodyPr/>
          <a:lstStyle>
            <a:lvl1pPr>
              <a:defRPr/>
            </a:lvl1pPr>
          </a:lstStyle>
          <a:p>
            <a:pPr>
              <a:defRPr/>
            </a:pPr>
            <a:fld id="{11101E52-4865-4C3D-B062-8FEE72F27AFE}" type="slidenum">
              <a:rPr lang="en-US" altLang="x-none"/>
              <a:pPr>
                <a:defRPr/>
              </a:pPr>
              <a:t>‹#›</a:t>
            </a:fld>
            <a:endParaRPr lang="en-US" altLang="x-none"/>
          </a:p>
        </p:txBody>
      </p:sp>
    </p:spTree>
    <p:extLst>
      <p:ext uri="{BB962C8B-B14F-4D97-AF65-F5344CB8AC3E}">
        <p14:creationId xmlns:p14="http://schemas.microsoft.com/office/powerpoint/2010/main" val="7226894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7E8C3D2-8465-48AA-AAE2-5968F1622F4F}"/>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731146B-8392-480A-9425-02E5135410D7}"/>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24016915-7B4E-46DD-A8AA-5E7E8B904A9D}"/>
              </a:ext>
            </a:extLst>
          </p:cNvPr>
          <p:cNvSpPr>
            <a:spLocks noGrp="1"/>
          </p:cNvSpPr>
          <p:nvPr>
            <p:ph type="sldNum" sz="quarter" idx="12"/>
          </p:nvPr>
        </p:nvSpPr>
        <p:spPr/>
        <p:txBody>
          <a:bodyPr/>
          <a:lstStyle>
            <a:lvl1pPr>
              <a:defRPr/>
            </a:lvl1pPr>
          </a:lstStyle>
          <a:p>
            <a:pPr>
              <a:defRPr/>
            </a:pPr>
            <a:fld id="{F3CB3FC0-56F9-4FA9-A90A-F495237B8D41}" type="slidenum">
              <a:rPr lang="en-US" altLang="x-none"/>
              <a:pPr>
                <a:defRPr/>
              </a:pPr>
              <a:t>‹#›</a:t>
            </a:fld>
            <a:endParaRPr lang="en-US" altLang="x-none"/>
          </a:p>
        </p:txBody>
      </p:sp>
    </p:spTree>
    <p:extLst>
      <p:ext uri="{BB962C8B-B14F-4D97-AF65-F5344CB8AC3E}">
        <p14:creationId xmlns:p14="http://schemas.microsoft.com/office/powerpoint/2010/main" val="2797423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E97EA637-7B53-443C-B849-2184CC0C882E}"/>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5148162-4D5F-4EC3-A09A-75B73D10B71A}"/>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04D63DDB-690F-47D7-9149-E71239B1DD86}"/>
              </a:ext>
            </a:extLst>
          </p:cNvPr>
          <p:cNvSpPr>
            <a:spLocks noGrp="1"/>
          </p:cNvSpPr>
          <p:nvPr>
            <p:ph type="sldNum" sz="quarter" idx="12"/>
          </p:nvPr>
        </p:nvSpPr>
        <p:spPr/>
        <p:txBody>
          <a:bodyPr/>
          <a:lstStyle>
            <a:lvl1pPr>
              <a:defRPr/>
            </a:lvl1pPr>
          </a:lstStyle>
          <a:p>
            <a:pPr>
              <a:defRPr/>
            </a:pPr>
            <a:fld id="{DFCACA1B-89B8-4C51-B939-E2C0B53E7316}" type="slidenum">
              <a:rPr lang="en-US" altLang="x-none"/>
              <a:pPr>
                <a:defRPr/>
              </a:pPr>
              <a:t>‹#›</a:t>
            </a:fld>
            <a:endParaRPr lang="en-US" altLang="x-none"/>
          </a:p>
        </p:txBody>
      </p:sp>
    </p:spTree>
    <p:extLst>
      <p:ext uri="{BB962C8B-B14F-4D97-AF65-F5344CB8AC3E}">
        <p14:creationId xmlns:p14="http://schemas.microsoft.com/office/powerpoint/2010/main" val="23892641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3CD6A923-D87A-4FE7-B0B6-87F75F371984}"/>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F63CB017-C716-48E1-8D9F-A805CAAE7407}"/>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6D88DBBB-8BF1-45FC-90A2-C71979E9A55B}"/>
              </a:ext>
            </a:extLst>
          </p:cNvPr>
          <p:cNvSpPr>
            <a:spLocks noGrp="1"/>
          </p:cNvSpPr>
          <p:nvPr>
            <p:ph type="sldNum" sz="quarter" idx="12"/>
          </p:nvPr>
        </p:nvSpPr>
        <p:spPr/>
        <p:txBody>
          <a:bodyPr/>
          <a:lstStyle>
            <a:lvl1pPr>
              <a:defRPr/>
            </a:lvl1pPr>
          </a:lstStyle>
          <a:p>
            <a:pPr>
              <a:defRPr/>
            </a:pPr>
            <a:fld id="{D9BBD6C2-7E4E-494C-8FD0-F9E3D2A8325A}" type="slidenum">
              <a:rPr lang="en-US" altLang="x-none"/>
              <a:pPr>
                <a:defRPr/>
              </a:pPr>
              <a:t>‹#›</a:t>
            </a:fld>
            <a:endParaRPr lang="en-US" altLang="x-none"/>
          </a:p>
        </p:txBody>
      </p:sp>
    </p:spTree>
    <p:extLst>
      <p:ext uri="{BB962C8B-B14F-4D97-AF65-F5344CB8AC3E}">
        <p14:creationId xmlns:p14="http://schemas.microsoft.com/office/powerpoint/2010/main" val="3309120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B1591EF2-EE16-411F-A304-EF289AA985C9}"/>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8249B39F-82DE-402C-A96F-EF2D7650D7B8}"/>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392E39A0-20B6-40EE-94A1-1A47D3C4BDDB}"/>
              </a:ext>
            </a:extLst>
          </p:cNvPr>
          <p:cNvSpPr>
            <a:spLocks noGrp="1"/>
          </p:cNvSpPr>
          <p:nvPr>
            <p:ph type="sldNum" sz="quarter" idx="12"/>
          </p:nvPr>
        </p:nvSpPr>
        <p:spPr/>
        <p:txBody>
          <a:bodyPr/>
          <a:lstStyle>
            <a:lvl1pPr>
              <a:defRPr/>
            </a:lvl1pPr>
          </a:lstStyle>
          <a:p>
            <a:pPr>
              <a:defRPr/>
            </a:pPr>
            <a:fld id="{C89A098E-02C5-490A-82BB-19D4D626B8C2}" type="slidenum">
              <a:rPr lang="en-US" altLang="x-none"/>
              <a:pPr>
                <a:defRPr/>
              </a:pPr>
              <a:t>‹#›</a:t>
            </a:fld>
            <a:endParaRPr lang="en-US" altLang="x-none"/>
          </a:p>
        </p:txBody>
      </p:sp>
    </p:spTree>
    <p:extLst>
      <p:ext uri="{BB962C8B-B14F-4D97-AF65-F5344CB8AC3E}">
        <p14:creationId xmlns:p14="http://schemas.microsoft.com/office/powerpoint/2010/main" val="5298756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25B35F1-2960-47A0-AB94-FAD48F097DDD}"/>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F4009F8-32B3-4756-ADBE-11E2DEB76F30}"/>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35139453-E757-4BE5-80C5-ECB4B7930452}"/>
              </a:ext>
            </a:extLst>
          </p:cNvPr>
          <p:cNvSpPr>
            <a:spLocks noGrp="1"/>
          </p:cNvSpPr>
          <p:nvPr>
            <p:ph type="sldNum" sz="quarter" idx="12"/>
          </p:nvPr>
        </p:nvSpPr>
        <p:spPr/>
        <p:txBody>
          <a:bodyPr/>
          <a:lstStyle>
            <a:lvl1pPr>
              <a:defRPr/>
            </a:lvl1pPr>
          </a:lstStyle>
          <a:p>
            <a:pPr>
              <a:defRPr/>
            </a:pPr>
            <a:fld id="{35AB5BF3-7540-451A-AFC6-7E55F21B1C35}" type="slidenum">
              <a:rPr lang="en-US" altLang="x-none"/>
              <a:pPr>
                <a:defRPr/>
              </a:pPr>
              <a:t>‹#›</a:t>
            </a:fld>
            <a:endParaRPr lang="en-US" altLang="x-none"/>
          </a:p>
        </p:txBody>
      </p:sp>
    </p:spTree>
    <p:extLst>
      <p:ext uri="{BB962C8B-B14F-4D97-AF65-F5344CB8AC3E}">
        <p14:creationId xmlns:p14="http://schemas.microsoft.com/office/powerpoint/2010/main" val="3484225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569384-9947-465F-A5FA-74792C0425AA}"/>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5B6E393B-74B2-4D7D-A8E4-12531738D7D2}"/>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9D20F908-ECD6-46F9-A6BD-BEAF98BF3C79}"/>
              </a:ext>
            </a:extLst>
          </p:cNvPr>
          <p:cNvSpPr>
            <a:spLocks noGrp="1"/>
          </p:cNvSpPr>
          <p:nvPr>
            <p:ph type="sldNum" sz="quarter" idx="12"/>
          </p:nvPr>
        </p:nvSpPr>
        <p:spPr/>
        <p:txBody>
          <a:bodyPr/>
          <a:lstStyle>
            <a:lvl1pPr>
              <a:defRPr/>
            </a:lvl1pPr>
          </a:lstStyle>
          <a:p>
            <a:pPr>
              <a:defRPr/>
            </a:pPr>
            <a:fld id="{5162432A-F5AA-4B93-8A7B-7C9BC800E721}" type="slidenum">
              <a:rPr lang="en-US" altLang="x-none"/>
              <a:pPr>
                <a:defRPr/>
              </a:pPr>
              <a:t>‹#›</a:t>
            </a:fld>
            <a:endParaRPr lang="en-US" altLang="x-none"/>
          </a:p>
        </p:txBody>
      </p:sp>
    </p:spTree>
    <p:extLst>
      <p:ext uri="{BB962C8B-B14F-4D97-AF65-F5344CB8AC3E}">
        <p14:creationId xmlns:p14="http://schemas.microsoft.com/office/powerpoint/2010/main" val="17434074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8DC3A08-DF7A-4298-AADF-3BF564862CF7}"/>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9D3C2885-552F-4312-9832-6FDE339C9AEC}"/>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C8B2C755-1FD7-4C53-A986-D9EB7616E01E}"/>
              </a:ext>
            </a:extLst>
          </p:cNvPr>
          <p:cNvSpPr>
            <a:spLocks noGrp="1"/>
          </p:cNvSpPr>
          <p:nvPr>
            <p:ph type="sldNum" sz="quarter" idx="12"/>
          </p:nvPr>
        </p:nvSpPr>
        <p:spPr/>
        <p:txBody>
          <a:bodyPr/>
          <a:lstStyle>
            <a:lvl1pPr>
              <a:defRPr/>
            </a:lvl1pPr>
          </a:lstStyle>
          <a:p>
            <a:pPr>
              <a:defRPr/>
            </a:pPr>
            <a:fld id="{7DCFF80E-A820-43BE-86E7-8392A01C9026}" type="slidenum">
              <a:rPr lang="en-US" altLang="x-none"/>
              <a:pPr>
                <a:defRPr/>
              </a:pPr>
              <a:t>‹#›</a:t>
            </a:fld>
            <a:endParaRPr lang="en-US" altLang="x-none"/>
          </a:p>
        </p:txBody>
      </p:sp>
    </p:spTree>
    <p:extLst>
      <p:ext uri="{BB962C8B-B14F-4D97-AF65-F5344CB8AC3E}">
        <p14:creationId xmlns:p14="http://schemas.microsoft.com/office/powerpoint/2010/main" val="24535759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CD79F1C-A8C1-482A-9DC3-23A2A8111987}"/>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0EB20FF4-A0AA-4A95-A5AB-E99B6CFB9D19}"/>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16295CF4-1F36-4D86-A67D-8A1BE25A4506}"/>
              </a:ext>
            </a:extLst>
          </p:cNvPr>
          <p:cNvSpPr>
            <a:spLocks noGrp="1"/>
          </p:cNvSpPr>
          <p:nvPr>
            <p:ph type="sldNum" sz="quarter" idx="12"/>
          </p:nvPr>
        </p:nvSpPr>
        <p:spPr/>
        <p:txBody>
          <a:bodyPr/>
          <a:lstStyle>
            <a:lvl1pPr>
              <a:defRPr/>
            </a:lvl1pPr>
          </a:lstStyle>
          <a:p>
            <a:pPr>
              <a:defRPr/>
            </a:pPr>
            <a:fld id="{1DA5FBDB-E76C-435E-9F4A-42AC55C13B79}" type="slidenum">
              <a:rPr lang="en-US" altLang="x-none"/>
              <a:pPr>
                <a:defRPr/>
              </a:pPr>
              <a:t>‹#›</a:t>
            </a:fld>
            <a:endParaRPr lang="en-US" altLang="x-none"/>
          </a:p>
        </p:txBody>
      </p:sp>
    </p:spTree>
    <p:extLst>
      <p:ext uri="{BB962C8B-B14F-4D97-AF65-F5344CB8AC3E}">
        <p14:creationId xmlns:p14="http://schemas.microsoft.com/office/powerpoint/2010/main" val="8993179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8B4AF6-5C66-4972-A3CA-48D1FA3B71EA}"/>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042CFC12-82E5-42C1-BDD6-404B84CCF27B}"/>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1F0E440-B587-493B-B13C-AEF39C6658CA}"/>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05E93D5B-8B3C-426F-860B-8859E28D51C8}"/>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24D73E2A-48E4-44C6-B5C4-5FE64814036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110BEE24-510B-4753-9266-0232749D7BC9}"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4BB79D3B-58E8-413E-91E0-166E5216E900}"/>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6A73B3B9-23E2-4B50-8334-81C908EC7A56}"/>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0">
                  <a:latin typeface="Times New Roman" panose="02020603050405020304" pitchFamily="18" charset="0"/>
                </a:rPr>
                <a:t>                  </a:t>
              </a:r>
            </a:p>
          </p:txBody>
        </p:sp>
        <p:sp>
          <p:nvSpPr>
            <p:cNvPr id="1036" name="Line 9">
              <a:extLst>
                <a:ext uri="{FF2B5EF4-FFF2-40B4-BE49-F238E27FC236}">
                  <a16:creationId xmlns:a16="http://schemas.microsoft.com/office/drawing/2014/main" id="{E8601631-9599-4063-9565-B81A80DB4B6C}"/>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B0F18702-FDC5-4AFC-A6E7-86AD17388B9F}"/>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EB8FDD44-04EE-4472-A73C-0F83248B0F26}"/>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B100E1E2-AA27-4AFD-BED4-A5FB20E1DB39}"/>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C1FFB239-2DAA-4053-8C96-37CD326EF9E2}"/>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37C8A8FC-E336-4C72-86B2-5BC218425520}"/>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2FBC30A3-D10F-47AA-B959-D2D3C99B5C03}"/>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F5AB9FD9-3461-40B6-A632-B2ECB08E56BB}"/>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EEDC7D42-4EE1-4124-BCD3-FB2FD00E189D}"/>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DBDFD967-247A-42F5-9560-031A572D42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35667AC-A08F-4282-A203-7D2DF5D9B4E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BBA4773-FC1A-4DD6-AAC8-9F551CAF91D5}"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grpSp>
        <p:nvGrpSpPr>
          <p:cNvPr id="14339" name="Group 4">
            <a:extLst>
              <a:ext uri="{FF2B5EF4-FFF2-40B4-BE49-F238E27FC236}">
                <a16:creationId xmlns:a16="http://schemas.microsoft.com/office/drawing/2014/main" id="{7F978E63-4860-4E5F-A6F7-058FC3BC9AD3}"/>
              </a:ext>
            </a:extLst>
          </p:cNvPr>
          <p:cNvGrpSpPr>
            <a:grpSpLocks/>
          </p:cNvGrpSpPr>
          <p:nvPr/>
        </p:nvGrpSpPr>
        <p:grpSpPr bwMode="auto">
          <a:xfrm>
            <a:off x="1547813" y="2349500"/>
            <a:ext cx="6472237" cy="2014538"/>
            <a:chOff x="-66" y="0"/>
            <a:chExt cx="2999" cy="624"/>
          </a:xfrm>
        </p:grpSpPr>
        <p:sp>
          <p:nvSpPr>
            <p:cNvPr id="14341" name="Rectangle 5">
              <a:extLst>
                <a:ext uri="{FF2B5EF4-FFF2-40B4-BE49-F238E27FC236}">
                  <a16:creationId xmlns:a16="http://schemas.microsoft.com/office/drawing/2014/main" id="{D4E47A2B-4415-4537-9BCD-9F3462EA2A10}"/>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4342" name="Text Box 6">
              <a:extLst>
                <a:ext uri="{FF2B5EF4-FFF2-40B4-BE49-F238E27FC236}">
                  <a16:creationId xmlns:a16="http://schemas.microsoft.com/office/drawing/2014/main" id="{FEAAEA2B-21E2-40B6-AA57-82FAFE1828AB}"/>
                </a:ext>
              </a:extLst>
            </p:cNvPr>
            <p:cNvSpPr txBox="1">
              <a:spLocks noChangeArrowheads="1"/>
            </p:cNvSpPr>
            <p:nvPr/>
          </p:nvSpPr>
          <p:spPr bwMode="auto">
            <a:xfrm>
              <a:off x="-66" y="103"/>
              <a:ext cx="29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dirty="0">
                  <a:solidFill>
                    <a:schemeClr val="bg1"/>
                  </a:solidFill>
                  <a:latin typeface="微软雅黑" panose="020B0503020204020204" pitchFamily="34" charset="-122"/>
                  <a:ea typeface="微软雅黑" panose="020B0503020204020204" pitchFamily="34" charset="-122"/>
                </a:rPr>
                <a:t>单元四：数据结构初步</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dirty="0">
                  <a:solidFill>
                    <a:schemeClr val="bg1"/>
                  </a:solidFill>
                  <a:latin typeface="Times New Roman" panose="02020603050405020304" pitchFamily="18" charset="0"/>
                </a:rPr>
                <a:t>第</a:t>
              </a:r>
              <a:r>
                <a:rPr lang="en-US" altLang="zh-CN" sz="3600" dirty="0">
                  <a:solidFill>
                    <a:schemeClr val="bg1"/>
                  </a:solidFill>
                  <a:latin typeface="Times New Roman" panose="02020603050405020304" pitchFamily="18" charset="0"/>
                </a:rPr>
                <a:t>12</a:t>
              </a:r>
              <a:r>
                <a:rPr lang="zh-CN" altLang="en-US" sz="3600" dirty="0">
                  <a:solidFill>
                    <a:schemeClr val="bg1"/>
                  </a:solidFill>
                  <a:latin typeface="Times New Roman" panose="02020603050405020304" pitchFamily="18" charset="0"/>
                </a:rPr>
                <a:t>章  链表（</a:t>
              </a:r>
              <a:r>
                <a:rPr lang="en-US" altLang="zh-CN" sz="3600" dirty="0">
                  <a:solidFill>
                    <a:schemeClr val="bg1"/>
                  </a:solidFill>
                  <a:latin typeface="Times New Roman" panose="02020603050405020304" pitchFamily="18" charset="0"/>
                </a:rPr>
                <a:t>1</a:t>
              </a:r>
              <a:r>
                <a:rPr lang="zh-CN" altLang="en-US" sz="3600" dirty="0">
                  <a:solidFill>
                    <a:schemeClr val="bg1"/>
                  </a:solidFill>
                  <a:latin typeface="Times New Roman" panose="02020603050405020304" pitchFamily="18" charset="0"/>
                </a:rPr>
                <a:t>）</a:t>
              </a:r>
            </a:p>
          </p:txBody>
        </p:sp>
      </p:grpSp>
      <p:pic>
        <p:nvPicPr>
          <p:cNvPr id="14340" name="Picture 7" descr="地球">
            <a:extLst>
              <a:ext uri="{FF2B5EF4-FFF2-40B4-BE49-F238E27FC236}">
                <a16:creationId xmlns:a16="http://schemas.microsoft.com/office/drawing/2014/main" id="{449AE2DC-6EC5-4FB8-BA69-0756AE64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15261FD7-8426-40B5-B912-7F44FF47C50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63C98FA-F2C0-4CFA-B768-302AC9B44ED8}" type="slidenum">
              <a:rPr lang="en-US" altLang="zh-CN" sz="1400">
                <a:latin typeface="Times New Roman" panose="02020603050405020304" pitchFamily="18" charset="0"/>
              </a:rPr>
              <a:pPr algn="r" eaLnBrk="1" hangingPunct="1">
                <a:spcBef>
                  <a:spcPct val="50000"/>
                </a:spcBef>
                <a:buFontTx/>
                <a:buNone/>
              </a:pPr>
              <a:t>10</a:t>
            </a:fld>
            <a:endParaRPr lang="en-US" altLang="zh-CN" sz="1400">
              <a:latin typeface="Times New Roman" panose="02020603050405020304" pitchFamily="18" charset="0"/>
            </a:endParaRPr>
          </a:p>
        </p:txBody>
      </p:sp>
      <p:sp>
        <p:nvSpPr>
          <p:cNvPr id="21507" name="Rectangle 3">
            <a:extLst>
              <a:ext uri="{FF2B5EF4-FFF2-40B4-BE49-F238E27FC236}">
                <a16:creationId xmlns:a16="http://schemas.microsoft.com/office/drawing/2014/main" id="{CFDF14A8-87A5-4303-B10E-E63264812942}"/>
              </a:ext>
            </a:extLst>
          </p:cNvPr>
          <p:cNvSpPr>
            <a:spLocks noGrp="1" noChangeArrowheads="1"/>
          </p:cNvSpPr>
          <p:nvPr>
            <p:ph type="body" idx="4294967295"/>
          </p:nvPr>
        </p:nvSpPr>
        <p:spPr>
          <a:xfrm>
            <a:off x="685800" y="1319213"/>
            <a:ext cx="8062913" cy="4611687"/>
          </a:xfrm>
        </p:spPr>
        <p:txBody>
          <a:bodyPr/>
          <a:lstStyle/>
          <a:p>
            <a:pPr eaLnBrk="1" hangingPunct="1">
              <a:lnSpc>
                <a:spcPct val="90000"/>
              </a:lnSpc>
              <a:buFontTx/>
              <a:buNone/>
            </a:pPr>
            <a:r>
              <a:rPr lang="en-US" altLang="zh-CN" b="1" dirty="0"/>
              <a:t>   </a:t>
            </a:r>
            <a:r>
              <a:rPr lang="zh-CN" altLang="en-US" b="1" dirty="0"/>
              <a:t>自引用结构包含一个指针成员，该指针指向与自身同一个类型的结构。如：</a:t>
            </a:r>
          </a:p>
          <a:p>
            <a:pPr eaLnBrk="1" hangingPunct="1">
              <a:lnSpc>
                <a:spcPct val="90000"/>
              </a:lnSpc>
              <a:buFontTx/>
              <a:buNone/>
            </a:pPr>
            <a:r>
              <a:rPr lang="zh-CN" altLang="en-US" sz="2400" dirty="0">
                <a:latin typeface="Consolas" panose="020B0609020204030204" pitchFamily="49" charset="0"/>
              </a:rPr>
              <a:t>	</a:t>
            </a:r>
            <a:r>
              <a:rPr lang="en-US" altLang="zh-CN" sz="2400" dirty="0">
                <a:solidFill>
                  <a:srgbClr val="FF0000"/>
                </a:solidFill>
                <a:latin typeface="Consolas" panose="020B0609020204030204" pitchFamily="49" charset="0"/>
              </a:rPr>
              <a:t>struct Node</a:t>
            </a:r>
            <a:r>
              <a:rPr lang="en-US" altLang="zh-CN" sz="2400" dirty="0">
                <a:latin typeface="Consolas" panose="020B0609020204030204" pitchFamily="49" charset="0"/>
              </a:rPr>
              <a:t>{</a:t>
            </a:r>
          </a:p>
          <a:p>
            <a:pPr eaLnBrk="1" hangingPunct="1">
              <a:lnSpc>
                <a:spcPct val="90000"/>
              </a:lnSpc>
              <a:buFontTx/>
              <a:buNone/>
            </a:pPr>
            <a:r>
              <a:rPr lang="en-US" altLang="zh-CN" sz="2400" dirty="0">
                <a:latin typeface="Consolas" panose="020B0609020204030204" pitchFamily="49" charset="0"/>
              </a:rPr>
              <a:t>	     int data;</a:t>
            </a:r>
          </a:p>
          <a:p>
            <a:pPr eaLnBrk="1" hangingPunct="1">
              <a:lnSpc>
                <a:spcPct val="90000"/>
              </a:lnSpc>
              <a:buFontTx/>
              <a:buNone/>
            </a:pPr>
            <a:r>
              <a:rPr lang="en-US" altLang="zh-CN" sz="2400" dirty="0">
                <a:latin typeface="Consolas" panose="020B0609020204030204" pitchFamily="49" charset="0"/>
              </a:rPr>
              <a:t>	     </a:t>
            </a:r>
            <a:r>
              <a:rPr lang="en-US" altLang="zh-CN" sz="2400" dirty="0">
                <a:solidFill>
                  <a:srgbClr val="FF0000"/>
                </a:solidFill>
                <a:latin typeface="Consolas" panose="020B0609020204030204" pitchFamily="49" charset="0"/>
              </a:rPr>
              <a:t>struct Node</a:t>
            </a:r>
            <a:r>
              <a:rPr lang="en-US" altLang="zh-CN" sz="2400" dirty="0">
                <a:latin typeface="Consolas" panose="020B0609020204030204" pitchFamily="49" charset="0"/>
              </a:rPr>
              <a:t> </a:t>
            </a:r>
            <a:r>
              <a:rPr lang="en-US" altLang="zh-CN" sz="2400" dirty="0">
                <a:solidFill>
                  <a:srgbClr val="FF0000"/>
                </a:solidFill>
                <a:latin typeface="Consolas" panose="020B0609020204030204" pitchFamily="49" charset="0"/>
              </a:rPr>
              <a:t>* </a:t>
            </a:r>
            <a:r>
              <a:rPr lang="en-US" altLang="zh-CN" sz="2400" dirty="0">
                <a:latin typeface="Consolas" panose="020B0609020204030204" pitchFamily="49" charset="0"/>
              </a:rPr>
              <a:t>next;</a:t>
            </a:r>
          </a:p>
          <a:p>
            <a:pPr eaLnBrk="1" hangingPunct="1">
              <a:lnSpc>
                <a:spcPct val="90000"/>
              </a:lnSpc>
              <a:buFontTx/>
              <a:buNone/>
            </a:pPr>
            <a:r>
              <a:rPr lang="en-US" altLang="zh-CN" sz="2400" dirty="0">
                <a:latin typeface="Consolas" panose="020B0609020204030204" pitchFamily="49" charset="0"/>
              </a:rPr>
              <a:t>  };</a:t>
            </a:r>
          </a:p>
          <a:p>
            <a:pPr eaLnBrk="1" hangingPunct="1">
              <a:spcBef>
                <a:spcPct val="50000"/>
              </a:spcBef>
              <a:buFontTx/>
              <a:buNone/>
            </a:pPr>
            <a:r>
              <a:rPr lang="en-US" altLang="zh-CN" sz="2400" dirty="0">
                <a:latin typeface="Times New Roman" panose="02020603050405020304" pitchFamily="18" charset="0"/>
              </a:rPr>
              <a:t>	struct Node </a:t>
            </a:r>
            <a:r>
              <a:rPr lang="en-US" altLang="zh-CN" sz="2400" dirty="0" err="1">
                <a:latin typeface="Times New Roman" panose="02020603050405020304" pitchFamily="18" charset="0"/>
              </a:rPr>
              <a:t>n1,n2</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spcBef>
                <a:spcPct val="5000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n1.next</a:t>
            </a:r>
            <a:r>
              <a:rPr lang="en-US" altLang="zh-CN" sz="2400" dirty="0">
                <a:latin typeface="Times New Roman" panose="02020603050405020304" pitchFamily="18" charset="0"/>
              </a:rPr>
              <a:t> = &amp;</a:t>
            </a:r>
            <a:r>
              <a:rPr lang="en-US" altLang="zh-CN" sz="2400" dirty="0" err="1">
                <a:latin typeface="Times New Roman" panose="02020603050405020304" pitchFamily="18" charset="0"/>
              </a:rPr>
              <a:t>n2</a:t>
            </a:r>
            <a:r>
              <a:rPr lang="en-US" altLang="zh-CN" sz="2400" dirty="0">
                <a:latin typeface="Times New Roman" panose="02020603050405020304" pitchFamily="18" charset="0"/>
              </a:rPr>
              <a:t>;</a:t>
            </a:r>
            <a:endParaRPr lang="zh-CN" altLang="en-US" sz="900" b="1" dirty="0"/>
          </a:p>
          <a:p>
            <a:pPr eaLnBrk="1" hangingPunct="1">
              <a:lnSpc>
                <a:spcPct val="90000"/>
              </a:lnSpc>
              <a:buFontTx/>
              <a:buNone/>
            </a:pPr>
            <a:r>
              <a:rPr lang="zh-CN" altLang="en-US" b="1" dirty="0"/>
              <a:t> </a:t>
            </a:r>
            <a:r>
              <a:rPr lang="en-US" altLang="zh-CN" dirty="0"/>
              <a:t>struct Node </a:t>
            </a:r>
            <a:r>
              <a:rPr lang="zh-CN" altLang="en-US" dirty="0"/>
              <a:t>* 就是</a:t>
            </a:r>
            <a:r>
              <a:rPr lang="zh-CN" altLang="en-US" dirty="0">
                <a:solidFill>
                  <a:srgbClr val="FF0000"/>
                </a:solidFill>
              </a:rPr>
              <a:t>自引用</a:t>
            </a:r>
            <a:r>
              <a:rPr lang="zh-CN" altLang="en-US" dirty="0"/>
              <a:t>。</a:t>
            </a:r>
            <a:r>
              <a:rPr lang="en-US" altLang="zh-CN" dirty="0"/>
              <a:t>next </a:t>
            </a:r>
            <a:r>
              <a:rPr lang="zh-CN" altLang="en-US" dirty="0"/>
              <a:t>称为链接（</a:t>
            </a:r>
            <a:r>
              <a:rPr lang="en-US" altLang="zh-CN" dirty="0"/>
              <a:t>link</a:t>
            </a:r>
            <a:r>
              <a:rPr lang="zh-CN" altLang="en-US" dirty="0"/>
              <a:t>），用于把一个</a:t>
            </a:r>
            <a:r>
              <a:rPr lang="en-US" altLang="zh-CN" dirty="0"/>
              <a:t>struct Node</a:t>
            </a:r>
            <a:r>
              <a:rPr lang="zh-CN" altLang="en-US" dirty="0"/>
              <a:t>类型的结构变量和另一个同类型的结构变量链在一起。</a:t>
            </a:r>
          </a:p>
        </p:txBody>
      </p:sp>
      <p:grpSp>
        <p:nvGrpSpPr>
          <p:cNvPr id="5125" name="Group 39">
            <a:extLst>
              <a:ext uri="{FF2B5EF4-FFF2-40B4-BE49-F238E27FC236}">
                <a16:creationId xmlns:a16="http://schemas.microsoft.com/office/drawing/2014/main" id="{85B7C82F-FB84-4EE7-9C91-22C70FC25A24}"/>
              </a:ext>
            </a:extLst>
          </p:cNvPr>
          <p:cNvGrpSpPr>
            <a:grpSpLocks/>
          </p:cNvGrpSpPr>
          <p:nvPr/>
        </p:nvGrpSpPr>
        <p:grpSpPr bwMode="auto">
          <a:xfrm>
            <a:off x="1042988" y="149225"/>
            <a:ext cx="1728787" cy="1046163"/>
            <a:chOff x="0" y="0"/>
            <a:chExt cx="1089" cy="659"/>
          </a:xfrm>
        </p:grpSpPr>
        <p:sp>
          <p:nvSpPr>
            <p:cNvPr id="21523" name="Rectangle 7">
              <a:extLst>
                <a:ext uri="{FF2B5EF4-FFF2-40B4-BE49-F238E27FC236}">
                  <a16:creationId xmlns:a16="http://schemas.microsoft.com/office/drawing/2014/main" id="{A97A56CD-AFBE-4E0C-8658-64E2D532D01F}"/>
                </a:ext>
              </a:extLst>
            </p:cNvPr>
            <p:cNvSpPr>
              <a:spLocks noChangeArrowheads="1"/>
            </p:cNvSpPr>
            <p:nvPr/>
          </p:nvSpPr>
          <p:spPr bwMode="auto">
            <a:xfrm>
              <a:off x="15" y="69"/>
              <a:ext cx="1074" cy="590"/>
            </a:xfrm>
            <a:prstGeom prst="rect">
              <a:avLst/>
            </a:prstGeom>
            <a:solidFill>
              <a:srgbClr val="CCFF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1524" name="Line 8">
              <a:extLst>
                <a:ext uri="{FF2B5EF4-FFF2-40B4-BE49-F238E27FC236}">
                  <a16:creationId xmlns:a16="http://schemas.microsoft.com/office/drawing/2014/main" id="{48581634-0D18-4840-A620-F89852434DD5}"/>
                </a:ext>
              </a:extLst>
            </p:cNvPr>
            <p:cNvSpPr>
              <a:spLocks noChangeShapeType="1"/>
            </p:cNvSpPr>
            <p:nvPr/>
          </p:nvSpPr>
          <p:spPr bwMode="auto">
            <a:xfrm>
              <a:off x="0" y="355"/>
              <a:ext cx="1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Text Box 11">
              <a:extLst>
                <a:ext uri="{FF2B5EF4-FFF2-40B4-BE49-F238E27FC236}">
                  <a16:creationId xmlns:a16="http://schemas.microsoft.com/office/drawing/2014/main" id="{CC9A2CCA-F80D-407E-BAF4-835DF5B4528E}"/>
                </a:ext>
              </a:extLst>
            </p:cNvPr>
            <p:cNvSpPr txBox="1">
              <a:spLocks noChangeArrowheads="1"/>
            </p:cNvSpPr>
            <p:nvPr/>
          </p:nvSpPr>
          <p:spPr bwMode="auto">
            <a:xfrm>
              <a:off x="317" y="0"/>
              <a:ext cx="590"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grpSp>
      <p:sp>
        <p:nvSpPr>
          <p:cNvPr id="21510" name="Text Box 26">
            <a:extLst>
              <a:ext uri="{FF2B5EF4-FFF2-40B4-BE49-F238E27FC236}">
                <a16:creationId xmlns:a16="http://schemas.microsoft.com/office/drawing/2014/main" id="{7C948030-B3E0-4B40-8998-A607CA5C176B}"/>
              </a:ext>
            </a:extLst>
          </p:cNvPr>
          <p:cNvSpPr txBox="1">
            <a:spLocks noChangeArrowheads="1"/>
          </p:cNvSpPr>
          <p:nvPr/>
        </p:nvSpPr>
        <p:spPr bwMode="auto">
          <a:xfrm>
            <a:off x="1114425" y="-125413"/>
            <a:ext cx="576263" cy="45720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n1</a:t>
            </a:r>
          </a:p>
        </p:txBody>
      </p:sp>
      <p:grpSp>
        <p:nvGrpSpPr>
          <p:cNvPr id="5130" name="Group 40">
            <a:extLst>
              <a:ext uri="{FF2B5EF4-FFF2-40B4-BE49-F238E27FC236}">
                <a16:creationId xmlns:a16="http://schemas.microsoft.com/office/drawing/2014/main" id="{50877226-80A7-4689-AE80-A04F25294A0D}"/>
              </a:ext>
            </a:extLst>
          </p:cNvPr>
          <p:cNvGrpSpPr>
            <a:grpSpLocks/>
          </p:cNvGrpSpPr>
          <p:nvPr/>
        </p:nvGrpSpPr>
        <p:grpSpPr bwMode="auto">
          <a:xfrm>
            <a:off x="3419475" y="-171450"/>
            <a:ext cx="1728788" cy="1331913"/>
            <a:chOff x="0" y="0"/>
            <a:chExt cx="1089" cy="839"/>
          </a:xfrm>
        </p:grpSpPr>
        <p:sp>
          <p:nvSpPr>
            <p:cNvPr id="21518" name="Rectangle 14">
              <a:extLst>
                <a:ext uri="{FF2B5EF4-FFF2-40B4-BE49-F238E27FC236}">
                  <a16:creationId xmlns:a16="http://schemas.microsoft.com/office/drawing/2014/main" id="{0CFCEBD3-6F6D-4AE0-8DE7-EA2B99C8E413}"/>
                </a:ext>
              </a:extLst>
            </p:cNvPr>
            <p:cNvSpPr>
              <a:spLocks noChangeArrowheads="1"/>
            </p:cNvSpPr>
            <p:nvPr/>
          </p:nvSpPr>
          <p:spPr bwMode="auto">
            <a:xfrm>
              <a:off x="15" y="249"/>
              <a:ext cx="1074" cy="590"/>
            </a:xfrm>
            <a:prstGeom prst="rect">
              <a:avLst/>
            </a:prstGeom>
            <a:solidFill>
              <a:srgbClr val="CCFF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1519" name="Line 15">
              <a:extLst>
                <a:ext uri="{FF2B5EF4-FFF2-40B4-BE49-F238E27FC236}">
                  <a16:creationId xmlns:a16="http://schemas.microsoft.com/office/drawing/2014/main" id="{F22E78E6-6BC8-4E8F-9FF3-10A9DBE34B70}"/>
                </a:ext>
              </a:extLst>
            </p:cNvPr>
            <p:cNvSpPr>
              <a:spLocks noChangeShapeType="1"/>
            </p:cNvSpPr>
            <p:nvPr/>
          </p:nvSpPr>
          <p:spPr bwMode="auto">
            <a:xfrm>
              <a:off x="0" y="535"/>
              <a:ext cx="1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Text Box 18">
              <a:extLst>
                <a:ext uri="{FF2B5EF4-FFF2-40B4-BE49-F238E27FC236}">
                  <a16:creationId xmlns:a16="http://schemas.microsoft.com/office/drawing/2014/main" id="{DC823591-C879-401D-A683-21DFF9338F77}"/>
                </a:ext>
              </a:extLst>
            </p:cNvPr>
            <p:cNvSpPr txBox="1">
              <a:spLocks noChangeArrowheads="1"/>
            </p:cNvSpPr>
            <p:nvPr/>
          </p:nvSpPr>
          <p:spPr bwMode="auto">
            <a:xfrm>
              <a:off x="317" y="180"/>
              <a:ext cx="590"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sp>
          <p:nvSpPr>
            <p:cNvPr id="21521" name="Text Box 19">
              <a:extLst>
                <a:ext uri="{FF2B5EF4-FFF2-40B4-BE49-F238E27FC236}">
                  <a16:creationId xmlns:a16="http://schemas.microsoft.com/office/drawing/2014/main" id="{24C53FAC-E06E-4FCA-9743-D1FF4EB54869}"/>
                </a:ext>
              </a:extLst>
            </p:cNvPr>
            <p:cNvSpPr txBox="1">
              <a:spLocks noChangeArrowheads="1"/>
            </p:cNvSpPr>
            <p:nvPr/>
          </p:nvSpPr>
          <p:spPr bwMode="auto">
            <a:xfrm>
              <a:off x="272" y="521"/>
              <a:ext cx="726"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sp>
          <p:nvSpPr>
            <p:cNvPr id="21522" name="Text Box 27">
              <a:extLst>
                <a:ext uri="{FF2B5EF4-FFF2-40B4-BE49-F238E27FC236}">
                  <a16:creationId xmlns:a16="http://schemas.microsoft.com/office/drawing/2014/main" id="{FBC93EB0-D8C6-4864-B011-7F67C82D2881}"/>
                </a:ext>
              </a:extLst>
            </p:cNvPr>
            <p:cNvSpPr txBox="1">
              <a:spLocks noChangeArrowheads="1"/>
            </p:cNvSpPr>
            <p:nvPr/>
          </p:nvSpPr>
          <p:spPr bwMode="auto">
            <a:xfrm>
              <a:off x="136" y="0"/>
              <a:ext cx="363"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n2</a:t>
              </a:r>
            </a:p>
          </p:txBody>
        </p:sp>
      </p:grpSp>
      <p:grpSp>
        <p:nvGrpSpPr>
          <p:cNvPr id="5136" name="Group 33">
            <a:extLst>
              <a:ext uri="{FF2B5EF4-FFF2-40B4-BE49-F238E27FC236}">
                <a16:creationId xmlns:a16="http://schemas.microsoft.com/office/drawing/2014/main" id="{95FEB01F-EAFD-47D8-961D-7392D0EAFB94}"/>
              </a:ext>
            </a:extLst>
          </p:cNvPr>
          <p:cNvGrpSpPr>
            <a:grpSpLocks/>
          </p:cNvGrpSpPr>
          <p:nvPr/>
        </p:nvGrpSpPr>
        <p:grpSpPr bwMode="auto">
          <a:xfrm>
            <a:off x="2482850" y="436563"/>
            <a:ext cx="1008063" cy="577850"/>
            <a:chOff x="0" y="0"/>
            <a:chExt cx="635" cy="364"/>
          </a:xfrm>
        </p:grpSpPr>
        <p:sp>
          <p:nvSpPr>
            <p:cNvPr id="21514" name="Line 34">
              <a:extLst>
                <a:ext uri="{FF2B5EF4-FFF2-40B4-BE49-F238E27FC236}">
                  <a16:creationId xmlns:a16="http://schemas.microsoft.com/office/drawing/2014/main" id="{54F0F0FA-7FB3-4D92-B6F3-1AC36C4EE522}"/>
                </a:ext>
              </a:extLst>
            </p:cNvPr>
            <p:cNvSpPr>
              <a:spLocks noChangeShapeType="1"/>
            </p:cNvSpPr>
            <p:nvPr/>
          </p:nvSpPr>
          <p:spPr bwMode="auto">
            <a:xfrm>
              <a:off x="0" y="363"/>
              <a:ext cx="316"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5" name="Line 35">
              <a:extLst>
                <a:ext uri="{FF2B5EF4-FFF2-40B4-BE49-F238E27FC236}">
                  <a16:creationId xmlns:a16="http://schemas.microsoft.com/office/drawing/2014/main" id="{AEA6CA2B-6B3B-4E90-A2A7-AF40A4A6B2C6}"/>
                </a:ext>
              </a:extLst>
            </p:cNvPr>
            <p:cNvSpPr>
              <a:spLocks noChangeShapeType="1"/>
            </p:cNvSpPr>
            <p:nvPr/>
          </p:nvSpPr>
          <p:spPr bwMode="auto">
            <a:xfrm>
              <a:off x="317" y="0"/>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6" name="Line 36">
              <a:extLst>
                <a:ext uri="{FF2B5EF4-FFF2-40B4-BE49-F238E27FC236}">
                  <a16:creationId xmlns:a16="http://schemas.microsoft.com/office/drawing/2014/main" id="{0B05690E-11B4-4A19-BFD0-A1ECB8E2128F}"/>
                </a:ext>
              </a:extLst>
            </p:cNvPr>
            <p:cNvSpPr>
              <a:spLocks noChangeShapeType="1"/>
            </p:cNvSpPr>
            <p:nvPr/>
          </p:nvSpPr>
          <p:spPr bwMode="auto">
            <a:xfrm>
              <a:off x="317" y="0"/>
              <a:ext cx="31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7" name="Oval 37">
              <a:extLst>
                <a:ext uri="{FF2B5EF4-FFF2-40B4-BE49-F238E27FC236}">
                  <a16:creationId xmlns:a16="http://schemas.microsoft.com/office/drawing/2014/main" id="{CB075637-B7C9-450B-888F-CE3F12D82864}"/>
                </a:ext>
              </a:extLst>
            </p:cNvPr>
            <p:cNvSpPr>
              <a:spLocks noChangeArrowheads="1"/>
            </p:cNvSpPr>
            <p:nvPr/>
          </p:nvSpPr>
          <p:spPr bwMode="auto">
            <a:xfrm>
              <a:off x="0" y="318"/>
              <a:ext cx="46" cy="46"/>
            </a:xfrm>
            <a:prstGeom prst="ellipse">
              <a:avLst/>
            </a:prstGeom>
            <a:solidFill>
              <a:schemeClr val="tx1"/>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grpSp>
      <p:sp>
        <p:nvSpPr>
          <p:cNvPr id="5141" name="Rectangle 38">
            <a:extLst>
              <a:ext uri="{FF2B5EF4-FFF2-40B4-BE49-F238E27FC236}">
                <a16:creationId xmlns:a16="http://schemas.microsoft.com/office/drawing/2014/main" id="{A2292351-FD28-4910-A368-6B87A0A9793D}"/>
              </a:ext>
            </a:extLst>
          </p:cNvPr>
          <p:cNvSpPr>
            <a:spLocks noGrp="1" noChangeArrowheads="1"/>
          </p:cNvSpPr>
          <p:nvPr>
            <p:ph type="title" idx="4294967295"/>
          </p:nvPr>
        </p:nvSpPr>
        <p:spPr>
          <a:xfrm>
            <a:off x="1263650" y="333375"/>
            <a:ext cx="7772400" cy="720725"/>
          </a:xfrm>
        </p:spPr>
        <p:txBody>
          <a:bodyPr/>
          <a:lstStyle/>
          <a:p>
            <a:pPr eaLnBrk="1" hangingPunct="1"/>
            <a:r>
              <a:rPr lang="zh-CN" altLang="en-US" dirty="0"/>
              <a:t>自引用结构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141"/>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animEffect transition="in" filter="dissolve">
                                      <p:cBhvr>
                                        <p:cTn id="11" dur="500"/>
                                        <p:tgtEl>
                                          <p:spTgt spid="5125"/>
                                        </p:tgtEl>
                                      </p:cBhvr>
                                    </p:animEffect>
                                  </p:childTnLst>
                                </p:cTn>
                              </p:par>
                              <p:par>
                                <p:cTn id="12" presetID="9" presetClass="entr" presetSubtype="0" fill="hold" nodeType="withEffect">
                                  <p:stCondLst>
                                    <p:cond delay="0"/>
                                  </p:stCondLst>
                                  <p:childTnLst>
                                    <p:set>
                                      <p:cBhvr>
                                        <p:cTn id="13" dur="1" fill="hold">
                                          <p:stCondLst>
                                            <p:cond delay="0"/>
                                          </p:stCondLst>
                                        </p:cTn>
                                        <p:tgtEl>
                                          <p:spTgt spid="5130"/>
                                        </p:tgtEl>
                                        <p:attrNameLst>
                                          <p:attrName>style.visibility</p:attrName>
                                        </p:attrNameLst>
                                      </p:cBhvr>
                                      <p:to>
                                        <p:strVal val="visible"/>
                                      </p:to>
                                    </p:set>
                                    <p:animEffect transition="in" filter="dissolve">
                                      <p:cBhvr>
                                        <p:cTn id="14" dur="500"/>
                                        <p:tgtEl>
                                          <p:spTgt spid="513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5136"/>
                                        </p:tgtEl>
                                        <p:attrNameLst>
                                          <p:attrName>style.visibility</p:attrName>
                                        </p:attrNameLst>
                                      </p:cBhvr>
                                      <p:to>
                                        <p:strVal val="visible"/>
                                      </p:to>
                                    </p:set>
                                    <p:animEffect transition="in" filter="dissolve">
                                      <p:cBhvr>
                                        <p:cTn id="19" dur="500"/>
                                        <p:tgtEl>
                                          <p:spTgt spid="5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1C72B1A1-41DA-40A7-9C51-EB11F9DD324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E0EE0E6-7AA3-4C2A-BFAA-A44B692A3CC2}" type="slidenum">
              <a:rPr lang="en-US" altLang="zh-CN" sz="1400">
                <a:latin typeface="Times New Roman" panose="02020603050405020304" pitchFamily="18" charset="0"/>
              </a:rPr>
              <a:pPr algn="r" eaLnBrk="1" hangingPunct="1">
                <a:spcBef>
                  <a:spcPct val="50000"/>
                </a:spcBef>
                <a:buFontTx/>
                <a:buNone/>
              </a:pPr>
              <a:t>11</a:t>
            </a:fld>
            <a:endParaRPr lang="en-US" altLang="zh-CN" sz="1400">
              <a:latin typeface="Times New Roman" panose="02020603050405020304" pitchFamily="18" charset="0"/>
            </a:endParaRPr>
          </a:p>
        </p:txBody>
      </p:sp>
      <p:sp>
        <p:nvSpPr>
          <p:cNvPr id="23555" name="Rectangle 4">
            <a:extLst>
              <a:ext uri="{FF2B5EF4-FFF2-40B4-BE49-F238E27FC236}">
                <a16:creationId xmlns:a16="http://schemas.microsoft.com/office/drawing/2014/main" id="{E9466C65-926F-47EB-99C2-10F28BBBFDC6}"/>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链表结构 </a:t>
            </a:r>
            <a:r>
              <a:rPr lang="en-US" altLang="zh-CN" b="1" dirty="0">
                <a:latin typeface="微软雅黑" panose="020B0503020204020204" pitchFamily="34" charset="-122"/>
                <a:ea typeface="微软雅黑" panose="020B0503020204020204" pitchFamily="34" charset="-122"/>
              </a:rPr>
              <a:t>linked list</a:t>
            </a:r>
            <a:endParaRPr lang="zh-CN" altLang="en-US" b="1"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8845CD0-16EA-40EC-BDFD-7C3AD92DC773}"/>
              </a:ext>
            </a:extLst>
          </p:cNvPr>
          <p:cNvGrpSpPr/>
          <p:nvPr/>
        </p:nvGrpSpPr>
        <p:grpSpPr>
          <a:xfrm>
            <a:off x="1013540" y="2238323"/>
            <a:ext cx="7158860" cy="2524452"/>
            <a:chOff x="395288" y="1316038"/>
            <a:chExt cx="7761405" cy="3252349"/>
          </a:xfrm>
        </p:grpSpPr>
        <p:sp>
          <p:nvSpPr>
            <p:cNvPr id="23556" name="Text Box 5">
              <a:extLst>
                <a:ext uri="{FF2B5EF4-FFF2-40B4-BE49-F238E27FC236}">
                  <a16:creationId xmlns:a16="http://schemas.microsoft.com/office/drawing/2014/main" id="{8DC4BDB3-735A-4331-908E-79B8242403F0}"/>
                </a:ext>
              </a:extLst>
            </p:cNvPr>
            <p:cNvSpPr txBox="1">
              <a:spLocks noChangeArrowheads="1"/>
            </p:cNvSpPr>
            <p:nvPr/>
          </p:nvSpPr>
          <p:spPr bwMode="auto">
            <a:xfrm>
              <a:off x="1116013" y="1917700"/>
              <a:ext cx="1223962"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eaLnBrk="1" hangingPunct="1">
                <a:spcBef>
                  <a:spcPct val="50000"/>
                </a:spcBef>
                <a:buFontTx/>
                <a:buNone/>
                <a:defRPr>
                  <a:latin typeface="Times New Roman" panose="02020603050405020304" pitchFamily="18" charset="0"/>
                </a:defRPr>
              </a:lvl1pPr>
              <a:lvl2pPr marL="742950" indent="-285750">
                <a:spcBef>
                  <a:spcPct val="20000"/>
                </a:spcBef>
                <a:buChar char="–"/>
                <a:defRPr sz="2800"/>
              </a:lvl2pPr>
              <a:lvl3pPr marL="1143000" indent="-228600">
                <a:spcBef>
                  <a:spcPct val="20000"/>
                </a:spcBef>
                <a:buSzPct val="65000"/>
                <a:buFont typeface="Wingdings" panose="05000000000000000000" pitchFamily="2" charset="2"/>
                <a:buChar char="n"/>
                <a:defRPr sz="2800"/>
              </a:lvl3pPr>
              <a:lvl4pPr marL="1600200" indent="-228600">
                <a:spcBef>
                  <a:spcPct val="20000"/>
                </a:spcBef>
                <a:buFont typeface="Wingdings" panose="05000000000000000000" pitchFamily="2" charset="2"/>
                <a:buChar char="–"/>
                <a:defRPr sz="2800"/>
              </a:lvl4pPr>
              <a:lvl5pPr marL="2057400" indent="-228600">
                <a:spcBef>
                  <a:spcPct val="20000"/>
                </a:spcBef>
                <a:buFont typeface="Wingdings" panose="05000000000000000000" pitchFamily="2" charset="2"/>
                <a:buChar char="»"/>
                <a:defRPr sz="2800"/>
              </a:lvl5pPr>
              <a:lvl6pPr marL="2514600" indent="-228600" eaLnBrk="0" fontAlgn="base" hangingPunct="0">
                <a:spcBef>
                  <a:spcPct val="20000"/>
                </a:spcBef>
                <a:spcAft>
                  <a:spcPct val="0"/>
                </a:spcAft>
                <a:buFont typeface="Wingdings" panose="05000000000000000000" pitchFamily="2" charset="2"/>
                <a:buChar char="»"/>
                <a:defRPr sz="2800"/>
              </a:lvl6pPr>
              <a:lvl7pPr marL="2971800" indent="-228600" eaLnBrk="0" fontAlgn="base" hangingPunct="0">
                <a:spcBef>
                  <a:spcPct val="20000"/>
                </a:spcBef>
                <a:spcAft>
                  <a:spcPct val="0"/>
                </a:spcAft>
                <a:buFont typeface="Wingdings" panose="05000000000000000000" pitchFamily="2" charset="2"/>
                <a:buChar char="»"/>
                <a:defRPr sz="2800"/>
              </a:lvl7pPr>
              <a:lvl8pPr marL="3429000" indent="-228600" eaLnBrk="0" fontAlgn="base" hangingPunct="0">
                <a:spcBef>
                  <a:spcPct val="20000"/>
                </a:spcBef>
                <a:spcAft>
                  <a:spcPct val="0"/>
                </a:spcAft>
                <a:buFont typeface="Wingdings" panose="05000000000000000000" pitchFamily="2" charset="2"/>
                <a:buChar char="»"/>
                <a:defRPr sz="2800"/>
              </a:lvl8pPr>
              <a:lvl9pPr marL="3886200" indent="-228600" eaLnBrk="0" fontAlgn="base" hangingPunct="0">
                <a:spcBef>
                  <a:spcPct val="20000"/>
                </a:spcBef>
                <a:spcAft>
                  <a:spcPct val="0"/>
                </a:spcAft>
                <a:buFont typeface="Wingdings" panose="05000000000000000000" pitchFamily="2" charset="2"/>
                <a:buChar char="»"/>
                <a:defRPr sz="2800"/>
              </a:lvl9pPr>
            </a:lstStyle>
            <a:p>
              <a:r>
                <a:rPr lang="zh-CN" altLang="en-US" dirty="0"/>
                <a:t>消息</a:t>
              </a:r>
              <a:r>
                <a:rPr lang="en-US" altLang="zh-CN" dirty="0"/>
                <a:t>1</a:t>
              </a:r>
            </a:p>
          </p:txBody>
        </p:sp>
        <p:sp>
          <p:nvSpPr>
            <p:cNvPr id="23557" name="Text Box 6">
              <a:extLst>
                <a:ext uri="{FF2B5EF4-FFF2-40B4-BE49-F238E27FC236}">
                  <a16:creationId xmlns:a16="http://schemas.microsoft.com/office/drawing/2014/main" id="{52A2B9E3-5984-45C3-AEDD-A915513D9706}"/>
                </a:ext>
              </a:extLst>
            </p:cNvPr>
            <p:cNvSpPr txBox="1">
              <a:spLocks noChangeArrowheads="1"/>
            </p:cNvSpPr>
            <p:nvPr/>
          </p:nvSpPr>
          <p:spPr bwMode="auto">
            <a:xfrm>
              <a:off x="2339974" y="1917700"/>
              <a:ext cx="1800225"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err="1">
                  <a:latin typeface="Times New Roman" panose="02020603050405020304" pitchFamily="18" charset="0"/>
                </a:rPr>
                <a:t>0022FF8A</a:t>
              </a:r>
              <a:endParaRPr lang="en-US" altLang="zh-CN" sz="2400" dirty="0">
                <a:latin typeface="Times New Roman" panose="02020603050405020304" pitchFamily="18" charset="0"/>
              </a:endParaRPr>
            </a:p>
          </p:txBody>
        </p:sp>
        <p:sp>
          <p:nvSpPr>
            <p:cNvPr id="23558" name="Text Box 7">
              <a:extLst>
                <a:ext uri="{FF2B5EF4-FFF2-40B4-BE49-F238E27FC236}">
                  <a16:creationId xmlns:a16="http://schemas.microsoft.com/office/drawing/2014/main" id="{0F379BFD-9A8C-403E-90B9-F9327F936B36}"/>
                </a:ext>
              </a:extLst>
            </p:cNvPr>
            <p:cNvSpPr txBox="1">
              <a:spLocks noChangeArrowheads="1"/>
            </p:cNvSpPr>
            <p:nvPr/>
          </p:nvSpPr>
          <p:spPr bwMode="auto">
            <a:xfrm>
              <a:off x="2916238" y="3500438"/>
              <a:ext cx="1223962"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eaLnBrk="1" hangingPunct="1">
                <a:spcBef>
                  <a:spcPct val="50000"/>
                </a:spcBef>
                <a:buFontTx/>
                <a:buNone/>
                <a:defRPr>
                  <a:latin typeface="Times New Roman" panose="02020603050405020304" pitchFamily="18" charset="0"/>
                </a:defRPr>
              </a:lvl1pPr>
              <a:lvl2pPr marL="742950" indent="-285750">
                <a:spcBef>
                  <a:spcPct val="20000"/>
                </a:spcBef>
                <a:buChar char="–"/>
                <a:defRPr sz="2800"/>
              </a:lvl2pPr>
              <a:lvl3pPr marL="1143000" indent="-228600">
                <a:spcBef>
                  <a:spcPct val="20000"/>
                </a:spcBef>
                <a:buSzPct val="65000"/>
                <a:buFont typeface="Wingdings" panose="05000000000000000000" pitchFamily="2" charset="2"/>
                <a:buChar char="n"/>
                <a:defRPr sz="2800"/>
              </a:lvl3pPr>
              <a:lvl4pPr marL="1600200" indent="-228600">
                <a:spcBef>
                  <a:spcPct val="20000"/>
                </a:spcBef>
                <a:buFont typeface="Wingdings" panose="05000000000000000000" pitchFamily="2" charset="2"/>
                <a:buChar char="–"/>
                <a:defRPr sz="2800"/>
              </a:lvl4pPr>
              <a:lvl5pPr marL="2057400" indent="-228600">
                <a:spcBef>
                  <a:spcPct val="20000"/>
                </a:spcBef>
                <a:buFont typeface="Wingdings" panose="05000000000000000000" pitchFamily="2" charset="2"/>
                <a:buChar char="»"/>
                <a:defRPr sz="2800"/>
              </a:lvl5pPr>
              <a:lvl6pPr marL="2514600" indent="-228600" eaLnBrk="0" fontAlgn="base" hangingPunct="0">
                <a:spcBef>
                  <a:spcPct val="20000"/>
                </a:spcBef>
                <a:spcAft>
                  <a:spcPct val="0"/>
                </a:spcAft>
                <a:buFont typeface="Wingdings" panose="05000000000000000000" pitchFamily="2" charset="2"/>
                <a:buChar char="»"/>
                <a:defRPr sz="2800"/>
              </a:lvl6pPr>
              <a:lvl7pPr marL="2971800" indent="-228600" eaLnBrk="0" fontAlgn="base" hangingPunct="0">
                <a:spcBef>
                  <a:spcPct val="20000"/>
                </a:spcBef>
                <a:spcAft>
                  <a:spcPct val="0"/>
                </a:spcAft>
                <a:buFont typeface="Wingdings" panose="05000000000000000000" pitchFamily="2" charset="2"/>
                <a:buChar char="»"/>
                <a:defRPr sz="2800"/>
              </a:lvl7pPr>
              <a:lvl8pPr marL="3429000" indent="-228600" eaLnBrk="0" fontAlgn="base" hangingPunct="0">
                <a:spcBef>
                  <a:spcPct val="20000"/>
                </a:spcBef>
                <a:spcAft>
                  <a:spcPct val="0"/>
                </a:spcAft>
                <a:buFont typeface="Wingdings" panose="05000000000000000000" pitchFamily="2" charset="2"/>
                <a:buChar char="»"/>
                <a:defRPr sz="2800"/>
              </a:lvl8pPr>
              <a:lvl9pPr marL="3886200" indent="-228600" eaLnBrk="0" fontAlgn="base" hangingPunct="0">
                <a:spcBef>
                  <a:spcPct val="20000"/>
                </a:spcBef>
                <a:spcAft>
                  <a:spcPct val="0"/>
                </a:spcAft>
                <a:buFont typeface="Wingdings" panose="05000000000000000000" pitchFamily="2" charset="2"/>
                <a:buChar char="»"/>
                <a:defRPr sz="2800"/>
              </a:lvl9pPr>
            </a:lstStyle>
            <a:p>
              <a:r>
                <a:rPr lang="zh-CN" altLang="en-US" dirty="0"/>
                <a:t>消息</a:t>
              </a:r>
              <a:r>
                <a:rPr lang="en-US" altLang="zh-CN" dirty="0"/>
                <a:t>2</a:t>
              </a:r>
            </a:p>
          </p:txBody>
        </p:sp>
        <p:sp>
          <p:nvSpPr>
            <p:cNvPr id="23559" name="Text Box 8">
              <a:extLst>
                <a:ext uri="{FF2B5EF4-FFF2-40B4-BE49-F238E27FC236}">
                  <a16:creationId xmlns:a16="http://schemas.microsoft.com/office/drawing/2014/main" id="{86FF1140-2417-44BD-9183-62317B1A3A21}"/>
                </a:ext>
              </a:extLst>
            </p:cNvPr>
            <p:cNvSpPr txBox="1">
              <a:spLocks noChangeArrowheads="1"/>
            </p:cNvSpPr>
            <p:nvPr/>
          </p:nvSpPr>
          <p:spPr bwMode="auto">
            <a:xfrm>
              <a:off x="4140198" y="3500438"/>
              <a:ext cx="1800225"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err="1">
                  <a:latin typeface="Times New Roman" panose="02020603050405020304" pitchFamily="18" charset="0"/>
                </a:rPr>
                <a:t>0023FF80</a:t>
              </a:r>
              <a:endParaRPr lang="en-US" altLang="zh-CN" sz="2400" dirty="0">
                <a:latin typeface="Times New Roman" panose="02020603050405020304" pitchFamily="18" charset="0"/>
              </a:endParaRPr>
            </a:p>
          </p:txBody>
        </p:sp>
        <p:sp>
          <p:nvSpPr>
            <p:cNvPr id="23560" name="Text Box 9">
              <a:extLst>
                <a:ext uri="{FF2B5EF4-FFF2-40B4-BE49-F238E27FC236}">
                  <a16:creationId xmlns:a16="http://schemas.microsoft.com/office/drawing/2014/main" id="{B1EBEE7F-CC31-4DBA-8C7B-BECEFDCCF9FA}"/>
                </a:ext>
              </a:extLst>
            </p:cNvPr>
            <p:cNvSpPr txBox="1">
              <a:spLocks noChangeArrowheads="1"/>
            </p:cNvSpPr>
            <p:nvPr/>
          </p:nvSpPr>
          <p:spPr bwMode="auto">
            <a:xfrm>
              <a:off x="5364163" y="1773238"/>
              <a:ext cx="1223962"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消息</a:t>
              </a:r>
              <a:r>
                <a:rPr lang="en-US" altLang="zh-CN" sz="2400" dirty="0">
                  <a:latin typeface="Times New Roman" panose="02020603050405020304" pitchFamily="18" charset="0"/>
                </a:rPr>
                <a:t>3</a:t>
              </a:r>
            </a:p>
          </p:txBody>
        </p:sp>
        <p:sp>
          <p:nvSpPr>
            <p:cNvPr id="23561" name="Text Box 10">
              <a:extLst>
                <a:ext uri="{FF2B5EF4-FFF2-40B4-BE49-F238E27FC236}">
                  <a16:creationId xmlns:a16="http://schemas.microsoft.com/office/drawing/2014/main" id="{33B2C464-DF5E-4D74-A029-367B3D3E1D95}"/>
                </a:ext>
              </a:extLst>
            </p:cNvPr>
            <p:cNvSpPr txBox="1">
              <a:spLocks noChangeArrowheads="1"/>
            </p:cNvSpPr>
            <p:nvPr/>
          </p:nvSpPr>
          <p:spPr bwMode="auto">
            <a:xfrm>
              <a:off x="6588126" y="1773238"/>
              <a:ext cx="1568567"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dirty="0">
                <a:latin typeface="Times New Roman" panose="02020603050405020304" pitchFamily="18" charset="0"/>
              </a:endParaRPr>
            </a:p>
          </p:txBody>
        </p:sp>
        <p:sp>
          <p:nvSpPr>
            <p:cNvPr id="23562" name="Text Box 11">
              <a:extLst>
                <a:ext uri="{FF2B5EF4-FFF2-40B4-BE49-F238E27FC236}">
                  <a16:creationId xmlns:a16="http://schemas.microsoft.com/office/drawing/2014/main" id="{7434ECD7-F4A5-449F-ABBF-FEE310F51BF4}"/>
                </a:ext>
              </a:extLst>
            </p:cNvPr>
            <p:cNvSpPr txBox="1">
              <a:spLocks noChangeArrowheads="1"/>
            </p:cNvSpPr>
            <p:nvPr/>
          </p:nvSpPr>
          <p:spPr bwMode="auto">
            <a:xfrm>
              <a:off x="1042988" y="1412875"/>
              <a:ext cx="2233612"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0022FF7C</a:t>
              </a:r>
            </a:p>
          </p:txBody>
        </p:sp>
        <p:sp>
          <p:nvSpPr>
            <p:cNvPr id="23563" name="Text Box 12">
              <a:extLst>
                <a:ext uri="{FF2B5EF4-FFF2-40B4-BE49-F238E27FC236}">
                  <a16:creationId xmlns:a16="http://schemas.microsoft.com/office/drawing/2014/main" id="{4CE9B581-628D-4B0F-862E-3BC7D7A8DB2F}"/>
                </a:ext>
              </a:extLst>
            </p:cNvPr>
            <p:cNvSpPr txBox="1">
              <a:spLocks noChangeArrowheads="1"/>
            </p:cNvSpPr>
            <p:nvPr/>
          </p:nvSpPr>
          <p:spPr bwMode="auto">
            <a:xfrm>
              <a:off x="395288" y="3973606"/>
              <a:ext cx="1678673" cy="594781"/>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0022FF7C</a:t>
              </a:r>
            </a:p>
          </p:txBody>
        </p:sp>
        <p:sp>
          <p:nvSpPr>
            <p:cNvPr id="23564" name="Freeform 13">
              <a:extLst>
                <a:ext uri="{FF2B5EF4-FFF2-40B4-BE49-F238E27FC236}">
                  <a16:creationId xmlns:a16="http://schemas.microsoft.com/office/drawing/2014/main" id="{082D45D7-C37B-4911-92DD-E1D964598F7B}"/>
                </a:ext>
              </a:extLst>
            </p:cNvPr>
            <p:cNvSpPr>
              <a:spLocks noChangeArrowheads="1"/>
            </p:cNvSpPr>
            <p:nvPr/>
          </p:nvSpPr>
          <p:spPr bwMode="auto">
            <a:xfrm>
              <a:off x="665163" y="2997200"/>
              <a:ext cx="593725" cy="1055688"/>
            </a:xfrm>
            <a:custGeom>
              <a:avLst/>
              <a:gdLst>
                <a:gd name="T0" fmla="*/ 2147483646 w 377"/>
                <a:gd name="T1" fmla="*/ 2147483646 h 662"/>
                <a:gd name="T2" fmla="*/ 2147483646 w 377"/>
                <a:gd name="T3" fmla="*/ 2147483646 h 662"/>
                <a:gd name="T4" fmla="*/ 2147483646 w 377"/>
                <a:gd name="T5" fmla="*/ 2147483646 h 662"/>
                <a:gd name="T6" fmla="*/ 2147483646 w 377"/>
                <a:gd name="T7" fmla="*/ 2147483646 h 662"/>
                <a:gd name="T8" fmla="*/ 2147483646 w 377"/>
                <a:gd name="T9" fmla="*/ 2147483646 h 662"/>
                <a:gd name="T10" fmla="*/ 2147483646 w 377"/>
                <a:gd name="T11" fmla="*/ 2147483646 h 662"/>
                <a:gd name="T12" fmla="*/ 2147483646 w 377"/>
                <a:gd name="T13" fmla="*/ 2147483646 h 6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662">
                  <a:moveTo>
                    <a:pt x="2" y="662"/>
                  </a:moveTo>
                  <a:cubicBezTo>
                    <a:pt x="7" y="519"/>
                    <a:pt x="0" y="442"/>
                    <a:pt x="29" y="323"/>
                  </a:cubicBezTo>
                  <a:cubicBezTo>
                    <a:pt x="32" y="287"/>
                    <a:pt x="33" y="250"/>
                    <a:pt x="38" y="214"/>
                  </a:cubicBezTo>
                  <a:cubicBezTo>
                    <a:pt x="49" y="133"/>
                    <a:pt x="191" y="145"/>
                    <a:pt x="239" y="141"/>
                  </a:cubicBezTo>
                  <a:cubicBezTo>
                    <a:pt x="304" y="118"/>
                    <a:pt x="278" y="132"/>
                    <a:pt x="322" y="104"/>
                  </a:cubicBezTo>
                  <a:cubicBezTo>
                    <a:pt x="327" y="89"/>
                    <a:pt x="377" y="26"/>
                    <a:pt x="340" y="13"/>
                  </a:cubicBezTo>
                  <a:cubicBezTo>
                    <a:pt x="303" y="0"/>
                    <a:pt x="261" y="13"/>
                    <a:pt x="221" y="13"/>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Freeform 14">
              <a:extLst>
                <a:ext uri="{FF2B5EF4-FFF2-40B4-BE49-F238E27FC236}">
                  <a16:creationId xmlns:a16="http://schemas.microsoft.com/office/drawing/2014/main" id="{1396691F-9412-4CD0-B570-8366A0344272}"/>
                </a:ext>
              </a:extLst>
            </p:cNvPr>
            <p:cNvSpPr>
              <a:spLocks noChangeArrowheads="1"/>
            </p:cNvSpPr>
            <p:nvPr/>
          </p:nvSpPr>
          <p:spPr bwMode="auto">
            <a:xfrm>
              <a:off x="4913313" y="2925763"/>
              <a:ext cx="593725" cy="790575"/>
            </a:xfrm>
            <a:custGeom>
              <a:avLst/>
              <a:gdLst>
                <a:gd name="T0" fmla="*/ 2147483646 w 377"/>
                <a:gd name="T1" fmla="*/ 2147483646 h 662"/>
                <a:gd name="T2" fmla="*/ 2147483646 w 377"/>
                <a:gd name="T3" fmla="*/ 2147483646 h 662"/>
                <a:gd name="T4" fmla="*/ 2147483646 w 377"/>
                <a:gd name="T5" fmla="*/ 2147483646 h 662"/>
                <a:gd name="T6" fmla="*/ 2147483646 w 377"/>
                <a:gd name="T7" fmla="*/ 2147483646 h 662"/>
                <a:gd name="T8" fmla="*/ 2147483646 w 377"/>
                <a:gd name="T9" fmla="*/ 2147483646 h 662"/>
                <a:gd name="T10" fmla="*/ 2147483646 w 377"/>
                <a:gd name="T11" fmla="*/ 2147483646 h 662"/>
                <a:gd name="T12" fmla="*/ 2147483646 w 377"/>
                <a:gd name="T13" fmla="*/ 2147483646 h 6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662">
                  <a:moveTo>
                    <a:pt x="2" y="662"/>
                  </a:moveTo>
                  <a:cubicBezTo>
                    <a:pt x="7" y="519"/>
                    <a:pt x="0" y="442"/>
                    <a:pt x="29" y="323"/>
                  </a:cubicBezTo>
                  <a:cubicBezTo>
                    <a:pt x="32" y="287"/>
                    <a:pt x="33" y="250"/>
                    <a:pt x="38" y="214"/>
                  </a:cubicBezTo>
                  <a:cubicBezTo>
                    <a:pt x="49" y="133"/>
                    <a:pt x="191" y="145"/>
                    <a:pt x="239" y="141"/>
                  </a:cubicBezTo>
                  <a:cubicBezTo>
                    <a:pt x="304" y="118"/>
                    <a:pt x="278" y="132"/>
                    <a:pt x="322" y="104"/>
                  </a:cubicBezTo>
                  <a:cubicBezTo>
                    <a:pt x="327" y="89"/>
                    <a:pt x="377" y="26"/>
                    <a:pt x="340" y="13"/>
                  </a:cubicBezTo>
                  <a:cubicBezTo>
                    <a:pt x="303" y="0"/>
                    <a:pt x="261" y="13"/>
                    <a:pt x="221" y="13"/>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6" name="Freeform 15">
              <a:extLst>
                <a:ext uri="{FF2B5EF4-FFF2-40B4-BE49-F238E27FC236}">
                  <a16:creationId xmlns:a16="http://schemas.microsoft.com/office/drawing/2014/main" id="{58438259-6367-4088-B01A-317A7834A798}"/>
                </a:ext>
              </a:extLst>
            </p:cNvPr>
            <p:cNvSpPr>
              <a:spLocks noChangeArrowheads="1"/>
            </p:cNvSpPr>
            <p:nvPr/>
          </p:nvSpPr>
          <p:spPr bwMode="auto">
            <a:xfrm>
              <a:off x="3019425" y="2774950"/>
              <a:ext cx="260350" cy="654050"/>
            </a:xfrm>
            <a:custGeom>
              <a:avLst/>
              <a:gdLst>
                <a:gd name="T0" fmla="*/ 2147483646 w 164"/>
                <a:gd name="T1" fmla="*/ 0 h 622"/>
                <a:gd name="T2" fmla="*/ 2147483646 w 164"/>
                <a:gd name="T3" fmla="*/ 2147483646 h 622"/>
                <a:gd name="T4" fmla="*/ 2147483646 w 164"/>
                <a:gd name="T5" fmla="*/ 2147483646 h 622"/>
                <a:gd name="T6" fmla="*/ 2147483646 w 164"/>
                <a:gd name="T7" fmla="*/ 2147483646 h 622"/>
                <a:gd name="T8" fmla="*/ 0 w 164"/>
                <a:gd name="T9" fmla="*/ 2147483646 h 622"/>
                <a:gd name="T10" fmla="*/ 2147483646 w 164"/>
                <a:gd name="T11" fmla="*/ 2147483646 h 622"/>
                <a:gd name="T12" fmla="*/ 2147483646 w 164"/>
                <a:gd name="T13" fmla="*/ 2147483646 h 622"/>
                <a:gd name="T14" fmla="*/ 2147483646 w 164"/>
                <a:gd name="T15" fmla="*/ 2147483646 h 622"/>
                <a:gd name="T16" fmla="*/ 2147483646 w 164"/>
                <a:gd name="T17" fmla="*/ 2147483646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622">
                  <a:moveTo>
                    <a:pt x="18" y="0"/>
                  </a:moveTo>
                  <a:cubicBezTo>
                    <a:pt x="99" y="27"/>
                    <a:pt x="49" y="145"/>
                    <a:pt x="64" y="220"/>
                  </a:cubicBezTo>
                  <a:cubicBezTo>
                    <a:pt x="71" y="354"/>
                    <a:pt x="83" y="478"/>
                    <a:pt x="64" y="613"/>
                  </a:cubicBezTo>
                  <a:cubicBezTo>
                    <a:pt x="63" y="622"/>
                    <a:pt x="51" y="601"/>
                    <a:pt x="45" y="594"/>
                  </a:cubicBezTo>
                  <a:cubicBezTo>
                    <a:pt x="10" y="551"/>
                    <a:pt x="47" y="580"/>
                    <a:pt x="0" y="549"/>
                  </a:cubicBezTo>
                  <a:cubicBezTo>
                    <a:pt x="0" y="549"/>
                    <a:pt x="10" y="568"/>
                    <a:pt x="18" y="576"/>
                  </a:cubicBezTo>
                  <a:cubicBezTo>
                    <a:pt x="26" y="584"/>
                    <a:pt x="35" y="590"/>
                    <a:pt x="45" y="594"/>
                  </a:cubicBezTo>
                  <a:cubicBezTo>
                    <a:pt x="63" y="602"/>
                    <a:pt x="100" y="613"/>
                    <a:pt x="100" y="613"/>
                  </a:cubicBezTo>
                  <a:cubicBezTo>
                    <a:pt x="144" y="599"/>
                    <a:pt x="164" y="571"/>
                    <a:pt x="164" y="521"/>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7" name="Text Box 16">
              <a:extLst>
                <a:ext uri="{FF2B5EF4-FFF2-40B4-BE49-F238E27FC236}">
                  <a16:creationId xmlns:a16="http://schemas.microsoft.com/office/drawing/2014/main" id="{012EFAE3-947F-4C90-92AC-B21F4D7A309D}"/>
                </a:ext>
              </a:extLst>
            </p:cNvPr>
            <p:cNvSpPr txBox="1">
              <a:spLocks noChangeArrowheads="1"/>
            </p:cNvSpPr>
            <p:nvPr/>
          </p:nvSpPr>
          <p:spPr bwMode="auto">
            <a:xfrm>
              <a:off x="3149600" y="2913062"/>
              <a:ext cx="2233612"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err="1">
                  <a:latin typeface="Times New Roman" panose="02020603050405020304" pitchFamily="18" charset="0"/>
                </a:rPr>
                <a:t>0022FF8A</a:t>
              </a:r>
              <a:endParaRPr lang="en-US" altLang="zh-CN" sz="2400" dirty="0">
                <a:latin typeface="Times New Roman" panose="02020603050405020304" pitchFamily="18" charset="0"/>
              </a:endParaRPr>
            </a:p>
          </p:txBody>
        </p:sp>
        <p:sp>
          <p:nvSpPr>
            <p:cNvPr id="23568" name="Line 17">
              <a:extLst>
                <a:ext uri="{FF2B5EF4-FFF2-40B4-BE49-F238E27FC236}">
                  <a16:creationId xmlns:a16="http://schemas.microsoft.com/office/drawing/2014/main" id="{44AC1F70-EE4D-4DD5-943E-8CE452FC0E42}"/>
                </a:ext>
              </a:extLst>
            </p:cNvPr>
            <p:cNvSpPr>
              <a:spLocks noChangeShapeType="1"/>
            </p:cNvSpPr>
            <p:nvPr/>
          </p:nvSpPr>
          <p:spPr bwMode="auto">
            <a:xfrm>
              <a:off x="1260475" y="3070225"/>
              <a:ext cx="71438" cy="14287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3569" name="Text Box 18">
              <a:extLst>
                <a:ext uri="{FF2B5EF4-FFF2-40B4-BE49-F238E27FC236}">
                  <a16:creationId xmlns:a16="http://schemas.microsoft.com/office/drawing/2014/main" id="{3F6392BD-C5B3-4725-89FE-57CA08BDA68D}"/>
                </a:ext>
              </a:extLst>
            </p:cNvPr>
            <p:cNvSpPr txBox="1">
              <a:spLocks noChangeArrowheads="1"/>
            </p:cNvSpPr>
            <p:nvPr/>
          </p:nvSpPr>
          <p:spPr bwMode="auto">
            <a:xfrm>
              <a:off x="5292725" y="1316038"/>
              <a:ext cx="2233613"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0023FF80</a:t>
              </a:r>
            </a:p>
          </p:txBody>
        </p:sp>
      </p:grpSp>
      <p:sp>
        <p:nvSpPr>
          <p:cNvPr id="23570" name="Text Box 19">
            <a:extLst>
              <a:ext uri="{FF2B5EF4-FFF2-40B4-BE49-F238E27FC236}">
                <a16:creationId xmlns:a16="http://schemas.microsoft.com/office/drawing/2014/main" id="{39974D89-5892-483C-B922-871D7DF44FB6}"/>
              </a:ext>
            </a:extLst>
          </p:cNvPr>
          <p:cNvSpPr txBox="1">
            <a:spLocks noChangeArrowheads="1"/>
          </p:cNvSpPr>
          <p:nvPr/>
        </p:nvSpPr>
        <p:spPr bwMode="auto">
          <a:xfrm>
            <a:off x="539750" y="5013325"/>
            <a:ext cx="7921625" cy="1200329"/>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动态申请</a:t>
            </a:r>
            <a:r>
              <a:rPr lang="en-US" altLang="zh-CN" sz="2400" dirty="0">
                <a:latin typeface="Times New Roman" panose="02020603050405020304" pitchFamily="18" charset="0"/>
              </a:rPr>
              <a:t>3</a:t>
            </a:r>
            <a:r>
              <a:rPr lang="zh-CN" altLang="en-US" sz="2400" dirty="0">
                <a:latin typeface="Times New Roman" panose="02020603050405020304" pitchFamily="18" charset="0"/>
              </a:rPr>
              <a:t>个结构内存，存储</a:t>
            </a:r>
            <a:r>
              <a:rPr lang="en-US" altLang="zh-CN" sz="2400" dirty="0">
                <a:latin typeface="Times New Roman" panose="02020603050405020304" pitchFamily="18" charset="0"/>
              </a:rPr>
              <a:t>3</a:t>
            </a:r>
            <a:r>
              <a:rPr lang="zh-CN" altLang="en-US" sz="2400" dirty="0">
                <a:latin typeface="Times New Roman" panose="02020603050405020304" pitchFamily="18" charset="0"/>
              </a:rPr>
              <a:t>个消息，</a:t>
            </a:r>
            <a:r>
              <a:rPr lang="en-US" altLang="zh-CN" sz="2400" dirty="0">
                <a:latin typeface="Times New Roman" panose="02020603050405020304" pitchFamily="18" charset="0"/>
              </a:rPr>
              <a:t>3</a:t>
            </a:r>
            <a:r>
              <a:rPr lang="zh-CN" altLang="en-US" sz="2400" dirty="0">
                <a:latin typeface="Times New Roman" panose="02020603050405020304" pitchFamily="18" charset="0"/>
              </a:rPr>
              <a:t>个结构数据通过指针</a:t>
            </a:r>
            <a:r>
              <a:rPr lang="en-US" altLang="zh-CN" sz="2400" dirty="0">
                <a:latin typeface="Times New Roman" panose="02020603050405020304" pitchFamily="18" charset="0"/>
              </a:rPr>
              <a:t>"</a:t>
            </a:r>
            <a:r>
              <a:rPr lang="zh-CN" altLang="en-US" sz="2400" dirty="0">
                <a:latin typeface="Times New Roman" panose="02020603050405020304" pitchFamily="18" charset="0"/>
              </a:rPr>
              <a:t>链</a:t>
            </a:r>
            <a:r>
              <a:rPr lang="en-US" altLang="zh-CN" sz="2400" dirty="0">
                <a:latin typeface="Times New Roman" panose="02020603050405020304" pitchFamily="18" charset="0"/>
              </a:rPr>
              <a:t>"</a:t>
            </a:r>
            <a:r>
              <a:rPr lang="zh-CN" altLang="en-US" sz="2400" dirty="0">
                <a:latin typeface="Times New Roman" panose="02020603050405020304" pitchFamily="18" charset="0"/>
              </a:rPr>
              <a:t>在了一起，具有前驱和后继关系。第一个结构变量的地址单独记录在一个指针里。</a:t>
            </a:r>
          </a:p>
        </p:txBody>
      </p:sp>
      <p:sp>
        <p:nvSpPr>
          <p:cNvPr id="9235" name="矩形 1">
            <a:extLst>
              <a:ext uri="{FF2B5EF4-FFF2-40B4-BE49-F238E27FC236}">
                <a16:creationId xmlns:a16="http://schemas.microsoft.com/office/drawing/2014/main" id="{364C4D97-E2D3-4C3E-A80B-79B553FBE7DE}"/>
              </a:ext>
            </a:extLst>
          </p:cNvPr>
          <p:cNvSpPr>
            <a:spLocks noChangeArrowheads="1"/>
          </p:cNvSpPr>
          <p:nvPr/>
        </p:nvSpPr>
        <p:spPr bwMode="auto">
          <a:xfrm>
            <a:off x="745623" y="880694"/>
            <a:ext cx="4552330" cy="1574085"/>
          </a:xfrm>
          <a:prstGeom prst="rect">
            <a:avLst/>
          </a:prstGeom>
          <a:noFill/>
          <a:ln>
            <a:noFill/>
          </a:ln>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lang="en-US" altLang="zh-CN" sz="2000" b="0" dirty="0">
                <a:latin typeface="Consolas" panose="020B0609020204030204" pitchFamily="49" charset="0"/>
              </a:rPr>
              <a:t>struct  Message {</a:t>
            </a:r>
          </a:p>
          <a:p>
            <a:pPr eaLnBrk="1" hangingPunct="1">
              <a:lnSpc>
                <a:spcPct val="80000"/>
              </a:lnSpc>
              <a:spcBef>
                <a:spcPct val="0"/>
              </a:spcBef>
              <a:buFontTx/>
              <a:buNone/>
            </a:pPr>
            <a:r>
              <a:rPr lang="en-US" altLang="zh-CN" sz="2000" b="0" dirty="0">
                <a:latin typeface="Consolas" panose="020B0609020204030204" pitchFamily="49" charset="0"/>
              </a:rPr>
              <a:t>       char  info[250];</a:t>
            </a:r>
          </a:p>
          <a:p>
            <a:pPr eaLnBrk="1" hangingPunct="1">
              <a:lnSpc>
                <a:spcPct val="80000"/>
              </a:lnSpc>
              <a:spcBef>
                <a:spcPct val="0"/>
              </a:spcBef>
              <a:buFontTx/>
              <a:buNone/>
            </a:pPr>
            <a:r>
              <a:rPr lang="en-US" altLang="zh-CN" sz="2000" b="0" dirty="0">
                <a:latin typeface="Consolas" panose="020B0609020204030204" pitchFamily="49" charset="0"/>
              </a:rPr>
              <a:t>       char  from[30];</a:t>
            </a:r>
          </a:p>
          <a:p>
            <a:pPr eaLnBrk="1" hangingPunct="1">
              <a:lnSpc>
                <a:spcPct val="80000"/>
              </a:lnSpc>
              <a:spcBef>
                <a:spcPct val="0"/>
              </a:spcBef>
              <a:buFontTx/>
              <a:buNone/>
            </a:pPr>
            <a:r>
              <a:rPr lang="en-US" altLang="zh-CN" sz="2000" b="0" dirty="0">
                <a:latin typeface="Consolas" panose="020B0609020204030204" pitchFamily="49" charset="0"/>
              </a:rPr>
              <a:t>       int     </a:t>
            </a:r>
            <a:r>
              <a:rPr lang="en-US" altLang="zh-CN" sz="2000" b="0" dirty="0" err="1">
                <a:latin typeface="Consolas" panose="020B0609020204030204" pitchFamily="49" charset="0"/>
              </a:rPr>
              <a:t>sentTime</a:t>
            </a:r>
            <a:r>
              <a:rPr lang="en-US" altLang="zh-CN" sz="2000" b="0" dirty="0">
                <a:latin typeface="Consolas" panose="020B0609020204030204" pitchFamily="49" charset="0"/>
              </a:rPr>
              <a:t>;</a:t>
            </a:r>
          </a:p>
          <a:p>
            <a:pPr eaLnBrk="1" hangingPunct="1">
              <a:lnSpc>
                <a:spcPct val="80000"/>
              </a:lnSpc>
              <a:spcBef>
                <a:spcPct val="0"/>
              </a:spcBef>
              <a:buFontTx/>
              <a:buNone/>
            </a:pPr>
            <a:r>
              <a:rPr lang="en-US" altLang="zh-CN" sz="2000" b="0" dirty="0">
                <a:latin typeface="Consolas" panose="020B0609020204030204" pitchFamily="49" charset="0"/>
              </a:rPr>
              <a:t>       struct Message </a:t>
            </a:r>
            <a:r>
              <a:rPr lang="zh-CN" altLang="en-US" sz="2000" b="0" dirty="0">
                <a:solidFill>
                  <a:srgbClr val="FF0000"/>
                </a:solidFill>
                <a:latin typeface="Consolas" panose="020B0609020204030204" pitchFamily="49" charset="0"/>
              </a:rPr>
              <a:t>*</a:t>
            </a:r>
            <a:r>
              <a:rPr lang="en-US" altLang="zh-CN" sz="2000" b="0" dirty="0">
                <a:solidFill>
                  <a:srgbClr val="FF0000"/>
                </a:solidFill>
                <a:latin typeface="Consolas" panose="020B0609020204030204" pitchFamily="49" charset="0"/>
              </a:rPr>
              <a:t>next</a:t>
            </a:r>
            <a:r>
              <a:rPr lang="en-US" altLang="zh-CN" sz="2000" b="0" dirty="0">
                <a:latin typeface="Consolas" panose="020B0609020204030204" pitchFamily="49" charset="0"/>
              </a:rPr>
              <a:t>;</a:t>
            </a:r>
          </a:p>
          <a:p>
            <a:pPr eaLnBrk="1" hangingPunct="1">
              <a:lnSpc>
                <a:spcPct val="80000"/>
              </a:lnSpc>
              <a:spcBef>
                <a:spcPct val="0"/>
              </a:spcBef>
              <a:buFontTx/>
              <a:buNone/>
            </a:pPr>
            <a:r>
              <a:rPr lang="en-US" altLang="zh-CN" sz="2000" b="0" dirty="0">
                <a:latin typeface="Consolas" panose="020B0609020204030204" pitchFamily="49" charset="0"/>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arn(inVertical)">
                                      <p:cBhvr>
                                        <p:cTn id="7" dur="500"/>
                                        <p:tgtEl>
                                          <p:spTgt spid="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3D413-CA37-746B-30E2-5374367CE261}"/>
              </a:ext>
            </a:extLst>
          </p:cNvPr>
          <p:cNvSpPr>
            <a:spLocks noGrp="1"/>
          </p:cNvSpPr>
          <p:nvPr>
            <p:ph type="title"/>
          </p:nvPr>
        </p:nvSpPr>
        <p:spPr/>
        <p:txBody>
          <a:bodyPr/>
          <a:lstStyle/>
          <a:p>
            <a:r>
              <a:rPr lang="zh-CN" altLang="en-US" dirty="0"/>
              <a:t>动态分配新节点</a:t>
            </a:r>
          </a:p>
        </p:txBody>
      </p:sp>
      <p:sp>
        <p:nvSpPr>
          <p:cNvPr id="3" name="内容占位符 2">
            <a:extLst>
              <a:ext uri="{FF2B5EF4-FFF2-40B4-BE49-F238E27FC236}">
                <a16:creationId xmlns:a16="http://schemas.microsoft.com/office/drawing/2014/main" id="{B68DA82D-2315-9251-9C86-257C3F376E81}"/>
              </a:ext>
            </a:extLst>
          </p:cNvPr>
          <p:cNvSpPr>
            <a:spLocks noGrp="1"/>
          </p:cNvSpPr>
          <p:nvPr>
            <p:ph idx="1"/>
          </p:nvPr>
        </p:nvSpPr>
        <p:spPr/>
        <p:txBody>
          <a:bodyPr/>
          <a:lstStyle/>
          <a:p>
            <a:pPr marL="0" indent="0">
              <a:buFontTx/>
              <a:buNone/>
            </a:pPr>
            <a:r>
              <a:rPr lang="en-US" altLang="zh-CN" sz="2800" b="0" dirty="0">
                <a:latin typeface="Consolas" panose="020B0609020204030204" pitchFamily="49" charset="0"/>
              </a:rPr>
              <a:t>	struct Node * p;</a:t>
            </a:r>
          </a:p>
          <a:p>
            <a:pPr marL="0" indent="0">
              <a:buNone/>
            </a:pPr>
            <a:r>
              <a:rPr lang="en-US" altLang="zh-CN" sz="2800" b="0" dirty="0">
                <a:latin typeface="Consolas" panose="020B0609020204030204" pitchFamily="49" charset="0"/>
              </a:rPr>
              <a:t>	/*</a:t>
            </a:r>
            <a:r>
              <a:rPr lang="zh-CN" altLang="en-US" sz="2800" b="0" dirty="0">
                <a:latin typeface="Consolas" panose="020B0609020204030204" pitchFamily="49" charset="0"/>
              </a:rPr>
              <a:t>动态分配新节点，将新值</a:t>
            </a:r>
            <a:r>
              <a:rPr lang="en-US" altLang="zh-CN" sz="2800" b="0" dirty="0">
                <a:latin typeface="Consolas" panose="020B0609020204030204" pitchFamily="49" charset="0"/>
              </a:rPr>
              <a:t>x</a:t>
            </a:r>
            <a:r>
              <a:rPr lang="zh-CN" altLang="en-US" sz="2800" b="0" dirty="0">
                <a:latin typeface="Consolas" panose="020B0609020204030204" pitchFamily="49" charset="0"/>
              </a:rPr>
              <a:t>存入</a:t>
            </a:r>
            <a:r>
              <a:rPr lang="en-US" altLang="zh-CN" sz="2800" b="0" dirty="0">
                <a:latin typeface="Consolas" panose="020B0609020204030204" pitchFamily="49" charset="0"/>
              </a:rPr>
              <a:t>*/</a:t>
            </a:r>
          </a:p>
          <a:p>
            <a:pPr marL="0" indent="0">
              <a:buFontTx/>
              <a:buNone/>
            </a:pPr>
            <a:r>
              <a:rPr lang="en-US" altLang="zh-CN" sz="2800" b="0" dirty="0">
                <a:latin typeface="Consolas" panose="020B0609020204030204" pitchFamily="49" charset="0"/>
              </a:rPr>
              <a:t>	p = malloc(</a:t>
            </a:r>
            <a:r>
              <a:rPr lang="en-US" altLang="zh-CN" sz="2800" b="0" dirty="0" err="1">
                <a:latin typeface="Consolas" panose="020B0609020204030204" pitchFamily="49" charset="0"/>
              </a:rPr>
              <a:t>sizeof</a:t>
            </a:r>
            <a:r>
              <a:rPr lang="en-US" altLang="zh-CN" sz="2800" b="0" dirty="0">
                <a:latin typeface="Consolas" panose="020B0609020204030204" pitchFamily="49" charset="0"/>
              </a:rPr>
              <a:t>(struct Node));</a:t>
            </a:r>
          </a:p>
          <a:p>
            <a:pPr marL="0" indent="0">
              <a:buFontTx/>
              <a:buNone/>
            </a:pPr>
            <a:r>
              <a:rPr lang="en-US" altLang="zh-CN" sz="2800" b="0" dirty="0">
                <a:latin typeface="Consolas" panose="020B0609020204030204" pitchFamily="49" charset="0"/>
              </a:rPr>
              <a:t>	if (p != NULL){</a:t>
            </a:r>
          </a:p>
          <a:p>
            <a:pPr marL="0" indent="0">
              <a:buFontTx/>
              <a:buNone/>
            </a:pPr>
            <a:r>
              <a:rPr lang="en-US" altLang="zh-CN" sz="2800" b="0" dirty="0">
                <a:latin typeface="Consolas" panose="020B0609020204030204" pitchFamily="49" charset="0"/>
              </a:rPr>
              <a:t>		p-&gt;data = x;</a:t>
            </a:r>
          </a:p>
          <a:p>
            <a:endParaRPr lang="zh-CN" altLang="en-US" dirty="0"/>
          </a:p>
        </p:txBody>
      </p:sp>
    </p:spTree>
    <p:extLst>
      <p:ext uri="{BB962C8B-B14F-4D97-AF65-F5344CB8AC3E}">
        <p14:creationId xmlns:p14="http://schemas.microsoft.com/office/powerpoint/2010/main" val="18113575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a:extLst>
              <a:ext uri="{FF2B5EF4-FFF2-40B4-BE49-F238E27FC236}">
                <a16:creationId xmlns:a16="http://schemas.microsoft.com/office/drawing/2014/main" id="{885D8C1E-A134-402C-81A1-94D1695530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BE408A33-B63D-4544-932F-7466F494F718}" type="slidenum">
              <a:rPr lang="zh-CN" altLang="en-US" smtClean="0"/>
              <a:pPr/>
              <a:t>13</a:t>
            </a:fld>
            <a:endParaRPr lang="zh-CN" altLang="en-US"/>
          </a:p>
        </p:txBody>
      </p:sp>
      <p:sp>
        <p:nvSpPr>
          <p:cNvPr id="31746" name="Rectangle 2">
            <a:extLst>
              <a:ext uri="{FF2B5EF4-FFF2-40B4-BE49-F238E27FC236}">
                <a16:creationId xmlns:a16="http://schemas.microsoft.com/office/drawing/2014/main" id="{80C1DEFE-E300-4DE4-8BB8-AE07639B4560}"/>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malloc</a:t>
            </a:r>
            <a:r>
              <a:rPr lang="zh-CN" altLang="en-US" b="1" dirty="0">
                <a:latin typeface="微软雅黑" panose="020B0503020204020204" pitchFamily="34" charset="-122"/>
                <a:ea typeface="微软雅黑" panose="020B0503020204020204" pitchFamily="34" charset="-122"/>
              </a:rPr>
              <a:t>函数</a:t>
            </a:r>
            <a:endParaRPr lang="zh-CN" altLang="en-US" b="1" dirty="0"/>
          </a:p>
        </p:txBody>
      </p:sp>
      <p:sp>
        <p:nvSpPr>
          <p:cNvPr id="31747" name="Rectangle 3">
            <a:extLst>
              <a:ext uri="{FF2B5EF4-FFF2-40B4-BE49-F238E27FC236}">
                <a16:creationId xmlns:a16="http://schemas.microsoft.com/office/drawing/2014/main" id="{BEE4CB20-40E1-43CB-93C8-B8C7E8C29394}"/>
              </a:ext>
            </a:extLst>
          </p:cNvPr>
          <p:cNvSpPr>
            <a:spLocks noGrp="1" noChangeArrowheads="1"/>
          </p:cNvSpPr>
          <p:nvPr>
            <p:ph idx="1"/>
          </p:nvPr>
        </p:nvSpPr>
        <p:spPr>
          <a:xfrm>
            <a:off x="539750" y="1319213"/>
            <a:ext cx="8062913" cy="4611687"/>
          </a:xfrm>
        </p:spPr>
        <p:txBody>
          <a:bodyPr/>
          <a:lstStyle/>
          <a:p>
            <a:pPr algn="just" eaLnBrk="1" hangingPunct="1">
              <a:buFontTx/>
              <a:buNone/>
            </a:pPr>
            <a:r>
              <a:rPr lang="zh-CN" altLang="en-US" b="1"/>
              <a:t>库函数</a:t>
            </a:r>
            <a:r>
              <a:rPr lang="en-US" altLang="zh-CN" b="1"/>
              <a:t>malloc()</a:t>
            </a:r>
          </a:p>
          <a:p>
            <a:pPr algn="just" eaLnBrk="1" hangingPunct="1">
              <a:buFontTx/>
              <a:buNone/>
            </a:pPr>
            <a:r>
              <a:rPr lang="en-US" altLang="zh-CN" b="1">
                <a:latin typeface="宋体" panose="02010600030101010101" pitchFamily="2" charset="-122"/>
              </a:rPr>
              <a:t>·</a:t>
            </a:r>
            <a:r>
              <a:rPr lang="zh-CN" altLang="en-US" b="1"/>
              <a:t>用法：</a:t>
            </a:r>
            <a:r>
              <a:rPr lang="en-US" altLang="zh-CN" b="1">
                <a:solidFill>
                  <a:schemeClr val="accent2"/>
                </a:solidFill>
              </a:rPr>
              <a:t>void * malloc(unsigned size)</a:t>
            </a:r>
          </a:p>
          <a:p>
            <a:pPr algn="just" eaLnBrk="1" hangingPunct="1">
              <a:buFontTx/>
              <a:buNone/>
            </a:pPr>
            <a:r>
              <a:rPr lang="en-US" altLang="zh-CN" b="1">
                <a:latin typeface="宋体" panose="02010600030101010101" pitchFamily="2" charset="-122"/>
              </a:rPr>
              <a:t>·</a:t>
            </a:r>
            <a:r>
              <a:rPr lang="zh-CN" altLang="en-US" b="1"/>
              <a:t>功能：在内存的堆区分配</a:t>
            </a:r>
            <a:r>
              <a:rPr lang="en-US" altLang="zh-CN" b="1"/>
              <a:t>size</a:t>
            </a:r>
            <a:r>
              <a:rPr lang="zh-CN" altLang="en-US" b="1"/>
              <a:t>个字节的连续空 	       间。</a:t>
            </a:r>
          </a:p>
          <a:p>
            <a:pPr algn="just" eaLnBrk="1" hangingPunct="1">
              <a:buFontTx/>
              <a:buNone/>
            </a:pPr>
            <a:r>
              <a:rPr lang="zh-CN" altLang="en-US" b="1">
                <a:latin typeface="宋体" panose="02010600030101010101" pitchFamily="2" charset="-122"/>
              </a:rPr>
              <a:t>·</a:t>
            </a:r>
            <a:r>
              <a:rPr lang="zh-CN" altLang="en-US" b="1"/>
              <a:t>返回值：若申请成功，则返回新分配内存块的起	       始地址；否则，返回</a:t>
            </a:r>
            <a:r>
              <a:rPr lang="en-US" altLang="zh-CN" b="1"/>
              <a:t>NULL。</a:t>
            </a:r>
          </a:p>
          <a:p>
            <a:pPr algn="just" eaLnBrk="1" hangingPunct="1">
              <a:buFontTx/>
              <a:buNone/>
            </a:pPr>
            <a:r>
              <a:rPr lang="en-US" altLang="zh-CN" b="1">
                <a:latin typeface="宋体" panose="02010600030101010101" pitchFamily="2" charset="-122"/>
              </a:rPr>
              <a:t>·</a:t>
            </a:r>
            <a:r>
              <a:rPr lang="zh-CN" altLang="en-US" b="1"/>
              <a:t>函数原型所在头文件：</a:t>
            </a:r>
            <a:r>
              <a:rPr lang="en-US" altLang="zh-CN" b="1"/>
              <a:t>stdlib.h。</a:t>
            </a:r>
          </a:p>
          <a:p>
            <a:pPr algn="just" eaLnBrk="1" hangingPunct="1">
              <a:buFontTx/>
              <a:buNone/>
            </a:pPr>
            <a:endParaRPr lang="en-US" altLang="zh-CN" sz="900" b="1"/>
          </a:p>
          <a:p>
            <a:pPr algn="just" eaLnBrk="1" hangingPunct="1">
              <a:buFontTx/>
              <a:buNone/>
            </a:pPr>
            <a:r>
              <a:rPr lang="en-US" altLang="zh-CN" b="1"/>
              <a:t>  malloc()</a:t>
            </a:r>
            <a:r>
              <a:rPr lang="zh-CN" altLang="en-US" b="1"/>
              <a:t>函数的返回值是一个无类型指针，它可以指向任何类型的数据。</a:t>
            </a:r>
          </a:p>
          <a:p>
            <a:pPr eaLnBrk="1" hangingPunct="1"/>
            <a:endParaRPr lang="zh-CN" altLang="en-US" sz="2400" b="1"/>
          </a:p>
        </p:txBody>
      </p:sp>
    </p:spTree>
    <p:extLst>
      <p:ext uri="{BB962C8B-B14F-4D97-AF65-F5344CB8AC3E}">
        <p14:creationId xmlns:p14="http://schemas.microsoft.com/office/powerpoint/2010/main" val="13251737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490C40FD-EBC7-40E8-8500-E45845B1B55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1C71408-794F-4C16-A656-6CA14949FED0}" type="slidenum">
              <a:rPr lang="en-US" altLang="zh-CN" sz="1400">
                <a:latin typeface="Times New Roman" panose="02020603050405020304" pitchFamily="18" charset="0"/>
              </a:rPr>
              <a:pPr algn="r" eaLnBrk="1" hangingPunct="1">
                <a:spcBef>
                  <a:spcPct val="50000"/>
                </a:spcBef>
                <a:buFontTx/>
                <a:buNone/>
              </a:pPr>
              <a:t>14</a:t>
            </a:fld>
            <a:endParaRPr lang="en-US" altLang="zh-CN" sz="1400">
              <a:latin typeface="Times New Roman" panose="02020603050405020304" pitchFamily="18" charset="0"/>
            </a:endParaRPr>
          </a:p>
        </p:txBody>
      </p:sp>
      <p:grpSp>
        <p:nvGrpSpPr>
          <p:cNvPr id="24579" name="Group 28">
            <a:extLst>
              <a:ext uri="{FF2B5EF4-FFF2-40B4-BE49-F238E27FC236}">
                <a16:creationId xmlns:a16="http://schemas.microsoft.com/office/drawing/2014/main" id="{84281D20-1823-47B6-8FC0-A318139A5F24}"/>
              </a:ext>
            </a:extLst>
          </p:cNvPr>
          <p:cNvGrpSpPr>
            <a:grpSpLocks/>
          </p:cNvGrpSpPr>
          <p:nvPr/>
        </p:nvGrpSpPr>
        <p:grpSpPr bwMode="auto">
          <a:xfrm>
            <a:off x="990600" y="798513"/>
            <a:ext cx="6172200" cy="1838325"/>
            <a:chOff x="0" y="0"/>
            <a:chExt cx="3888" cy="1158"/>
          </a:xfrm>
        </p:grpSpPr>
        <p:grpSp>
          <p:nvGrpSpPr>
            <p:cNvPr id="24582" name="Group 6">
              <a:extLst>
                <a:ext uri="{FF2B5EF4-FFF2-40B4-BE49-F238E27FC236}">
                  <a16:creationId xmlns:a16="http://schemas.microsoft.com/office/drawing/2014/main" id="{CEC5609B-9853-44BC-B7B3-34764C9BE638}"/>
                </a:ext>
              </a:extLst>
            </p:cNvPr>
            <p:cNvGrpSpPr>
              <a:grpSpLocks/>
            </p:cNvGrpSpPr>
            <p:nvPr/>
          </p:nvGrpSpPr>
          <p:grpSpPr bwMode="auto">
            <a:xfrm>
              <a:off x="336" y="864"/>
              <a:ext cx="624" cy="294"/>
              <a:chOff x="0" y="0"/>
              <a:chExt cx="624" cy="294"/>
            </a:xfrm>
          </p:grpSpPr>
          <p:sp>
            <p:nvSpPr>
              <p:cNvPr id="24604" name="Text Box 4">
                <a:extLst>
                  <a:ext uri="{FF2B5EF4-FFF2-40B4-BE49-F238E27FC236}">
                    <a16:creationId xmlns:a16="http://schemas.microsoft.com/office/drawing/2014/main" id="{505ADF6E-6672-4522-BB99-DB0E6AB2E6F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24605" name="Line 5">
                <a:extLst>
                  <a:ext uri="{FF2B5EF4-FFF2-40B4-BE49-F238E27FC236}">
                    <a16:creationId xmlns:a16="http://schemas.microsoft.com/office/drawing/2014/main" id="{F973D8E7-96C7-4DBA-B3D2-440358122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3" name="Group 7">
              <a:extLst>
                <a:ext uri="{FF2B5EF4-FFF2-40B4-BE49-F238E27FC236}">
                  <a16:creationId xmlns:a16="http://schemas.microsoft.com/office/drawing/2014/main" id="{28454B41-A3D2-49E6-AF31-508CD1D7D5E0}"/>
                </a:ext>
              </a:extLst>
            </p:cNvPr>
            <p:cNvGrpSpPr>
              <a:grpSpLocks/>
            </p:cNvGrpSpPr>
            <p:nvPr/>
          </p:nvGrpSpPr>
          <p:grpSpPr bwMode="auto">
            <a:xfrm>
              <a:off x="1344" y="864"/>
              <a:ext cx="624" cy="294"/>
              <a:chOff x="0" y="0"/>
              <a:chExt cx="624" cy="294"/>
            </a:xfrm>
          </p:grpSpPr>
          <p:sp>
            <p:nvSpPr>
              <p:cNvPr id="24602" name="Text Box 8">
                <a:extLst>
                  <a:ext uri="{FF2B5EF4-FFF2-40B4-BE49-F238E27FC236}">
                    <a16:creationId xmlns:a16="http://schemas.microsoft.com/office/drawing/2014/main" id="{BA9CA18F-B36D-407A-A06A-9E9805A54B0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4603" name="Line 9">
                <a:extLst>
                  <a:ext uri="{FF2B5EF4-FFF2-40B4-BE49-F238E27FC236}">
                    <a16:creationId xmlns:a16="http://schemas.microsoft.com/office/drawing/2014/main" id="{73A71BDB-829C-4579-8A3B-0E25184C4C3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4" name="Group 10">
              <a:extLst>
                <a:ext uri="{FF2B5EF4-FFF2-40B4-BE49-F238E27FC236}">
                  <a16:creationId xmlns:a16="http://schemas.microsoft.com/office/drawing/2014/main" id="{9F6F7C9A-852A-44DA-942C-AE8A282A2796}"/>
                </a:ext>
              </a:extLst>
            </p:cNvPr>
            <p:cNvGrpSpPr>
              <a:grpSpLocks/>
            </p:cNvGrpSpPr>
            <p:nvPr/>
          </p:nvGrpSpPr>
          <p:grpSpPr bwMode="auto">
            <a:xfrm>
              <a:off x="3264" y="864"/>
              <a:ext cx="624" cy="294"/>
              <a:chOff x="0" y="0"/>
              <a:chExt cx="624" cy="294"/>
            </a:xfrm>
          </p:grpSpPr>
          <p:sp>
            <p:nvSpPr>
              <p:cNvPr id="24600" name="Text Box 11">
                <a:extLst>
                  <a:ext uri="{FF2B5EF4-FFF2-40B4-BE49-F238E27FC236}">
                    <a16:creationId xmlns:a16="http://schemas.microsoft.com/office/drawing/2014/main" id="{846CD417-13EE-4AC7-A0A8-5F0F4EC363F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4601" name="Line 12">
                <a:extLst>
                  <a:ext uri="{FF2B5EF4-FFF2-40B4-BE49-F238E27FC236}">
                    <a16:creationId xmlns:a16="http://schemas.microsoft.com/office/drawing/2014/main" id="{7A3A9E3B-9E56-444E-BA60-E44609DC5FB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5" name="Group 15">
              <a:extLst>
                <a:ext uri="{FF2B5EF4-FFF2-40B4-BE49-F238E27FC236}">
                  <a16:creationId xmlns:a16="http://schemas.microsoft.com/office/drawing/2014/main" id="{5043FFB9-264D-45AC-87E5-336682E902F3}"/>
                </a:ext>
              </a:extLst>
            </p:cNvPr>
            <p:cNvGrpSpPr>
              <a:grpSpLocks/>
            </p:cNvGrpSpPr>
            <p:nvPr/>
          </p:nvGrpSpPr>
          <p:grpSpPr bwMode="auto">
            <a:xfrm>
              <a:off x="816" y="987"/>
              <a:ext cx="528" cy="48"/>
              <a:chOff x="0" y="0"/>
              <a:chExt cx="528" cy="48"/>
            </a:xfrm>
          </p:grpSpPr>
          <p:sp>
            <p:nvSpPr>
              <p:cNvPr id="24598" name="Line 13">
                <a:extLst>
                  <a:ext uri="{FF2B5EF4-FFF2-40B4-BE49-F238E27FC236}">
                    <a16:creationId xmlns:a16="http://schemas.microsoft.com/office/drawing/2014/main" id="{70A48415-80FB-48EC-9EA7-EF9677E18AB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Oval 14">
                <a:extLst>
                  <a:ext uri="{FF2B5EF4-FFF2-40B4-BE49-F238E27FC236}">
                    <a16:creationId xmlns:a16="http://schemas.microsoft.com/office/drawing/2014/main" id="{B551BF47-11D5-454F-BC3D-E52B7EC26C9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6" name="Group 16">
              <a:extLst>
                <a:ext uri="{FF2B5EF4-FFF2-40B4-BE49-F238E27FC236}">
                  <a16:creationId xmlns:a16="http://schemas.microsoft.com/office/drawing/2014/main" id="{A8E55361-D873-4940-9F63-635C9D5433D6}"/>
                </a:ext>
              </a:extLst>
            </p:cNvPr>
            <p:cNvGrpSpPr>
              <a:grpSpLocks/>
            </p:cNvGrpSpPr>
            <p:nvPr/>
          </p:nvGrpSpPr>
          <p:grpSpPr bwMode="auto">
            <a:xfrm>
              <a:off x="1824" y="990"/>
              <a:ext cx="528" cy="48"/>
              <a:chOff x="0" y="0"/>
              <a:chExt cx="528" cy="48"/>
            </a:xfrm>
          </p:grpSpPr>
          <p:sp>
            <p:nvSpPr>
              <p:cNvPr id="24596" name="Line 17">
                <a:extLst>
                  <a:ext uri="{FF2B5EF4-FFF2-40B4-BE49-F238E27FC236}">
                    <a16:creationId xmlns:a16="http://schemas.microsoft.com/office/drawing/2014/main" id="{2FF76846-4907-43DE-A005-CC1BDF2ECE5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Oval 18">
                <a:extLst>
                  <a:ext uri="{FF2B5EF4-FFF2-40B4-BE49-F238E27FC236}">
                    <a16:creationId xmlns:a16="http://schemas.microsoft.com/office/drawing/2014/main" id="{A0B98688-2314-4EEF-B779-9348D37CC6E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24587" name="Text Box 19">
              <a:extLst>
                <a:ext uri="{FF2B5EF4-FFF2-40B4-BE49-F238E27FC236}">
                  <a16:creationId xmlns:a16="http://schemas.microsoft.com/office/drawing/2014/main" id="{F2E13C71-ED50-4540-B95A-5B11F4AFDE98}"/>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24588" name="Line 20">
              <a:extLst>
                <a:ext uri="{FF2B5EF4-FFF2-40B4-BE49-F238E27FC236}">
                  <a16:creationId xmlns:a16="http://schemas.microsoft.com/office/drawing/2014/main" id="{701609AB-C044-4496-9B30-7DA9C268809E}"/>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89" name="Group 26">
              <a:extLst>
                <a:ext uri="{FF2B5EF4-FFF2-40B4-BE49-F238E27FC236}">
                  <a16:creationId xmlns:a16="http://schemas.microsoft.com/office/drawing/2014/main" id="{28D89E54-2897-4AB7-AF43-27204BC01DE6}"/>
                </a:ext>
              </a:extLst>
            </p:cNvPr>
            <p:cNvGrpSpPr>
              <a:grpSpLocks/>
            </p:cNvGrpSpPr>
            <p:nvPr/>
          </p:nvGrpSpPr>
          <p:grpSpPr bwMode="auto">
            <a:xfrm>
              <a:off x="0" y="0"/>
              <a:ext cx="768" cy="864"/>
              <a:chOff x="0" y="0"/>
              <a:chExt cx="768" cy="864"/>
            </a:xfrm>
          </p:grpSpPr>
          <p:sp>
            <p:nvSpPr>
              <p:cNvPr id="24591" name="Text Box 21">
                <a:extLst>
                  <a:ext uri="{FF2B5EF4-FFF2-40B4-BE49-F238E27FC236}">
                    <a16:creationId xmlns:a16="http://schemas.microsoft.com/office/drawing/2014/main" id="{3EA0744A-81F7-4B78-88B3-5E16FA30B035}"/>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592" name="Text Box 22">
                <a:extLst>
                  <a:ext uri="{FF2B5EF4-FFF2-40B4-BE49-F238E27FC236}">
                    <a16:creationId xmlns:a16="http://schemas.microsoft.com/office/drawing/2014/main" id="{072F8980-3718-47F0-A7E6-2C537D636A72}"/>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head</a:t>
                </a:r>
              </a:p>
            </p:txBody>
          </p:sp>
          <p:grpSp>
            <p:nvGrpSpPr>
              <p:cNvPr id="24593" name="Group 25">
                <a:extLst>
                  <a:ext uri="{FF2B5EF4-FFF2-40B4-BE49-F238E27FC236}">
                    <a16:creationId xmlns:a16="http://schemas.microsoft.com/office/drawing/2014/main" id="{55012416-4400-4508-AFF7-0D50B0ED8C7B}"/>
                  </a:ext>
                </a:extLst>
              </p:cNvPr>
              <p:cNvGrpSpPr>
                <a:grpSpLocks/>
              </p:cNvGrpSpPr>
              <p:nvPr/>
            </p:nvGrpSpPr>
            <p:grpSpPr bwMode="auto">
              <a:xfrm>
                <a:off x="336" y="432"/>
                <a:ext cx="48" cy="432"/>
                <a:chOff x="0" y="0"/>
                <a:chExt cx="48" cy="432"/>
              </a:xfrm>
            </p:grpSpPr>
            <p:sp>
              <p:nvSpPr>
                <p:cNvPr id="24594" name="Oval 23">
                  <a:extLst>
                    <a:ext uri="{FF2B5EF4-FFF2-40B4-BE49-F238E27FC236}">
                      <a16:creationId xmlns:a16="http://schemas.microsoft.com/office/drawing/2014/main" id="{3DDA8319-807B-47BE-86FC-36F85569345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595" name="Line 24">
                  <a:extLst>
                    <a:ext uri="{FF2B5EF4-FFF2-40B4-BE49-F238E27FC236}">
                      <a16:creationId xmlns:a16="http://schemas.microsoft.com/office/drawing/2014/main" id="{5D10EC9D-AA69-4CDC-87E9-9B6C9A8579E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4590" name="Line 27">
              <a:extLst>
                <a:ext uri="{FF2B5EF4-FFF2-40B4-BE49-F238E27FC236}">
                  <a16:creationId xmlns:a16="http://schemas.microsoft.com/office/drawing/2014/main" id="{D9321306-0D11-4FA6-B631-C4E3D9803A6B}"/>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0" name="Text Box 29">
            <a:extLst>
              <a:ext uri="{FF2B5EF4-FFF2-40B4-BE49-F238E27FC236}">
                <a16:creationId xmlns:a16="http://schemas.microsoft.com/office/drawing/2014/main" id="{B724E63C-F289-4F68-8F6D-8D7A57E477FE}"/>
              </a:ext>
            </a:extLst>
          </p:cNvPr>
          <p:cNvSpPr txBox="1">
            <a:spLocks noChangeArrowheads="1"/>
          </p:cNvSpPr>
          <p:nvPr/>
        </p:nvSpPr>
        <p:spPr bwMode="auto">
          <a:xfrm>
            <a:off x="395288" y="2708275"/>
            <a:ext cx="84248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588" indent="912813">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链表是用链接指针链在一起的自引用结构变量（称为节点</a:t>
            </a:r>
            <a:r>
              <a:rPr lang="en-US" altLang="zh-CN" sz="2400" dirty="0">
                <a:latin typeface="Times New Roman" panose="02020603050405020304" pitchFamily="18" charset="0"/>
              </a:rPr>
              <a:t>node</a:t>
            </a:r>
            <a:r>
              <a:rPr lang="zh-CN" altLang="en-US" sz="2400" dirty="0">
                <a:latin typeface="Times New Roman" panose="02020603050405020304" pitchFamily="18" charset="0"/>
              </a:rPr>
              <a:t>）的线性集合，是线性表的一种离散的存储结构。</a:t>
            </a:r>
          </a:p>
          <a:p>
            <a:pPr algn="just" eaLnBrk="1" hangingPunct="1">
              <a:buClr>
                <a:schemeClr val="accent2"/>
              </a:buClr>
              <a:buSzPct val="75000"/>
              <a:buFont typeface="Monotype Sorts"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head──</a:t>
            </a:r>
            <a:r>
              <a:rPr lang="zh-CN" altLang="en-US" sz="2400" dirty="0">
                <a:latin typeface="Times New Roman" panose="02020603050405020304" pitchFamily="18" charset="0"/>
              </a:rPr>
              <a:t>指向链表首个节点的指针变量。</a:t>
            </a:r>
          </a:p>
          <a:p>
            <a:pPr algn="just" eaLnBrk="1" hangingPunct="1">
              <a:buClr>
                <a:schemeClr val="accent2"/>
              </a:buClr>
              <a:buSzPct val="75000"/>
              <a:buFont typeface="Monotype Sorts"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）每个节点由</a:t>
            </a:r>
            <a:r>
              <a:rPr lang="en-US" altLang="zh-CN" sz="2400" dirty="0">
                <a:latin typeface="Times New Roman" panose="02020603050405020304" pitchFamily="18" charset="0"/>
              </a:rPr>
              <a:t>2</a:t>
            </a:r>
            <a:r>
              <a:rPr lang="zh-CN" altLang="en-US" sz="2400" dirty="0">
                <a:latin typeface="Times New Roman" panose="02020603050405020304" pitchFamily="18" charset="0"/>
              </a:rPr>
              <a:t>个域组成：</a:t>
            </a:r>
          </a:p>
          <a:p>
            <a:pPr lvl="2" indent="0" algn="just" eaLnBrk="1" hangingPunct="1">
              <a:buClr>
                <a:schemeClr val="tx1"/>
              </a:buClr>
              <a:buSzPct val="75000"/>
              <a:buNone/>
            </a:pPr>
            <a:r>
              <a:rPr lang="en-US" altLang="zh-CN" sz="2400" b="0" i="1" dirty="0"/>
              <a:t>	</a:t>
            </a:r>
            <a:r>
              <a:rPr lang="zh-CN" altLang="en-US" sz="2400" b="0" i="1" dirty="0"/>
              <a:t>数据域──存储节点本身的信息；</a:t>
            </a:r>
          </a:p>
          <a:p>
            <a:pPr lvl="2" indent="0" algn="just" eaLnBrk="1" hangingPunct="1">
              <a:buClr>
                <a:schemeClr val="tx1"/>
              </a:buClr>
              <a:buSzPct val="75000"/>
              <a:buNone/>
            </a:pPr>
            <a:r>
              <a:rPr lang="en-US" altLang="zh-CN" sz="2400" b="0" i="1" dirty="0"/>
              <a:t>	</a:t>
            </a:r>
            <a:r>
              <a:rPr lang="zh-CN" altLang="en-US" sz="2400" b="0" i="1" dirty="0"/>
              <a:t>指针域──存储指向后继节点的指针(针对单向链表)。</a:t>
            </a:r>
          </a:p>
          <a:p>
            <a:pPr algn="just" eaLnBrk="1" hangingPunct="1">
              <a:buClr>
                <a:schemeClr val="accent2"/>
              </a:buClr>
              <a:buSzPct val="75000"/>
              <a:buFont typeface="Monotype Sorts"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）末尾节点的指针域置为</a:t>
            </a:r>
            <a:r>
              <a:rPr lang="en-US" altLang="zh-CN" sz="2400" dirty="0">
                <a:latin typeface="Times New Roman" panose="02020603050405020304" pitchFamily="18" charset="0"/>
              </a:rPr>
              <a:t>NULL(</a:t>
            </a:r>
            <a:r>
              <a:rPr lang="zh-CN" altLang="en-US" sz="2400" dirty="0">
                <a:latin typeface="Times New Roman" panose="02020603050405020304" pitchFamily="18" charset="0"/>
              </a:rPr>
              <a:t>符号常量</a:t>
            </a:r>
            <a:r>
              <a:rPr lang="en-US" altLang="zh-CN" sz="2400" dirty="0">
                <a:latin typeface="Times New Roman" panose="02020603050405020304" pitchFamily="18" charset="0"/>
              </a:rPr>
              <a:t>,</a:t>
            </a:r>
            <a:r>
              <a:rPr lang="zh-CN" altLang="en-US" sz="2400" dirty="0">
                <a:latin typeface="Times New Roman" panose="02020603050405020304" pitchFamily="18" charset="0"/>
              </a:rPr>
              <a:t>用反斜杠表示</a:t>
            </a:r>
            <a:r>
              <a:rPr lang="en-US" altLang="zh-CN" sz="2400" dirty="0">
                <a:latin typeface="Times New Roman" panose="02020603050405020304" pitchFamily="18" charset="0"/>
              </a:rPr>
              <a:t>)</a:t>
            </a:r>
            <a:r>
              <a:rPr lang="zh-CN" altLang="en-US" sz="2400" dirty="0">
                <a:latin typeface="Times New Roman" panose="02020603050405020304" pitchFamily="18" charset="0"/>
              </a:rPr>
              <a:t>，作为</a:t>
            </a:r>
            <a:r>
              <a:rPr lang="zh-CN" altLang="en-US" sz="2400" i="1" u="sng" dirty="0">
                <a:latin typeface="Times New Roman" panose="02020603050405020304" pitchFamily="18" charset="0"/>
              </a:rPr>
              <a:t>链表结束标志</a:t>
            </a:r>
            <a:r>
              <a:rPr lang="zh-CN" altLang="en-US" sz="2400" dirty="0">
                <a:latin typeface="Times New Roman" panose="02020603050405020304" pitchFamily="18" charset="0"/>
              </a:rPr>
              <a:t>。</a:t>
            </a:r>
          </a:p>
        </p:txBody>
      </p:sp>
      <p:sp>
        <p:nvSpPr>
          <p:cNvPr id="24581" name="Rectangle 32">
            <a:extLst>
              <a:ext uri="{FF2B5EF4-FFF2-40B4-BE49-F238E27FC236}">
                <a16:creationId xmlns:a16="http://schemas.microsoft.com/office/drawing/2014/main" id="{16D6798F-D895-4880-947F-628A00C76788}"/>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链表是什么？</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B7C5441B-AC12-479E-A818-5A7ED74CBF8F}"/>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B9BDBC07-D6A0-4441-B736-FC8BAE1AF108}" type="slidenum">
              <a:rPr lang="en-US" altLang="zh-CN" sz="1400">
                <a:latin typeface="Times New Roman" panose="02020603050405020304" pitchFamily="18" charset="0"/>
              </a:rPr>
              <a:pPr algn="r" eaLnBrk="1" hangingPunct="1">
                <a:spcBef>
                  <a:spcPct val="50000"/>
                </a:spcBef>
                <a:buFontTx/>
                <a:buNone/>
              </a:pPr>
              <a:t>15</a:t>
            </a:fld>
            <a:endParaRPr lang="en-US" altLang="zh-CN" sz="1400">
              <a:latin typeface="Times New Roman" panose="02020603050405020304" pitchFamily="18" charset="0"/>
            </a:endParaRPr>
          </a:p>
        </p:txBody>
      </p:sp>
      <p:sp>
        <p:nvSpPr>
          <p:cNvPr id="26627" name="Rectangle 4">
            <a:extLst>
              <a:ext uri="{FF2B5EF4-FFF2-40B4-BE49-F238E27FC236}">
                <a16:creationId xmlns:a16="http://schemas.microsoft.com/office/drawing/2014/main" id="{0EED78AA-246C-410E-AC1E-F3F7B709701A}"/>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dirty="0"/>
              <a:t>12.2  </a:t>
            </a:r>
            <a:r>
              <a:rPr lang="zh-CN" altLang="en-US" b="1" dirty="0"/>
              <a:t>自引用结构</a:t>
            </a:r>
          </a:p>
          <a:p>
            <a:pPr eaLnBrk="1" hangingPunct="1">
              <a:buFontTx/>
              <a:buNone/>
            </a:pPr>
            <a:r>
              <a:rPr lang="en-US" altLang="zh-CN" b="1" dirty="0"/>
              <a:t>12.4  </a:t>
            </a:r>
            <a:r>
              <a:rPr lang="zh-CN" altLang="en-US" b="1" dirty="0"/>
              <a:t>链表</a:t>
            </a:r>
          </a:p>
          <a:p>
            <a:pPr eaLnBrk="1" hangingPunct="1">
              <a:buFontTx/>
              <a:buNone/>
            </a:pPr>
            <a:r>
              <a:rPr lang="zh-CN" altLang="en-US" b="1" dirty="0"/>
              <a:t>    </a:t>
            </a:r>
            <a:r>
              <a:rPr lang="en-US" altLang="zh-CN" b="1" dirty="0"/>
              <a:t>12.4.1 </a:t>
            </a:r>
            <a:r>
              <a:rPr lang="zh-CN" altLang="en-US" b="1" dirty="0"/>
              <a:t>链表结构</a:t>
            </a:r>
          </a:p>
          <a:p>
            <a:pPr eaLnBrk="1" hangingPunct="1">
              <a:buFontTx/>
              <a:buNone/>
            </a:pPr>
            <a:r>
              <a:rPr lang="zh-CN" altLang="en-US" b="1" dirty="0"/>
              <a:t>    </a:t>
            </a:r>
            <a:r>
              <a:rPr lang="en-US" altLang="zh-CN" b="1" dirty="0"/>
              <a:t>12.4.2 </a:t>
            </a:r>
            <a:r>
              <a:rPr lang="zh-CN" altLang="en-US" b="1" dirty="0"/>
              <a:t>链表操作原理</a:t>
            </a:r>
          </a:p>
        </p:txBody>
      </p:sp>
      <p:sp>
        <p:nvSpPr>
          <p:cNvPr id="26628" name="Rectangle 5">
            <a:extLst>
              <a:ext uri="{FF2B5EF4-FFF2-40B4-BE49-F238E27FC236}">
                <a16:creationId xmlns:a16="http://schemas.microsoft.com/office/drawing/2014/main" id="{75C291AB-13BD-4E5B-9E59-D6EF2F1630E4}"/>
              </a:ext>
            </a:extLst>
          </p:cNvPr>
          <p:cNvSpPr>
            <a:spLocks noGrp="1" noChangeArrowheads="1"/>
          </p:cNvSpPr>
          <p:nvPr>
            <p:ph type="title" idx="4294967295"/>
          </p:nvPr>
        </p:nvSpPr>
        <p:spPr>
          <a:xfrm>
            <a:off x="1263650" y="404813"/>
            <a:ext cx="7269163" cy="720725"/>
          </a:xfrm>
        </p:spPr>
        <p:txBody>
          <a:bodyPr/>
          <a:lstStyle/>
          <a:p>
            <a:pPr eaLnBrk="1" hangingPunct="1"/>
            <a:r>
              <a:rPr lang="zh-CN" altLang="en-US" b="1">
                <a:latin typeface="微软雅黑" panose="020B0503020204020204" pitchFamily="34" charset="-122"/>
                <a:ea typeface="微软雅黑" panose="020B0503020204020204" pitchFamily="34" charset="-122"/>
              </a:rPr>
              <a:t>提纲</a:t>
            </a:r>
          </a:p>
        </p:txBody>
      </p:sp>
      <p:pic>
        <p:nvPicPr>
          <p:cNvPr id="26629" name="Picture 6" descr="页面">
            <a:extLst>
              <a:ext uri="{FF2B5EF4-FFF2-40B4-BE49-F238E27FC236}">
                <a16:creationId xmlns:a16="http://schemas.microsoft.com/office/drawing/2014/main" id="{0496ACAA-55BA-4C9F-9CB3-470869C3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7">
            <a:extLst>
              <a:ext uri="{FF2B5EF4-FFF2-40B4-BE49-F238E27FC236}">
                <a16:creationId xmlns:a16="http://schemas.microsoft.com/office/drawing/2014/main" id="{EFA84B95-D8B3-46B5-8069-747B46C3D49A}"/>
              </a:ext>
            </a:extLst>
          </p:cNvPr>
          <p:cNvSpPr txBox="1">
            <a:spLocks noChangeArrowheads="1"/>
          </p:cNvSpPr>
          <p:nvPr/>
        </p:nvSpPr>
        <p:spPr bwMode="auto">
          <a:xfrm>
            <a:off x="1043608" y="2924944"/>
            <a:ext cx="6335713"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838200" y="1447800"/>
            <a:ext cx="8126413" cy="4572000"/>
          </a:xfrm>
        </p:spPr>
        <p:txBody>
          <a:bodyPr/>
          <a:lstStyle/>
          <a:p>
            <a:pPr eaLnBrk="1" hangingPunct="1">
              <a:buFontTx/>
              <a:buNone/>
            </a:pPr>
            <a:r>
              <a:rPr lang="en-US" altLang="zh-CN" sz="2400" b="1" dirty="0">
                <a:latin typeface="System" charset="-122"/>
                <a:ea typeface="System" charset="-122"/>
              </a:rPr>
              <a:t>1</a:t>
            </a:r>
            <a:r>
              <a:rPr lang="zh-CN" altLang="en-US" sz="2400" b="1" dirty="0">
                <a:latin typeface="System" charset="-122"/>
                <a:ea typeface="System" charset="-122"/>
              </a:rPr>
              <a:t>、将</a:t>
            </a:r>
            <a:r>
              <a:rPr lang="zh-CN" altLang="en-US" sz="2400" b="1" i="1" dirty="0">
                <a:solidFill>
                  <a:srgbClr val="003399"/>
                </a:solidFill>
                <a:latin typeface="System" charset="-122"/>
                <a:ea typeface="System" charset="-122"/>
              </a:rPr>
              <a:t>链表头指针</a:t>
            </a:r>
            <a:r>
              <a:rPr lang="zh-CN" altLang="en-US" sz="2400" b="1" dirty="0">
                <a:latin typeface="System" charset="-122"/>
                <a:ea typeface="System" charset="-122"/>
              </a:rPr>
              <a:t>作为函数参数</a:t>
            </a:r>
            <a:endParaRPr lang="zh-CN" altLang="en-US" sz="2400" b="1" dirty="0"/>
          </a:p>
          <a:p>
            <a:pPr eaLnBrk="1" hangingPunct="1">
              <a:buFontTx/>
              <a:buNone/>
            </a:pPr>
            <a:r>
              <a:rPr lang="zh-CN" altLang="en-US" sz="2400" b="1" dirty="0"/>
              <a:t>目的：链表的访问，类似数组，都依靠首地址。传递首地址使得被调函数能够共享访问主调函数创建的数据结构！</a:t>
            </a:r>
          </a:p>
          <a:p>
            <a:pPr eaLnBrk="1" hangingPunct="1">
              <a:buFontTx/>
              <a:buNone/>
            </a:pPr>
            <a:r>
              <a:rPr lang="zh-CN" altLang="en-US" sz="2400" b="1" dirty="0"/>
              <a:t>方法：</a:t>
            </a:r>
            <a:r>
              <a:rPr lang="zh-CN" altLang="en-US" sz="2400" b="1" dirty="0">
                <a:latin typeface="System" charset="-122"/>
              </a:rPr>
              <a:t>形参和实参必须是类型相同的结构指针。</a:t>
            </a:r>
            <a:endParaRPr lang="en-US" altLang="zh-CN" sz="2400" b="1" dirty="0">
              <a:latin typeface="System" charset="-122"/>
            </a:endParaRPr>
          </a:p>
          <a:p>
            <a:pPr eaLnBrk="1" hangingPunct="1">
              <a:buNone/>
            </a:pPr>
            <a:r>
              <a:rPr lang="en-US" altLang="zh-CN" sz="2400" b="1" dirty="0">
                <a:latin typeface="System" charset="-122"/>
                <a:ea typeface="System" charset="-122"/>
              </a:rPr>
              <a:t>	</a:t>
            </a:r>
            <a:r>
              <a:rPr lang="zh-CN" altLang="en-US" sz="2400" b="1" dirty="0">
                <a:latin typeface="System" charset="-122"/>
                <a:ea typeface="System" charset="-122"/>
              </a:rPr>
              <a:t>返回值：</a:t>
            </a:r>
            <a:r>
              <a:rPr lang="zh-CN" altLang="en-US" sz="2400" b="1" i="1" dirty="0">
                <a:solidFill>
                  <a:srgbClr val="003399"/>
                </a:solidFill>
                <a:latin typeface="System" charset="-122"/>
                <a:ea typeface="System" charset="-122"/>
              </a:rPr>
              <a:t>链表头指针</a:t>
            </a:r>
            <a:endParaRPr lang="en-US" altLang="zh-CN" sz="2400" b="1" dirty="0">
              <a:latin typeface="System" charset="-122"/>
            </a:endParaRPr>
          </a:p>
          <a:p>
            <a:pPr eaLnBrk="1" hangingPunct="1">
              <a:buNone/>
            </a:pPr>
            <a:r>
              <a:rPr lang="zh-CN" altLang="en-US" sz="2400" b="1" dirty="0"/>
              <a:t>越界控制？链表的尾节点有空指针标志。</a:t>
            </a:r>
            <a:endParaRPr lang="en-US" altLang="zh-CN" sz="2400" b="1" dirty="0"/>
          </a:p>
          <a:p>
            <a:pPr eaLnBrk="1" hangingPunct="1">
              <a:buNone/>
            </a:pPr>
            <a:r>
              <a:rPr lang="en-US" altLang="zh-CN" sz="2400" b="1" dirty="0">
                <a:latin typeface="System" charset="-122"/>
                <a:ea typeface="System" charset="-122"/>
              </a:rPr>
              <a:t>2</a:t>
            </a:r>
            <a:r>
              <a:rPr lang="zh-CN" altLang="en-US" sz="2400" b="1" dirty="0">
                <a:latin typeface="System" charset="-122"/>
                <a:ea typeface="System" charset="-122"/>
              </a:rPr>
              <a:t>、其余参数根据操作函数的需要设计</a:t>
            </a:r>
            <a:endParaRPr lang="zh-CN" altLang="en-US" sz="2400" b="1" dirty="0"/>
          </a:p>
          <a:p>
            <a:pPr eaLnBrk="1" hangingPunct="1">
              <a:buNone/>
            </a:pPr>
            <a:endParaRPr lang="zh-CN" altLang="en-US" sz="2400" b="1" dirty="0">
              <a:latin typeface="System" charset="-122"/>
            </a:endParaRPr>
          </a:p>
        </p:txBody>
      </p:sp>
      <p:sp>
        <p:nvSpPr>
          <p:cNvPr id="60420" name="Rectangle 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3200" dirty="0">
                <a:solidFill>
                  <a:srgbClr val="FF3300"/>
                </a:solidFill>
              </a:rPr>
              <a:t>链表操作</a:t>
            </a:r>
            <a:r>
              <a:rPr lang="zh-CN" altLang="en-US" sz="3200" b="1" dirty="0">
                <a:solidFill>
                  <a:srgbClr val="FF3300"/>
                </a:solidFill>
              </a:rPr>
              <a:t>函数的参数设计</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CA377329-3558-46FF-A96E-38F352CB7C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417083A-C984-4B4F-947B-AD7BA15EB40A}" type="slidenum">
              <a:rPr lang="en-US" altLang="zh-CN" sz="1400">
                <a:latin typeface="Times New Roman" panose="02020603050405020304" pitchFamily="18" charset="0"/>
              </a:rPr>
              <a:pPr algn="r" eaLnBrk="1" hangingPunct="1">
                <a:spcBef>
                  <a:spcPct val="50000"/>
                </a:spcBef>
                <a:buFontTx/>
                <a:buNone/>
              </a:pPr>
              <a:t>17</a:t>
            </a:fld>
            <a:endParaRPr lang="en-US" altLang="zh-CN" sz="1400">
              <a:latin typeface="Times New Roman" panose="02020603050405020304" pitchFamily="18" charset="0"/>
            </a:endParaRPr>
          </a:p>
        </p:txBody>
      </p:sp>
      <p:sp>
        <p:nvSpPr>
          <p:cNvPr id="27651" name="Rectangle 4">
            <a:extLst>
              <a:ext uri="{FF2B5EF4-FFF2-40B4-BE49-F238E27FC236}">
                <a16:creationId xmlns:a16="http://schemas.microsoft.com/office/drawing/2014/main" id="{A269F6E5-4CE0-4B6E-818F-ED28B0F0B269}"/>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链表的不同形态</a:t>
            </a:r>
          </a:p>
        </p:txBody>
      </p:sp>
      <p:sp>
        <p:nvSpPr>
          <p:cNvPr id="27652" name="Rectangle 5">
            <a:extLst>
              <a:ext uri="{FF2B5EF4-FFF2-40B4-BE49-F238E27FC236}">
                <a16:creationId xmlns:a16="http://schemas.microsoft.com/office/drawing/2014/main" id="{6816E551-B3C5-4364-BA49-7F720C6A8A96}"/>
              </a:ext>
            </a:extLst>
          </p:cNvPr>
          <p:cNvSpPr>
            <a:spLocks noGrp="1" noChangeArrowheads="1"/>
          </p:cNvSpPr>
          <p:nvPr>
            <p:ph type="body" idx="4294967295"/>
          </p:nvPr>
        </p:nvSpPr>
        <p:spPr>
          <a:xfrm>
            <a:off x="179388" y="1141413"/>
            <a:ext cx="8856662" cy="4789487"/>
          </a:xfrm>
        </p:spPr>
        <p:txBody>
          <a:bodyPr/>
          <a:lstStyle/>
          <a:p>
            <a:pPr eaLnBrk="1" hangingPunct="1"/>
            <a:endParaRPr lang="en-US" altLang="zh-CN" b="1" dirty="0"/>
          </a:p>
          <a:p>
            <a:pPr eaLnBrk="1" hangingPunct="1"/>
            <a:r>
              <a:rPr lang="zh-CN" altLang="en-US" b="1" dirty="0"/>
              <a:t>初始形态：空链表</a:t>
            </a:r>
            <a:endParaRPr lang="en-US" altLang="zh-CN" b="1" dirty="0"/>
          </a:p>
          <a:p>
            <a:pPr lvl="1" eaLnBrk="1" hangingPunct="1"/>
            <a:r>
              <a:rPr lang="zh-CN" altLang="en-US" b="1" dirty="0"/>
              <a:t>注意空指针的判断</a:t>
            </a:r>
            <a:endParaRPr lang="en-US" altLang="zh-CN" b="1" dirty="0"/>
          </a:p>
          <a:p>
            <a:pPr eaLnBrk="1" hangingPunct="1"/>
            <a:r>
              <a:rPr lang="zh-CN" altLang="en-US" b="1" dirty="0"/>
              <a:t>单节点形态：</a:t>
            </a:r>
            <a:endParaRPr lang="en-US" altLang="zh-CN" b="1" dirty="0"/>
          </a:p>
          <a:p>
            <a:pPr lvl="1" eaLnBrk="1" hangingPunct="1"/>
            <a:r>
              <a:rPr lang="zh-CN" altLang="en-US" b="1" dirty="0"/>
              <a:t>节点的访问</a:t>
            </a:r>
            <a:endParaRPr lang="en-US" altLang="zh-CN" b="1" dirty="0"/>
          </a:p>
          <a:p>
            <a:pPr eaLnBrk="1" hangingPunct="1"/>
            <a:r>
              <a:rPr lang="zh-CN" altLang="en-US" b="1" dirty="0"/>
              <a:t>多节点形态：循环节点的访问和尾节点的判断</a:t>
            </a:r>
            <a:endParaRPr lang="en-US" altLang="zh-CN" b="1" dirty="0"/>
          </a:p>
          <a:p>
            <a:pPr eaLnBrk="1" hangingPunct="1"/>
            <a:endParaRPr lang="en-US" altLang="zh-CN" b="1" dirty="0"/>
          </a:p>
          <a:p>
            <a:pPr eaLnBrk="1" hangingPunct="1"/>
            <a:endParaRPr lang="en-US" altLang="zh-CN" b="1" dirty="0"/>
          </a:p>
          <a:p>
            <a:pPr eaLnBrk="1" hangingPunct="1"/>
            <a:r>
              <a:rPr lang="zh-CN" altLang="en-US" b="1" dirty="0"/>
              <a:t>链表在生存周期内的形态一直在变化。</a:t>
            </a:r>
          </a:p>
        </p:txBody>
      </p:sp>
      <p:grpSp>
        <p:nvGrpSpPr>
          <p:cNvPr id="13317" name="Group 6">
            <a:extLst>
              <a:ext uri="{FF2B5EF4-FFF2-40B4-BE49-F238E27FC236}">
                <a16:creationId xmlns:a16="http://schemas.microsoft.com/office/drawing/2014/main" id="{47FE9541-21BD-459E-ACB5-98F369F9598E}"/>
              </a:ext>
            </a:extLst>
          </p:cNvPr>
          <p:cNvGrpSpPr>
            <a:grpSpLocks/>
          </p:cNvGrpSpPr>
          <p:nvPr/>
        </p:nvGrpSpPr>
        <p:grpSpPr bwMode="auto">
          <a:xfrm>
            <a:off x="2945160" y="4656584"/>
            <a:ext cx="990600" cy="466725"/>
            <a:chOff x="0" y="0"/>
            <a:chExt cx="624" cy="294"/>
          </a:xfrm>
        </p:grpSpPr>
        <p:sp>
          <p:nvSpPr>
            <p:cNvPr id="27676" name="Text Box 7">
              <a:extLst>
                <a:ext uri="{FF2B5EF4-FFF2-40B4-BE49-F238E27FC236}">
                  <a16:creationId xmlns:a16="http://schemas.microsoft.com/office/drawing/2014/main" id="{0392D04F-7A16-4D9B-A9F9-0DFBA56ECD1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err="1">
                  <a:latin typeface="Times New Roman" panose="02020603050405020304" pitchFamily="18" charset="0"/>
                </a:rPr>
                <a:t>d1</a:t>
              </a:r>
              <a:r>
                <a:rPr lang="en-US" altLang="zh-CN" sz="2400" dirty="0">
                  <a:latin typeface="Times New Roman" panose="02020603050405020304" pitchFamily="18" charset="0"/>
                </a:rPr>
                <a:t>     </a:t>
              </a:r>
            </a:p>
          </p:txBody>
        </p:sp>
        <p:sp>
          <p:nvSpPr>
            <p:cNvPr id="27677" name="Line 8">
              <a:extLst>
                <a:ext uri="{FF2B5EF4-FFF2-40B4-BE49-F238E27FC236}">
                  <a16:creationId xmlns:a16="http://schemas.microsoft.com/office/drawing/2014/main" id="{43E2F865-227F-4EEF-AFD3-45C5A13848F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0" name="Group 9">
            <a:extLst>
              <a:ext uri="{FF2B5EF4-FFF2-40B4-BE49-F238E27FC236}">
                <a16:creationId xmlns:a16="http://schemas.microsoft.com/office/drawing/2014/main" id="{0A7739CD-3079-4A99-9BC7-4CFBA37164BB}"/>
              </a:ext>
            </a:extLst>
          </p:cNvPr>
          <p:cNvGrpSpPr>
            <a:grpSpLocks/>
          </p:cNvGrpSpPr>
          <p:nvPr/>
        </p:nvGrpSpPr>
        <p:grpSpPr bwMode="auto">
          <a:xfrm>
            <a:off x="4545360" y="4656584"/>
            <a:ext cx="990600" cy="466725"/>
            <a:chOff x="0" y="0"/>
            <a:chExt cx="624" cy="294"/>
          </a:xfrm>
        </p:grpSpPr>
        <p:sp>
          <p:nvSpPr>
            <p:cNvPr id="27674" name="Text Box 10">
              <a:extLst>
                <a:ext uri="{FF2B5EF4-FFF2-40B4-BE49-F238E27FC236}">
                  <a16:creationId xmlns:a16="http://schemas.microsoft.com/office/drawing/2014/main" id="{3D515314-EFB5-4CFC-B5FD-952603E3C01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  </a:t>
              </a:r>
            </a:p>
          </p:txBody>
        </p:sp>
        <p:sp>
          <p:nvSpPr>
            <p:cNvPr id="27675" name="Line 11">
              <a:extLst>
                <a:ext uri="{FF2B5EF4-FFF2-40B4-BE49-F238E27FC236}">
                  <a16:creationId xmlns:a16="http://schemas.microsoft.com/office/drawing/2014/main" id="{21CDB580-C743-4553-8C15-F5ED6E714A8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3" name="Group 12">
            <a:extLst>
              <a:ext uri="{FF2B5EF4-FFF2-40B4-BE49-F238E27FC236}">
                <a16:creationId xmlns:a16="http://schemas.microsoft.com/office/drawing/2014/main" id="{07FEBB9C-2200-4220-A86A-D81A8D9436E8}"/>
              </a:ext>
            </a:extLst>
          </p:cNvPr>
          <p:cNvGrpSpPr>
            <a:grpSpLocks/>
          </p:cNvGrpSpPr>
          <p:nvPr/>
        </p:nvGrpSpPr>
        <p:grpSpPr bwMode="auto">
          <a:xfrm>
            <a:off x="6209060" y="4656584"/>
            <a:ext cx="990600" cy="466725"/>
            <a:chOff x="0" y="0"/>
            <a:chExt cx="624" cy="294"/>
          </a:xfrm>
        </p:grpSpPr>
        <p:sp>
          <p:nvSpPr>
            <p:cNvPr id="27672" name="Text Box 13">
              <a:extLst>
                <a:ext uri="{FF2B5EF4-FFF2-40B4-BE49-F238E27FC236}">
                  <a16:creationId xmlns:a16="http://schemas.microsoft.com/office/drawing/2014/main" id="{B0A95AEF-DE37-4111-BB93-A845C3EE37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err="1">
                  <a:latin typeface="Times New Roman" panose="02020603050405020304" pitchFamily="18" charset="0"/>
                </a:rPr>
                <a:t>dn</a:t>
              </a:r>
              <a:r>
                <a:rPr lang="en-US" altLang="zh-CN" sz="2400" dirty="0">
                  <a:latin typeface="Times New Roman" panose="02020603050405020304" pitchFamily="18" charset="0"/>
                </a:rPr>
                <a:t>  </a:t>
              </a:r>
            </a:p>
          </p:txBody>
        </p:sp>
        <p:sp>
          <p:nvSpPr>
            <p:cNvPr id="27673" name="Line 14">
              <a:extLst>
                <a:ext uri="{FF2B5EF4-FFF2-40B4-BE49-F238E27FC236}">
                  <a16:creationId xmlns:a16="http://schemas.microsoft.com/office/drawing/2014/main" id="{068DF752-9DAA-421A-B8FF-3CF3733CFCA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6" name="Group 15">
            <a:extLst>
              <a:ext uri="{FF2B5EF4-FFF2-40B4-BE49-F238E27FC236}">
                <a16:creationId xmlns:a16="http://schemas.microsoft.com/office/drawing/2014/main" id="{CEBF6569-17C6-4F10-86FF-3B7F4EEE9986}"/>
              </a:ext>
            </a:extLst>
          </p:cNvPr>
          <p:cNvGrpSpPr>
            <a:grpSpLocks/>
          </p:cNvGrpSpPr>
          <p:nvPr/>
        </p:nvGrpSpPr>
        <p:grpSpPr bwMode="auto">
          <a:xfrm>
            <a:off x="3707160" y="4851846"/>
            <a:ext cx="838200" cy="76200"/>
            <a:chOff x="0" y="0"/>
            <a:chExt cx="528" cy="48"/>
          </a:xfrm>
        </p:grpSpPr>
        <p:sp>
          <p:nvSpPr>
            <p:cNvPr id="27670" name="Line 16">
              <a:extLst>
                <a:ext uri="{FF2B5EF4-FFF2-40B4-BE49-F238E27FC236}">
                  <a16:creationId xmlns:a16="http://schemas.microsoft.com/office/drawing/2014/main" id="{EE0A94D1-9C53-4BB4-AFE3-51D5F7D929A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Oval 17">
              <a:extLst>
                <a:ext uri="{FF2B5EF4-FFF2-40B4-BE49-F238E27FC236}">
                  <a16:creationId xmlns:a16="http://schemas.microsoft.com/office/drawing/2014/main" id="{B84BA222-44AC-4A75-BA80-C22BAC530D3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3329" name="Group 18">
            <a:extLst>
              <a:ext uri="{FF2B5EF4-FFF2-40B4-BE49-F238E27FC236}">
                <a16:creationId xmlns:a16="http://schemas.microsoft.com/office/drawing/2014/main" id="{A71644AC-8FE1-47D2-AA35-08F734CDACD2}"/>
              </a:ext>
            </a:extLst>
          </p:cNvPr>
          <p:cNvGrpSpPr>
            <a:grpSpLocks/>
          </p:cNvGrpSpPr>
          <p:nvPr/>
        </p:nvGrpSpPr>
        <p:grpSpPr bwMode="auto">
          <a:xfrm>
            <a:off x="5307360" y="4856609"/>
            <a:ext cx="838200" cy="76200"/>
            <a:chOff x="0" y="0"/>
            <a:chExt cx="528" cy="48"/>
          </a:xfrm>
        </p:grpSpPr>
        <p:sp>
          <p:nvSpPr>
            <p:cNvPr id="27668" name="Line 19">
              <a:extLst>
                <a:ext uri="{FF2B5EF4-FFF2-40B4-BE49-F238E27FC236}">
                  <a16:creationId xmlns:a16="http://schemas.microsoft.com/office/drawing/2014/main" id="{9B0987A6-B1F4-4A50-80D9-454D34D3668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Oval 20">
              <a:extLst>
                <a:ext uri="{FF2B5EF4-FFF2-40B4-BE49-F238E27FC236}">
                  <a16:creationId xmlns:a16="http://schemas.microsoft.com/office/drawing/2014/main" id="{1EB80AFE-EB5B-4C6E-9A3E-E6EBC7538F35}"/>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3332" name="Group 21">
            <a:extLst>
              <a:ext uri="{FF2B5EF4-FFF2-40B4-BE49-F238E27FC236}">
                <a16:creationId xmlns:a16="http://schemas.microsoft.com/office/drawing/2014/main" id="{99AE2A11-B4D7-4BEC-9F79-C9E987DFF2A9}"/>
              </a:ext>
            </a:extLst>
          </p:cNvPr>
          <p:cNvGrpSpPr>
            <a:grpSpLocks/>
          </p:cNvGrpSpPr>
          <p:nvPr/>
        </p:nvGrpSpPr>
        <p:grpSpPr bwMode="auto">
          <a:xfrm>
            <a:off x="1446165" y="4177160"/>
            <a:ext cx="1499722" cy="908051"/>
            <a:chOff x="-476" y="562"/>
            <a:chExt cx="780" cy="572"/>
          </a:xfrm>
        </p:grpSpPr>
        <p:sp>
          <p:nvSpPr>
            <p:cNvPr id="27663" name="Text Box 22">
              <a:extLst>
                <a:ext uri="{FF2B5EF4-FFF2-40B4-BE49-F238E27FC236}">
                  <a16:creationId xmlns:a16="http://schemas.microsoft.com/office/drawing/2014/main" id="{75394F35-221E-4702-9A54-C7806787DBDA}"/>
                </a:ext>
              </a:extLst>
            </p:cNvPr>
            <p:cNvSpPr txBox="1">
              <a:spLocks noChangeArrowheads="1"/>
            </p:cNvSpPr>
            <p:nvPr/>
          </p:nvSpPr>
          <p:spPr bwMode="auto">
            <a:xfrm>
              <a:off x="-347" y="840"/>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7664" name="Text Box 23">
              <a:extLst>
                <a:ext uri="{FF2B5EF4-FFF2-40B4-BE49-F238E27FC236}">
                  <a16:creationId xmlns:a16="http://schemas.microsoft.com/office/drawing/2014/main" id="{4A0D732C-9822-4881-B988-CFDF2C3043AB}"/>
                </a:ext>
              </a:extLst>
            </p:cNvPr>
            <p:cNvSpPr txBox="1">
              <a:spLocks noChangeArrowheads="1"/>
            </p:cNvSpPr>
            <p:nvPr/>
          </p:nvSpPr>
          <p:spPr bwMode="auto">
            <a:xfrm>
              <a:off x="-476" y="56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head</a:t>
              </a:r>
            </a:p>
          </p:txBody>
        </p:sp>
        <p:grpSp>
          <p:nvGrpSpPr>
            <p:cNvPr id="27665" name="Group 24">
              <a:extLst>
                <a:ext uri="{FF2B5EF4-FFF2-40B4-BE49-F238E27FC236}">
                  <a16:creationId xmlns:a16="http://schemas.microsoft.com/office/drawing/2014/main" id="{F0F8FF55-3BCB-4C90-8B65-694FAE56CC9F}"/>
                </a:ext>
              </a:extLst>
            </p:cNvPr>
            <p:cNvGrpSpPr>
              <a:grpSpLocks/>
            </p:cNvGrpSpPr>
            <p:nvPr/>
          </p:nvGrpSpPr>
          <p:grpSpPr bwMode="auto">
            <a:xfrm>
              <a:off x="-134" y="953"/>
              <a:ext cx="438" cy="48"/>
              <a:chOff x="-470" y="521"/>
              <a:chExt cx="438" cy="48"/>
            </a:xfrm>
          </p:grpSpPr>
          <p:sp>
            <p:nvSpPr>
              <p:cNvPr id="27666" name="Oval 25">
                <a:extLst>
                  <a:ext uri="{FF2B5EF4-FFF2-40B4-BE49-F238E27FC236}">
                    <a16:creationId xmlns:a16="http://schemas.microsoft.com/office/drawing/2014/main" id="{8562425E-8263-45CF-978C-84596BD8B9DF}"/>
                  </a:ext>
                </a:extLst>
              </p:cNvPr>
              <p:cNvSpPr>
                <a:spLocks noChangeArrowheads="1"/>
              </p:cNvSpPr>
              <p:nvPr/>
            </p:nvSpPr>
            <p:spPr bwMode="auto">
              <a:xfrm>
                <a:off x="-470" y="521"/>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7667" name="Line 26">
                <a:extLst>
                  <a:ext uri="{FF2B5EF4-FFF2-40B4-BE49-F238E27FC236}">
                    <a16:creationId xmlns:a16="http://schemas.microsoft.com/office/drawing/2014/main" id="{F003145B-14BE-42A0-A663-7BEF9D71F2E3}"/>
                  </a:ext>
                </a:extLst>
              </p:cNvPr>
              <p:cNvSpPr>
                <a:spLocks noChangeShapeType="1"/>
              </p:cNvSpPr>
              <p:nvPr/>
            </p:nvSpPr>
            <p:spPr bwMode="auto">
              <a:xfrm>
                <a:off x="-421" y="555"/>
                <a:ext cx="3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3338" name="Line 27">
            <a:extLst>
              <a:ext uri="{FF2B5EF4-FFF2-40B4-BE49-F238E27FC236}">
                <a16:creationId xmlns:a16="http://schemas.microsoft.com/office/drawing/2014/main" id="{10BD7097-0ED1-4B1D-AD8E-4DAE305BF16A}"/>
              </a:ext>
            </a:extLst>
          </p:cNvPr>
          <p:cNvSpPr>
            <a:spLocks noChangeShapeType="1"/>
          </p:cNvSpPr>
          <p:nvPr/>
        </p:nvSpPr>
        <p:spPr bwMode="auto">
          <a:xfrm>
            <a:off x="6713885" y="4656584"/>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a:extLst>
              <a:ext uri="{FF2B5EF4-FFF2-40B4-BE49-F238E27FC236}">
                <a16:creationId xmlns:a16="http://schemas.microsoft.com/office/drawing/2014/main" id="{5B003329-E059-4C72-AED5-56C196E40BC6}"/>
              </a:ext>
            </a:extLst>
          </p:cNvPr>
          <p:cNvGrpSpPr/>
          <p:nvPr/>
        </p:nvGrpSpPr>
        <p:grpSpPr>
          <a:xfrm>
            <a:off x="3897312" y="1196975"/>
            <a:ext cx="1349375" cy="923925"/>
            <a:chOff x="4779962" y="1279526"/>
            <a:chExt cx="1349375" cy="923925"/>
          </a:xfrm>
        </p:grpSpPr>
        <p:sp>
          <p:nvSpPr>
            <p:cNvPr id="32" name="Text Box 22">
              <a:extLst>
                <a:ext uri="{FF2B5EF4-FFF2-40B4-BE49-F238E27FC236}">
                  <a16:creationId xmlns:a16="http://schemas.microsoft.com/office/drawing/2014/main" id="{411D77BA-5E13-4A50-AF1D-8F7EDA9AFC32}"/>
                </a:ext>
              </a:extLst>
            </p:cNvPr>
            <p:cNvSpPr txBox="1">
              <a:spLocks noChangeArrowheads="1"/>
            </p:cNvSpPr>
            <p:nvPr/>
          </p:nvSpPr>
          <p:spPr bwMode="auto">
            <a:xfrm>
              <a:off x="5117306" y="1736726"/>
              <a:ext cx="59035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 name="Text Box 23">
              <a:extLst>
                <a:ext uri="{FF2B5EF4-FFF2-40B4-BE49-F238E27FC236}">
                  <a16:creationId xmlns:a16="http://schemas.microsoft.com/office/drawing/2014/main" id="{3B351499-A715-4CE8-A4EF-2111B1625D54}"/>
                </a:ext>
              </a:extLst>
            </p:cNvPr>
            <p:cNvSpPr txBox="1">
              <a:spLocks noChangeArrowheads="1"/>
            </p:cNvSpPr>
            <p:nvPr/>
          </p:nvSpPr>
          <p:spPr bwMode="auto">
            <a:xfrm>
              <a:off x="4779962" y="1279526"/>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head</a:t>
              </a:r>
            </a:p>
          </p:txBody>
        </p:sp>
        <p:sp>
          <p:nvSpPr>
            <p:cNvPr id="37" name="Line 27">
              <a:extLst>
                <a:ext uri="{FF2B5EF4-FFF2-40B4-BE49-F238E27FC236}">
                  <a16:creationId xmlns:a16="http://schemas.microsoft.com/office/drawing/2014/main" id="{3D98ECF0-286E-4F4D-AA0D-09588519A07F}"/>
                </a:ext>
              </a:extLst>
            </p:cNvPr>
            <p:cNvSpPr>
              <a:spLocks noChangeShapeType="1"/>
            </p:cNvSpPr>
            <p:nvPr/>
          </p:nvSpPr>
          <p:spPr bwMode="auto">
            <a:xfrm>
              <a:off x="5162232" y="1738155"/>
              <a:ext cx="545425" cy="455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a:extLst>
              <a:ext uri="{FF2B5EF4-FFF2-40B4-BE49-F238E27FC236}">
                <a16:creationId xmlns:a16="http://schemas.microsoft.com/office/drawing/2014/main" id="{59B167FA-AD14-4968-A730-5B0DC0C16C6E}"/>
              </a:ext>
            </a:extLst>
          </p:cNvPr>
          <p:cNvGrpSpPr/>
          <p:nvPr/>
        </p:nvGrpSpPr>
        <p:grpSpPr>
          <a:xfrm>
            <a:off x="3923928" y="2536825"/>
            <a:ext cx="2409374" cy="892175"/>
            <a:chOff x="3626603" y="2276872"/>
            <a:chExt cx="2409374" cy="892175"/>
          </a:xfrm>
        </p:grpSpPr>
        <p:grpSp>
          <p:nvGrpSpPr>
            <p:cNvPr id="3" name="组合 2">
              <a:extLst>
                <a:ext uri="{FF2B5EF4-FFF2-40B4-BE49-F238E27FC236}">
                  <a16:creationId xmlns:a16="http://schemas.microsoft.com/office/drawing/2014/main" id="{F61A2A68-58C2-4288-A8BF-B67B6344249A}"/>
                </a:ext>
              </a:extLst>
            </p:cNvPr>
            <p:cNvGrpSpPr/>
            <p:nvPr/>
          </p:nvGrpSpPr>
          <p:grpSpPr>
            <a:xfrm>
              <a:off x="3626603" y="2276872"/>
              <a:ext cx="2404657" cy="892175"/>
              <a:chOff x="3626603" y="2296289"/>
              <a:chExt cx="2404657" cy="892175"/>
            </a:xfrm>
          </p:grpSpPr>
          <p:grpSp>
            <p:nvGrpSpPr>
              <p:cNvPr id="41" name="Group 6">
                <a:extLst>
                  <a:ext uri="{FF2B5EF4-FFF2-40B4-BE49-F238E27FC236}">
                    <a16:creationId xmlns:a16="http://schemas.microsoft.com/office/drawing/2014/main" id="{807997B4-FF33-47D0-9205-4CBD0D333029}"/>
                  </a:ext>
                </a:extLst>
              </p:cNvPr>
              <p:cNvGrpSpPr>
                <a:grpSpLocks/>
              </p:cNvGrpSpPr>
              <p:nvPr/>
            </p:nvGrpSpPr>
            <p:grpSpPr bwMode="auto">
              <a:xfrm>
                <a:off x="5040660" y="2688654"/>
                <a:ext cx="990600" cy="466725"/>
                <a:chOff x="0" y="0"/>
                <a:chExt cx="624" cy="294"/>
              </a:xfrm>
            </p:grpSpPr>
            <p:sp>
              <p:nvSpPr>
                <p:cNvPr id="42" name="Text Box 7">
                  <a:extLst>
                    <a:ext uri="{FF2B5EF4-FFF2-40B4-BE49-F238E27FC236}">
                      <a16:creationId xmlns:a16="http://schemas.microsoft.com/office/drawing/2014/main" id="{67E1FFCB-427C-4BDB-A62B-584C97005C8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err="1">
                      <a:latin typeface="Times New Roman" panose="02020603050405020304" pitchFamily="18" charset="0"/>
                    </a:rPr>
                    <a:t>d1</a:t>
                  </a:r>
                  <a:r>
                    <a:rPr lang="en-US" altLang="zh-CN" sz="2400" dirty="0">
                      <a:latin typeface="Times New Roman" panose="02020603050405020304" pitchFamily="18" charset="0"/>
                    </a:rPr>
                    <a:t>     </a:t>
                  </a:r>
                </a:p>
              </p:txBody>
            </p:sp>
            <p:sp>
              <p:nvSpPr>
                <p:cNvPr id="43" name="Line 8">
                  <a:extLst>
                    <a:ext uri="{FF2B5EF4-FFF2-40B4-BE49-F238E27FC236}">
                      <a16:creationId xmlns:a16="http://schemas.microsoft.com/office/drawing/2014/main" id="{FF97A3BC-E8FA-4261-B3FB-8E07124D2AFB}"/>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21">
                <a:extLst>
                  <a:ext uri="{FF2B5EF4-FFF2-40B4-BE49-F238E27FC236}">
                    <a16:creationId xmlns:a16="http://schemas.microsoft.com/office/drawing/2014/main" id="{08979FDA-984C-4360-810B-233F96E209F8}"/>
                  </a:ext>
                </a:extLst>
              </p:cNvPr>
              <p:cNvGrpSpPr>
                <a:grpSpLocks/>
              </p:cNvGrpSpPr>
              <p:nvPr/>
            </p:nvGrpSpPr>
            <p:grpSpPr bwMode="auto">
              <a:xfrm>
                <a:off x="3626603" y="2296289"/>
                <a:ext cx="1414384" cy="892175"/>
                <a:chOff x="78" y="20"/>
                <a:chExt cx="805" cy="562"/>
              </a:xfrm>
            </p:grpSpPr>
            <p:sp>
              <p:nvSpPr>
                <p:cNvPr id="45" name="Text Box 22">
                  <a:extLst>
                    <a:ext uri="{FF2B5EF4-FFF2-40B4-BE49-F238E27FC236}">
                      <a16:creationId xmlns:a16="http://schemas.microsoft.com/office/drawing/2014/main" id="{11798242-A94C-41A8-B7CB-ECDFB27FE2B5}"/>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46" name="Text Box 23">
                  <a:extLst>
                    <a:ext uri="{FF2B5EF4-FFF2-40B4-BE49-F238E27FC236}">
                      <a16:creationId xmlns:a16="http://schemas.microsoft.com/office/drawing/2014/main" id="{EF757180-E310-4E37-8928-857EC6681EE3}"/>
                    </a:ext>
                  </a:extLst>
                </p:cNvPr>
                <p:cNvSpPr txBox="1">
                  <a:spLocks noChangeArrowheads="1"/>
                </p:cNvSpPr>
                <p:nvPr/>
              </p:nvSpPr>
              <p:spPr bwMode="auto">
                <a:xfrm>
                  <a:off x="78" y="2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head</a:t>
                  </a:r>
                </a:p>
              </p:txBody>
            </p:sp>
            <p:grpSp>
              <p:nvGrpSpPr>
                <p:cNvPr id="47" name="Group 24">
                  <a:extLst>
                    <a:ext uri="{FF2B5EF4-FFF2-40B4-BE49-F238E27FC236}">
                      <a16:creationId xmlns:a16="http://schemas.microsoft.com/office/drawing/2014/main" id="{F1ACFD82-5E80-45D7-8B5E-DA2C67C3C0CB}"/>
                    </a:ext>
                  </a:extLst>
                </p:cNvPr>
                <p:cNvGrpSpPr>
                  <a:grpSpLocks/>
                </p:cNvGrpSpPr>
                <p:nvPr/>
              </p:nvGrpSpPr>
              <p:grpSpPr bwMode="auto">
                <a:xfrm>
                  <a:off x="336" y="432"/>
                  <a:ext cx="547" cy="58"/>
                  <a:chOff x="0" y="0"/>
                  <a:chExt cx="547" cy="58"/>
                </a:xfrm>
              </p:grpSpPr>
              <p:sp>
                <p:nvSpPr>
                  <p:cNvPr id="48" name="Oval 25">
                    <a:extLst>
                      <a:ext uri="{FF2B5EF4-FFF2-40B4-BE49-F238E27FC236}">
                        <a16:creationId xmlns:a16="http://schemas.microsoft.com/office/drawing/2014/main" id="{4D367470-3A7C-4008-A26B-3647A29071C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49" name="Line 26">
                    <a:extLst>
                      <a:ext uri="{FF2B5EF4-FFF2-40B4-BE49-F238E27FC236}">
                        <a16:creationId xmlns:a16="http://schemas.microsoft.com/office/drawing/2014/main" id="{FFA2C65E-63A2-42FB-BBD7-6B29F97CCE58}"/>
                      </a:ext>
                    </a:extLst>
                  </p:cNvPr>
                  <p:cNvSpPr>
                    <a:spLocks noChangeShapeType="1"/>
                  </p:cNvSpPr>
                  <p:nvPr/>
                </p:nvSpPr>
                <p:spPr bwMode="auto">
                  <a:xfrm>
                    <a:off x="18" y="48"/>
                    <a:ext cx="529" cy="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50" name="Line 27">
              <a:extLst>
                <a:ext uri="{FF2B5EF4-FFF2-40B4-BE49-F238E27FC236}">
                  <a16:creationId xmlns:a16="http://schemas.microsoft.com/office/drawing/2014/main" id="{3EC8CE59-5CC9-4EDF-9CB7-6B4C1944D713}"/>
                </a:ext>
              </a:extLst>
            </p:cNvPr>
            <p:cNvSpPr>
              <a:spLocks noChangeShapeType="1"/>
            </p:cNvSpPr>
            <p:nvPr/>
          </p:nvSpPr>
          <p:spPr bwMode="auto">
            <a:xfrm>
              <a:off x="5578777" y="2694180"/>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dissolve">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32"/>
                                        </p:tgtEl>
                                        <p:attrNameLst>
                                          <p:attrName>style.visibility</p:attrName>
                                        </p:attrNameLst>
                                      </p:cBhvr>
                                      <p:to>
                                        <p:strVal val="visible"/>
                                      </p:to>
                                    </p:set>
                                    <p:animEffect transition="in" filter="dissolve">
                                      <p:cBhvr>
                                        <p:cTn id="12" dur="500"/>
                                        <p:tgtEl>
                                          <p:spTgt spid="13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dissolve">
                                      <p:cBhvr>
                                        <p:cTn id="17" dur="500"/>
                                        <p:tgtEl>
                                          <p:spTgt spid="13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326"/>
                                        </p:tgtEl>
                                        <p:attrNameLst>
                                          <p:attrName>style.visibility</p:attrName>
                                        </p:attrNameLst>
                                      </p:cBhvr>
                                      <p:to>
                                        <p:strVal val="visible"/>
                                      </p:to>
                                    </p:set>
                                    <p:animEffect transition="in" filter="dissolve">
                                      <p:cBhvr>
                                        <p:cTn id="22" dur="500"/>
                                        <p:tgtEl>
                                          <p:spTgt spid="13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323"/>
                                        </p:tgtEl>
                                        <p:attrNameLst>
                                          <p:attrName>style.visibility</p:attrName>
                                        </p:attrNameLst>
                                      </p:cBhvr>
                                      <p:to>
                                        <p:strVal val="visible"/>
                                      </p:to>
                                    </p:set>
                                    <p:animEffect transition="in" filter="dissolve">
                                      <p:cBhvr>
                                        <p:cTn id="27" dur="500"/>
                                        <p:tgtEl>
                                          <p:spTgt spid="133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329"/>
                                        </p:tgtEl>
                                        <p:attrNameLst>
                                          <p:attrName>style.visibility</p:attrName>
                                        </p:attrNameLst>
                                      </p:cBhvr>
                                      <p:to>
                                        <p:strVal val="visible"/>
                                      </p:to>
                                    </p:set>
                                    <p:animEffect transition="in" filter="dissolve">
                                      <p:cBhvr>
                                        <p:cTn id="32" dur="500"/>
                                        <p:tgtEl>
                                          <p:spTgt spid="133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338"/>
                                        </p:tgtEl>
                                        <p:attrNameLst>
                                          <p:attrName>style.visibility</p:attrName>
                                        </p:attrNameLst>
                                      </p:cBhvr>
                                      <p:to>
                                        <p:strVal val="visible"/>
                                      </p:to>
                                    </p:set>
                                    <p:animEffect transition="in" filter="dissolve">
                                      <p:cBhvr>
                                        <p:cTn id="37"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F39EBDF-6CEE-4548-B75F-59E364EC7F4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A3C80EA-2786-4CCE-9989-D4068898CFF4}" type="slidenum">
              <a:rPr lang="en-US" altLang="zh-CN" sz="1400">
                <a:latin typeface="Times New Roman" panose="02020603050405020304" pitchFamily="18" charset="0"/>
              </a:rPr>
              <a:pPr algn="r" eaLnBrk="1" hangingPunct="1">
                <a:spcBef>
                  <a:spcPct val="50000"/>
                </a:spcBef>
                <a:buFontTx/>
                <a:buNone/>
              </a:pPr>
              <a:t>18</a:t>
            </a:fld>
            <a:endParaRPr lang="en-US" altLang="zh-CN" sz="1400">
              <a:latin typeface="Times New Roman" panose="02020603050405020304" pitchFamily="18" charset="0"/>
            </a:endParaRPr>
          </a:p>
        </p:txBody>
      </p:sp>
      <p:sp>
        <p:nvSpPr>
          <p:cNvPr id="15363" name="Rectangle 3">
            <a:extLst>
              <a:ext uri="{FF2B5EF4-FFF2-40B4-BE49-F238E27FC236}">
                <a16:creationId xmlns:a16="http://schemas.microsoft.com/office/drawing/2014/main" id="{CF12A5BE-F142-429F-94E8-8FBA3F64B057}"/>
              </a:ext>
            </a:extLst>
          </p:cNvPr>
          <p:cNvSpPr>
            <a:spLocks noGrp="1" noChangeArrowheads="1"/>
          </p:cNvSpPr>
          <p:nvPr>
            <p:ph type="body" idx="4294967295"/>
          </p:nvPr>
        </p:nvSpPr>
        <p:spPr>
          <a:xfrm>
            <a:off x="431130" y="3425536"/>
            <a:ext cx="8281739" cy="3049840"/>
          </a:xfrm>
        </p:spPr>
        <p:txBody>
          <a:bodyPr/>
          <a:lstStyle/>
          <a:p>
            <a:pPr eaLnBrk="1" hangingPunct="1">
              <a:lnSpc>
                <a:spcPct val="80000"/>
              </a:lnSpc>
              <a:spcBef>
                <a:spcPct val="50000"/>
              </a:spcBef>
              <a:buFontTx/>
              <a:buNone/>
            </a:pPr>
            <a:r>
              <a:rPr lang="zh-CN" altLang="en-US" sz="2000" b="1" dirty="0"/>
              <a:t>访问第一个节点：</a:t>
            </a:r>
            <a:r>
              <a:rPr lang="en-US" altLang="zh-CN" sz="2000" b="1" dirty="0">
                <a:latin typeface="Consolas" panose="020B0609020204030204" pitchFamily="49" charset="0"/>
              </a:rPr>
              <a:t>if (head!=NULL)</a:t>
            </a:r>
          </a:p>
          <a:p>
            <a:pPr eaLnBrk="1" hangingPunct="1">
              <a:lnSpc>
                <a:spcPct val="80000"/>
              </a:lnSpc>
              <a:spcBef>
                <a:spcPct val="50000"/>
              </a:spcBef>
              <a:buFontTx/>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printf</a:t>
            </a:r>
            <a:r>
              <a:rPr lang="en-US" altLang="zh-CN" sz="2000" b="1" dirty="0">
                <a:latin typeface="Consolas" panose="020B0609020204030204" pitchFamily="49" charset="0"/>
              </a:rPr>
              <a:t>("%</a:t>
            </a:r>
            <a:r>
              <a:rPr lang="en-US" altLang="zh-CN" sz="2000" b="1" dirty="0" err="1">
                <a:latin typeface="Consolas" panose="020B0609020204030204" pitchFamily="49" charset="0"/>
              </a:rPr>
              <a:t>d",head</a:t>
            </a:r>
            <a:r>
              <a:rPr lang="en-US" altLang="zh-CN" sz="2000" b="1" dirty="0">
                <a:latin typeface="Consolas" panose="020B0609020204030204" pitchFamily="49" charset="0"/>
              </a:rPr>
              <a:t>-&gt;data);</a:t>
            </a:r>
          </a:p>
          <a:p>
            <a:pPr eaLnBrk="1" hangingPunct="1">
              <a:lnSpc>
                <a:spcPct val="80000"/>
              </a:lnSpc>
              <a:spcBef>
                <a:spcPct val="50000"/>
              </a:spcBef>
              <a:buFontTx/>
              <a:buNone/>
            </a:pPr>
            <a:r>
              <a:rPr lang="zh-CN" altLang="en-US" sz="2000" b="1" dirty="0"/>
              <a:t>访问第二个节点：</a:t>
            </a:r>
            <a:r>
              <a:rPr lang="en-US" altLang="zh-CN" sz="2000" b="1" dirty="0">
                <a:latin typeface="Consolas" panose="020B0609020204030204" pitchFamily="49" charset="0"/>
              </a:rPr>
              <a:t>cur=head-&gt;next;</a:t>
            </a:r>
          </a:p>
          <a:p>
            <a:pPr eaLnBrk="1" hangingPunct="1">
              <a:lnSpc>
                <a:spcPct val="80000"/>
              </a:lnSpc>
              <a:spcBef>
                <a:spcPct val="50000"/>
              </a:spcBef>
              <a:buNone/>
            </a:pPr>
            <a:r>
              <a:rPr lang="en-US" altLang="zh-CN" sz="2000" b="1" dirty="0">
                <a:latin typeface="Consolas" panose="020B0609020204030204" pitchFamily="49" charset="0"/>
              </a:rPr>
              <a:t>			    if (cur!=NULL)</a:t>
            </a:r>
          </a:p>
          <a:p>
            <a:pPr eaLnBrk="1" hangingPunct="1">
              <a:lnSpc>
                <a:spcPct val="80000"/>
              </a:lnSpc>
              <a:spcBef>
                <a:spcPct val="50000"/>
              </a:spcBef>
              <a:buFontTx/>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printf</a:t>
            </a:r>
            <a:r>
              <a:rPr lang="en-US" altLang="zh-CN" sz="2000" b="1" dirty="0">
                <a:latin typeface="Consolas" panose="020B0609020204030204" pitchFamily="49" charset="0"/>
              </a:rPr>
              <a:t>("%</a:t>
            </a:r>
            <a:r>
              <a:rPr lang="en-US" altLang="zh-CN" sz="2000" b="1" dirty="0" err="1">
                <a:latin typeface="Consolas" panose="020B0609020204030204" pitchFamily="49" charset="0"/>
              </a:rPr>
              <a:t>d",cur</a:t>
            </a:r>
            <a:r>
              <a:rPr lang="en-US" altLang="zh-CN" sz="2000" b="1" dirty="0">
                <a:latin typeface="Consolas" panose="020B0609020204030204" pitchFamily="49" charset="0"/>
              </a:rPr>
              <a:t>-&gt;data);</a:t>
            </a:r>
          </a:p>
          <a:p>
            <a:pPr eaLnBrk="1" hangingPunct="1">
              <a:lnSpc>
                <a:spcPct val="80000"/>
              </a:lnSpc>
              <a:spcBef>
                <a:spcPct val="50000"/>
              </a:spcBef>
              <a:buFontTx/>
              <a:buNone/>
            </a:pPr>
            <a:r>
              <a:rPr lang="zh-CN" altLang="en-US" sz="2000" b="1" dirty="0"/>
              <a:t>访问后续节点： </a:t>
            </a:r>
            <a:r>
              <a:rPr lang="en-US" altLang="zh-CN" sz="2000" b="1" dirty="0">
                <a:latin typeface="Consolas" panose="020B0609020204030204" pitchFamily="49" charset="0"/>
              </a:rPr>
              <a:t>cur=cur-&gt;next; </a:t>
            </a:r>
          </a:p>
          <a:p>
            <a:pPr eaLnBrk="1" hangingPunct="1">
              <a:lnSpc>
                <a:spcPct val="80000"/>
              </a:lnSpc>
              <a:spcBef>
                <a:spcPct val="50000"/>
              </a:spcBef>
              <a:buFontTx/>
              <a:buNone/>
            </a:pPr>
            <a:r>
              <a:rPr lang="en-US" altLang="zh-CN" sz="2000" b="1" dirty="0">
                <a:latin typeface="Consolas" panose="020B0609020204030204" pitchFamily="49" charset="0"/>
              </a:rPr>
              <a:t>			if (cur!=NULL) </a:t>
            </a:r>
            <a:r>
              <a:rPr lang="en-US" altLang="zh-CN" sz="2000" b="1" dirty="0" err="1">
                <a:latin typeface="Consolas" panose="020B0609020204030204" pitchFamily="49" charset="0"/>
              </a:rPr>
              <a:t>printf</a:t>
            </a:r>
            <a:r>
              <a:rPr lang="en-US" altLang="zh-CN" sz="2000" b="1" dirty="0">
                <a:latin typeface="Consolas" panose="020B0609020204030204" pitchFamily="49" charset="0"/>
              </a:rPr>
              <a:t>("%</a:t>
            </a:r>
            <a:r>
              <a:rPr lang="en-US" altLang="zh-CN" sz="2000" b="1" dirty="0" err="1">
                <a:latin typeface="Consolas" panose="020B0609020204030204" pitchFamily="49" charset="0"/>
              </a:rPr>
              <a:t>d",cur</a:t>
            </a:r>
            <a:r>
              <a:rPr lang="en-US" altLang="zh-CN" sz="2000" b="1" dirty="0">
                <a:latin typeface="Consolas" panose="020B0609020204030204" pitchFamily="49" charset="0"/>
              </a:rPr>
              <a:t>-&gt;data);</a:t>
            </a:r>
          </a:p>
        </p:txBody>
      </p:sp>
      <p:grpSp>
        <p:nvGrpSpPr>
          <p:cNvPr id="33796" name="Group 5">
            <a:extLst>
              <a:ext uri="{FF2B5EF4-FFF2-40B4-BE49-F238E27FC236}">
                <a16:creationId xmlns:a16="http://schemas.microsoft.com/office/drawing/2014/main" id="{44B8A4F5-0F2B-4D06-96DA-F05DDD85EACE}"/>
              </a:ext>
            </a:extLst>
          </p:cNvPr>
          <p:cNvGrpSpPr>
            <a:grpSpLocks/>
          </p:cNvGrpSpPr>
          <p:nvPr/>
        </p:nvGrpSpPr>
        <p:grpSpPr bwMode="auto">
          <a:xfrm>
            <a:off x="1233736" y="2679030"/>
            <a:ext cx="1055516" cy="466725"/>
            <a:chOff x="0" y="0"/>
            <a:chExt cx="624" cy="294"/>
          </a:xfrm>
        </p:grpSpPr>
        <p:sp>
          <p:nvSpPr>
            <p:cNvPr id="33837" name="Text Box 6">
              <a:extLst>
                <a:ext uri="{FF2B5EF4-FFF2-40B4-BE49-F238E27FC236}">
                  <a16:creationId xmlns:a16="http://schemas.microsoft.com/office/drawing/2014/main" id="{FE8D8627-4DF4-489C-9E82-D1E2B9E9631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3838" name="Line 7">
              <a:extLst>
                <a:ext uri="{FF2B5EF4-FFF2-40B4-BE49-F238E27FC236}">
                  <a16:creationId xmlns:a16="http://schemas.microsoft.com/office/drawing/2014/main" id="{D2A5057F-9059-49A0-AB11-D3D0970A3C7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7" name="Group 8">
            <a:extLst>
              <a:ext uri="{FF2B5EF4-FFF2-40B4-BE49-F238E27FC236}">
                <a16:creationId xmlns:a16="http://schemas.microsoft.com/office/drawing/2014/main" id="{9AEDEDF4-782A-487F-A89F-D1AA01BE5D7B}"/>
              </a:ext>
            </a:extLst>
          </p:cNvPr>
          <p:cNvGrpSpPr>
            <a:grpSpLocks/>
          </p:cNvGrpSpPr>
          <p:nvPr/>
        </p:nvGrpSpPr>
        <p:grpSpPr bwMode="auto">
          <a:xfrm>
            <a:off x="2833936" y="2679030"/>
            <a:ext cx="1055516" cy="466725"/>
            <a:chOff x="0" y="0"/>
            <a:chExt cx="624" cy="294"/>
          </a:xfrm>
        </p:grpSpPr>
        <p:sp>
          <p:nvSpPr>
            <p:cNvPr id="33835" name="Text Box 9">
              <a:extLst>
                <a:ext uri="{FF2B5EF4-FFF2-40B4-BE49-F238E27FC236}">
                  <a16:creationId xmlns:a16="http://schemas.microsoft.com/office/drawing/2014/main" id="{A554FE72-E896-4236-8EFC-2D38087E9F0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3836" name="Line 10">
              <a:extLst>
                <a:ext uri="{FF2B5EF4-FFF2-40B4-BE49-F238E27FC236}">
                  <a16:creationId xmlns:a16="http://schemas.microsoft.com/office/drawing/2014/main" id="{52E2D269-3370-41D1-AD99-BEF3CF1D5755}"/>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8" name="Group 11">
            <a:extLst>
              <a:ext uri="{FF2B5EF4-FFF2-40B4-BE49-F238E27FC236}">
                <a16:creationId xmlns:a16="http://schemas.microsoft.com/office/drawing/2014/main" id="{21AE8C58-2E0B-4D49-95D2-321574DEE268}"/>
              </a:ext>
            </a:extLst>
          </p:cNvPr>
          <p:cNvGrpSpPr>
            <a:grpSpLocks/>
          </p:cNvGrpSpPr>
          <p:nvPr/>
        </p:nvGrpSpPr>
        <p:grpSpPr bwMode="auto">
          <a:xfrm>
            <a:off x="7178924" y="2679030"/>
            <a:ext cx="1055516" cy="466725"/>
            <a:chOff x="0" y="0"/>
            <a:chExt cx="624" cy="294"/>
          </a:xfrm>
        </p:grpSpPr>
        <p:sp>
          <p:nvSpPr>
            <p:cNvPr id="33833" name="Text Box 12">
              <a:extLst>
                <a:ext uri="{FF2B5EF4-FFF2-40B4-BE49-F238E27FC236}">
                  <a16:creationId xmlns:a16="http://schemas.microsoft.com/office/drawing/2014/main" id="{CF85C8A5-8AF3-4691-B193-D01D1174942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3834" name="Line 13">
              <a:extLst>
                <a:ext uri="{FF2B5EF4-FFF2-40B4-BE49-F238E27FC236}">
                  <a16:creationId xmlns:a16="http://schemas.microsoft.com/office/drawing/2014/main" id="{8D9E1BA6-96EF-4670-A811-F3BBF53AEBC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9" name="Group 14">
            <a:extLst>
              <a:ext uri="{FF2B5EF4-FFF2-40B4-BE49-F238E27FC236}">
                <a16:creationId xmlns:a16="http://schemas.microsoft.com/office/drawing/2014/main" id="{115FE361-E8C9-4378-91C7-5B4682A12087}"/>
              </a:ext>
            </a:extLst>
          </p:cNvPr>
          <p:cNvGrpSpPr>
            <a:grpSpLocks/>
          </p:cNvGrpSpPr>
          <p:nvPr/>
        </p:nvGrpSpPr>
        <p:grpSpPr bwMode="auto">
          <a:xfrm>
            <a:off x="1995735" y="2874293"/>
            <a:ext cx="893129" cy="76200"/>
            <a:chOff x="0" y="0"/>
            <a:chExt cx="528" cy="48"/>
          </a:xfrm>
        </p:grpSpPr>
        <p:sp>
          <p:nvSpPr>
            <p:cNvPr id="33831" name="Line 15">
              <a:extLst>
                <a:ext uri="{FF2B5EF4-FFF2-40B4-BE49-F238E27FC236}">
                  <a16:creationId xmlns:a16="http://schemas.microsoft.com/office/drawing/2014/main" id="{6E283272-D911-4321-B7DB-0325E0B2FE24}"/>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2" name="Oval 16">
              <a:extLst>
                <a:ext uri="{FF2B5EF4-FFF2-40B4-BE49-F238E27FC236}">
                  <a16:creationId xmlns:a16="http://schemas.microsoft.com/office/drawing/2014/main" id="{38E7E205-379D-4B71-BFCF-3800D69177E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3800" name="Group 17">
            <a:extLst>
              <a:ext uri="{FF2B5EF4-FFF2-40B4-BE49-F238E27FC236}">
                <a16:creationId xmlns:a16="http://schemas.microsoft.com/office/drawing/2014/main" id="{AE9E21C6-9A0F-4216-8227-5C00CF4DCD92}"/>
              </a:ext>
            </a:extLst>
          </p:cNvPr>
          <p:cNvGrpSpPr>
            <a:grpSpLocks/>
          </p:cNvGrpSpPr>
          <p:nvPr/>
        </p:nvGrpSpPr>
        <p:grpSpPr bwMode="auto">
          <a:xfrm>
            <a:off x="3595935" y="2879055"/>
            <a:ext cx="893129" cy="76200"/>
            <a:chOff x="0" y="0"/>
            <a:chExt cx="528" cy="48"/>
          </a:xfrm>
        </p:grpSpPr>
        <p:sp>
          <p:nvSpPr>
            <p:cNvPr id="33829" name="Line 18">
              <a:extLst>
                <a:ext uri="{FF2B5EF4-FFF2-40B4-BE49-F238E27FC236}">
                  <a16:creationId xmlns:a16="http://schemas.microsoft.com/office/drawing/2014/main" id="{0C347321-E233-4D70-BD2F-D153C93EAAC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0" name="Oval 19">
              <a:extLst>
                <a:ext uri="{FF2B5EF4-FFF2-40B4-BE49-F238E27FC236}">
                  <a16:creationId xmlns:a16="http://schemas.microsoft.com/office/drawing/2014/main" id="{BA4757C2-3D85-4860-A8B5-4F5E8DD6EF6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3801" name="Text Box 20">
            <a:extLst>
              <a:ext uri="{FF2B5EF4-FFF2-40B4-BE49-F238E27FC236}">
                <a16:creationId xmlns:a16="http://schemas.microsoft.com/office/drawing/2014/main" id="{ECC1C1C6-5445-40CC-8DF5-BD904903FF67}"/>
              </a:ext>
            </a:extLst>
          </p:cNvPr>
          <p:cNvSpPr txBox="1">
            <a:spLocks noChangeArrowheads="1"/>
          </p:cNvSpPr>
          <p:nvPr/>
        </p:nvSpPr>
        <p:spPr bwMode="auto">
          <a:xfrm>
            <a:off x="6116886" y="2602830"/>
            <a:ext cx="73074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33802" name="Line 21">
            <a:extLst>
              <a:ext uri="{FF2B5EF4-FFF2-40B4-BE49-F238E27FC236}">
                <a16:creationId xmlns:a16="http://schemas.microsoft.com/office/drawing/2014/main" id="{C691B74C-B42D-48A7-B19F-46FFDFDEC861}"/>
              </a:ext>
            </a:extLst>
          </p:cNvPr>
          <p:cNvSpPr>
            <a:spLocks noChangeShapeType="1"/>
          </p:cNvSpPr>
          <p:nvPr/>
        </p:nvSpPr>
        <p:spPr bwMode="auto">
          <a:xfrm>
            <a:off x="6569324" y="2907630"/>
            <a:ext cx="6495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03" name="Group 22">
            <a:extLst>
              <a:ext uri="{FF2B5EF4-FFF2-40B4-BE49-F238E27FC236}">
                <a16:creationId xmlns:a16="http://schemas.microsoft.com/office/drawing/2014/main" id="{E37B4E11-6B6B-4CA7-91B6-2663CFFDC503}"/>
              </a:ext>
            </a:extLst>
          </p:cNvPr>
          <p:cNvGrpSpPr>
            <a:grpSpLocks/>
          </p:cNvGrpSpPr>
          <p:nvPr/>
        </p:nvGrpSpPr>
        <p:grpSpPr bwMode="auto">
          <a:xfrm>
            <a:off x="700336" y="1340768"/>
            <a:ext cx="1299096" cy="1371600"/>
            <a:chOff x="0" y="0"/>
            <a:chExt cx="768" cy="864"/>
          </a:xfrm>
        </p:grpSpPr>
        <p:sp>
          <p:nvSpPr>
            <p:cNvPr id="33824" name="Text Box 23">
              <a:extLst>
                <a:ext uri="{FF2B5EF4-FFF2-40B4-BE49-F238E27FC236}">
                  <a16:creationId xmlns:a16="http://schemas.microsoft.com/office/drawing/2014/main" id="{B1F6B587-4CDE-41E0-BE18-C825E1FD0A56}"/>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825" name="Text Box 24">
              <a:extLst>
                <a:ext uri="{FF2B5EF4-FFF2-40B4-BE49-F238E27FC236}">
                  <a16:creationId xmlns:a16="http://schemas.microsoft.com/office/drawing/2014/main" id="{D8B89B21-8236-4DF5-BCC8-06F1243469E3}"/>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head</a:t>
              </a:r>
            </a:p>
          </p:txBody>
        </p:sp>
        <p:grpSp>
          <p:nvGrpSpPr>
            <p:cNvPr id="33826" name="Group 25">
              <a:extLst>
                <a:ext uri="{FF2B5EF4-FFF2-40B4-BE49-F238E27FC236}">
                  <a16:creationId xmlns:a16="http://schemas.microsoft.com/office/drawing/2014/main" id="{9B7C4996-75D3-4DAD-8020-3DE48FE76F78}"/>
                </a:ext>
              </a:extLst>
            </p:cNvPr>
            <p:cNvGrpSpPr>
              <a:grpSpLocks/>
            </p:cNvGrpSpPr>
            <p:nvPr/>
          </p:nvGrpSpPr>
          <p:grpSpPr bwMode="auto">
            <a:xfrm>
              <a:off x="336" y="432"/>
              <a:ext cx="48" cy="432"/>
              <a:chOff x="0" y="0"/>
              <a:chExt cx="48" cy="432"/>
            </a:xfrm>
          </p:grpSpPr>
          <p:sp>
            <p:nvSpPr>
              <p:cNvPr id="33827" name="Oval 26">
                <a:extLst>
                  <a:ext uri="{FF2B5EF4-FFF2-40B4-BE49-F238E27FC236}">
                    <a16:creationId xmlns:a16="http://schemas.microsoft.com/office/drawing/2014/main" id="{461E89EE-387A-4BAF-ADC7-B5ACD975E73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3828" name="Line 27">
                <a:extLst>
                  <a:ext uri="{FF2B5EF4-FFF2-40B4-BE49-F238E27FC236}">
                    <a16:creationId xmlns:a16="http://schemas.microsoft.com/office/drawing/2014/main" id="{1AD20291-60AA-4B13-B8F1-D56554BC538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3804" name="Line 28">
            <a:extLst>
              <a:ext uri="{FF2B5EF4-FFF2-40B4-BE49-F238E27FC236}">
                <a16:creationId xmlns:a16="http://schemas.microsoft.com/office/drawing/2014/main" id="{6C198D79-84E7-4FEA-A431-B27E2A729CC0}"/>
              </a:ext>
            </a:extLst>
          </p:cNvPr>
          <p:cNvSpPr>
            <a:spLocks noChangeShapeType="1"/>
          </p:cNvSpPr>
          <p:nvPr/>
        </p:nvSpPr>
        <p:spPr bwMode="auto">
          <a:xfrm>
            <a:off x="7712323" y="2679030"/>
            <a:ext cx="487161"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Rectangle 29">
            <a:extLst>
              <a:ext uri="{FF2B5EF4-FFF2-40B4-BE49-F238E27FC236}">
                <a16:creationId xmlns:a16="http://schemas.microsoft.com/office/drawing/2014/main" id="{10F17B50-9AEE-4339-A83C-AE4A2FEBE834}"/>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链表中节点的访问</a:t>
            </a:r>
          </a:p>
        </p:txBody>
      </p:sp>
      <p:grpSp>
        <p:nvGrpSpPr>
          <p:cNvPr id="15389" name="Group 37">
            <a:extLst>
              <a:ext uri="{FF2B5EF4-FFF2-40B4-BE49-F238E27FC236}">
                <a16:creationId xmlns:a16="http://schemas.microsoft.com/office/drawing/2014/main" id="{6433ADBB-CDFB-41CA-ABFF-C5DE95D918E6}"/>
              </a:ext>
            </a:extLst>
          </p:cNvPr>
          <p:cNvGrpSpPr>
            <a:grpSpLocks/>
          </p:cNvGrpSpPr>
          <p:nvPr/>
        </p:nvGrpSpPr>
        <p:grpSpPr bwMode="auto">
          <a:xfrm>
            <a:off x="2557711" y="1340768"/>
            <a:ext cx="1606955" cy="1371600"/>
            <a:chOff x="0" y="0"/>
            <a:chExt cx="950" cy="864"/>
          </a:xfrm>
        </p:grpSpPr>
        <p:sp>
          <p:nvSpPr>
            <p:cNvPr id="33819" name="Text Box 32">
              <a:extLst>
                <a:ext uri="{FF2B5EF4-FFF2-40B4-BE49-F238E27FC236}">
                  <a16:creationId xmlns:a16="http://schemas.microsoft.com/office/drawing/2014/main" id="{63D3FD49-25AB-4677-B19E-21267734B2C4}"/>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820" name="Text Box 33">
              <a:extLst>
                <a:ext uri="{FF2B5EF4-FFF2-40B4-BE49-F238E27FC236}">
                  <a16:creationId xmlns:a16="http://schemas.microsoft.com/office/drawing/2014/main" id="{2CC51785-7A4B-4FF6-93FB-142BAE165C41}"/>
                </a:ext>
              </a:extLst>
            </p:cNvPr>
            <p:cNvSpPr txBox="1">
              <a:spLocks noChangeArrowheads="1"/>
            </p:cNvSpPr>
            <p:nvPr/>
          </p:nvSpPr>
          <p:spPr bwMode="auto">
            <a:xfrm>
              <a:off x="0" y="0"/>
              <a:ext cx="9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0000"/>
                  </a:solidFill>
                  <a:latin typeface="Times New Roman" panose="02020603050405020304" pitchFamily="18" charset="0"/>
                </a:rPr>
                <a:t>cur</a:t>
              </a:r>
            </a:p>
          </p:txBody>
        </p:sp>
        <p:grpSp>
          <p:nvGrpSpPr>
            <p:cNvPr id="33821" name="Group 34">
              <a:extLst>
                <a:ext uri="{FF2B5EF4-FFF2-40B4-BE49-F238E27FC236}">
                  <a16:creationId xmlns:a16="http://schemas.microsoft.com/office/drawing/2014/main" id="{1C4F9327-96E5-42B1-AE13-032BA12EEB23}"/>
                </a:ext>
              </a:extLst>
            </p:cNvPr>
            <p:cNvGrpSpPr>
              <a:grpSpLocks/>
            </p:cNvGrpSpPr>
            <p:nvPr/>
          </p:nvGrpSpPr>
          <p:grpSpPr bwMode="auto">
            <a:xfrm>
              <a:off x="336" y="432"/>
              <a:ext cx="48" cy="432"/>
              <a:chOff x="0" y="0"/>
              <a:chExt cx="48" cy="432"/>
            </a:xfrm>
          </p:grpSpPr>
          <p:sp>
            <p:nvSpPr>
              <p:cNvPr id="33822" name="Oval 35">
                <a:extLst>
                  <a:ext uri="{FF2B5EF4-FFF2-40B4-BE49-F238E27FC236}">
                    <a16:creationId xmlns:a16="http://schemas.microsoft.com/office/drawing/2014/main" id="{5C58D36D-D95E-4B50-8CAD-974A0FCC546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3823" name="Line 36">
                <a:extLst>
                  <a:ext uri="{FF2B5EF4-FFF2-40B4-BE49-F238E27FC236}">
                    <a16:creationId xmlns:a16="http://schemas.microsoft.com/office/drawing/2014/main" id="{03B97F0C-38A1-46B6-99B4-0C103CE64A7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07" name="Group 38">
            <a:extLst>
              <a:ext uri="{FF2B5EF4-FFF2-40B4-BE49-F238E27FC236}">
                <a16:creationId xmlns:a16="http://schemas.microsoft.com/office/drawing/2014/main" id="{AB4B53CD-4064-409B-A783-9CFE82C3C822}"/>
              </a:ext>
            </a:extLst>
          </p:cNvPr>
          <p:cNvGrpSpPr>
            <a:grpSpLocks/>
          </p:cNvGrpSpPr>
          <p:nvPr/>
        </p:nvGrpSpPr>
        <p:grpSpPr bwMode="auto">
          <a:xfrm>
            <a:off x="4410324" y="2675855"/>
            <a:ext cx="1055516" cy="466725"/>
            <a:chOff x="0" y="0"/>
            <a:chExt cx="624" cy="294"/>
          </a:xfrm>
        </p:grpSpPr>
        <p:sp>
          <p:nvSpPr>
            <p:cNvPr id="33817" name="Text Box 39">
              <a:extLst>
                <a:ext uri="{FF2B5EF4-FFF2-40B4-BE49-F238E27FC236}">
                  <a16:creationId xmlns:a16="http://schemas.microsoft.com/office/drawing/2014/main" id="{AC7F369A-AF96-4435-B1E7-4DCA3331C3A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33818" name="Line 40">
              <a:extLst>
                <a:ext uri="{FF2B5EF4-FFF2-40B4-BE49-F238E27FC236}">
                  <a16:creationId xmlns:a16="http://schemas.microsoft.com/office/drawing/2014/main" id="{AD77C889-465B-480E-B189-0F86F01A720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8" name="Group 41">
            <a:extLst>
              <a:ext uri="{FF2B5EF4-FFF2-40B4-BE49-F238E27FC236}">
                <a16:creationId xmlns:a16="http://schemas.microsoft.com/office/drawing/2014/main" id="{DCAE7863-9565-4BC9-9314-02AF84D79D8A}"/>
              </a:ext>
            </a:extLst>
          </p:cNvPr>
          <p:cNvGrpSpPr>
            <a:grpSpLocks/>
          </p:cNvGrpSpPr>
          <p:nvPr/>
        </p:nvGrpSpPr>
        <p:grpSpPr bwMode="auto">
          <a:xfrm>
            <a:off x="5172323" y="2871118"/>
            <a:ext cx="893129" cy="76200"/>
            <a:chOff x="0" y="0"/>
            <a:chExt cx="528" cy="48"/>
          </a:xfrm>
        </p:grpSpPr>
        <p:sp>
          <p:nvSpPr>
            <p:cNvPr id="33815" name="Line 42">
              <a:extLst>
                <a:ext uri="{FF2B5EF4-FFF2-40B4-BE49-F238E27FC236}">
                  <a16:creationId xmlns:a16="http://schemas.microsoft.com/office/drawing/2014/main" id="{24B6DC4B-666C-4C02-9F88-88EF87D8F6E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Oval 43">
              <a:extLst>
                <a:ext uri="{FF2B5EF4-FFF2-40B4-BE49-F238E27FC236}">
                  <a16:creationId xmlns:a16="http://schemas.microsoft.com/office/drawing/2014/main" id="{20D84953-8A22-42CF-B945-7B1FB9ED354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15402" name="Line 45">
            <a:extLst>
              <a:ext uri="{FF2B5EF4-FFF2-40B4-BE49-F238E27FC236}">
                <a16:creationId xmlns:a16="http://schemas.microsoft.com/office/drawing/2014/main" id="{A5008384-5F39-4D58-817B-2C7451F5C7CF}"/>
              </a:ext>
            </a:extLst>
          </p:cNvPr>
          <p:cNvSpPr>
            <a:spLocks noChangeShapeType="1"/>
          </p:cNvSpPr>
          <p:nvPr/>
        </p:nvSpPr>
        <p:spPr bwMode="auto">
          <a:xfrm>
            <a:off x="3129210" y="2028155"/>
            <a:ext cx="1226361" cy="64770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15403" name="Group 48">
            <a:extLst>
              <a:ext uri="{FF2B5EF4-FFF2-40B4-BE49-F238E27FC236}">
                <a16:creationId xmlns:a16="http://schemas.microsoft.com/office/drawing/2014/main" id="{9C186351-61E9-4ECD-93C1-5A16237DD285}"/>
              </a:ext>
            </a:extLst>
          </p:cNvPr>
          <p:cNvGrpSpPr>
            <a:grpSpLocks/>
          </p:cNvGrpSpPr>
          <p:nvPr/>
        </p:nvGrpSpPr>
        <p:grpSpPr bwMode="auto">
          <a:xfrm>
            <a:off x="2986336" y="2315493"/>
            <a:ext cx="230048" cy="215900"/>
            <a:chOff x="0" y="0"/>
            <a:chExt cx="136" cy="136"/>
          </a:xfrm>
        </p:grpSpPr>
        <p:sp>
          <p:nvSpPr>
            <p:cNvPr id="33813" name="Line 46">
              <a:extLst>
                <a:ext uri="{FF2B5EF4-FFF2-40B4-BE49-F238E27FC236}">
                  <a16:creationId xmlns:a16="http://schemas.microsoft.com/office/drawing/2014/main" id="{2C329AC0-A388-4DA3-BC4C-0F74458B1D34}"/>
                </a:ext>
              </a:extLst>
            </p:cNvPr>
            <p:cNvSpPr>
              <a:spLocks noChangeShapeType="1"/>
            </p:cNvSpPr>
            <p:nvPr/>
          </p:nvSpPr>
          <p:spPr bwMode="auto">
            <a:xfrm flipH="1">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3814" name="Line 47">
              <a:extLst>
                <a:ext uri="{FF2B5EF4-FFF2-40B4-BE49-F238E27FC236}">
                  <a16:creationId xmlns:a16="http://schemas.microsoft.com/office/drawing/2014/main" id="{7A1090A3-6F96-4536-B435-4DBBE1945884}"/>
                </a:ext>
              </a:extLst>
            </p:cNvPr>
            <p:cNvSpPr>
              <a:spLocks noChangeShapeType="1"/>
            </p:cNvSpPr>
            <p:nvPr/>
          </p:nvSpPr>
          <p:spPr bwMode="auto">
            <a:xfrm>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dissolve">
                                      <p:cBhvr>
                                        <p:cTn id="17" dur="5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dissolve">
                                      <p:cBhvr>
                                        <p:cTn id="22" dur="500"/>
                                        <p:tgtEl>
                                          <p:spTgt spid="1536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5389"/>
                                        </p:tgtEl>
                                        <p:attrNameLst>
                                          <p:attrName>style.visibility</p:attrName>
                                        </p:attrNameLst>
                                      </p:cBhvr>
                                      <p:to>
                                        <p:strVal val="visible"/>
                                      </p:to>
                                    </p:set>
                                    <p:animEffect transition="in" filter="dissolve">
                                      <p:cBhvr>
                                        <p:cTn id="25" dur="500"/>
                                        <p:tgtEl>
                                          <p:spTgt spid="153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5363">
                                            <p:txEl>
                                              <p:pRg st="4" end="4"/>
                                            </p:txEl>
                                          </p:spTgt>
                                        </p:tgtEl>
                                        <p:attrNameLst>
                                          <p:attrName>style.visibility</p:attrName>
                                        </p:attrNameLst>
                                      </p:cBhvr>
                                      <p:to>
                                        <p:strVal val="visible"/>
                                      </p:to>
                                    </p:set>
                                    <p:animEffect transition="in" filter="dissolve">
                                      <p:cBhvr>
                                        <p:cTn id="30" dur="500"/>
                                        <p:tgtEl>
                                          <p:spTgt spid="1536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5363">
                                            <p:txEl>
                                              <p:pRg st="5" end="5"/>
                                            </p:txEl>
                                          </p:spTgt>
                                        </p:tgtEl>
                                        <p:attrNameLst>
                                          <p:attrName>style.visibility</p:attrName>
                                        </p:attrNameLst>
                                      </p:cBhvr>
                                      <p:to>
                                        <p:strVal val="visible"/>
                                      </p:to>
                                    </p:set>
                                    <p:animEffect transition="in" filter="dissolve">
                                      <p:cBhvr>
                                        <p:cTn id="35" dur="500"/>
                                        <p:tgtEl>
                                          <p:spTgt spid="15363">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5403"/>
                                        </p:tgtEl>
                                        <p:attrNameLst>
                                          <p:attrName>style.visibility</p:attrName>
                                        </p:attrNameLst>
                                      </p:cBhvr>
                                      <p:to>
                                        <p:strVal val="visible"/>
                                      </p:to>
                                    </p:set>
                                    <p:animEffect transition="in" filter="dissolve">
                                      <p:cBhvr>
                                        <p:cTn id="40" dur="500"/>
                                        <p:tgtEl>
                                          <p:spTgt spid="15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5402"/>
                                        </p:tgtEl>
                                        <p:attrNameLst>
                                          <p:attrName>style.visibility</p:attrName>
                                        </p:attrNameLst>
                                      </p:cBhvr>
                                      <p:to>
                                        <p:strVal val="visible"/>
                                      </p:to>
                                    </p:set>
                                    <p:animEffect transition="in" filter="dissolve">
                                      <p:cBhvr>
                                        <p:cTn id="45" dur="500"/>
                                        <p:tgtEl>
                                          <p:spTgt spid="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737772B4-EBA2-42C1-A014-A7209A7DD15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D4119B5-6049-4234-B880-BAAE36C3AF3A}" type="slidenum">
              <a:rPr lang="en-US" altLang="zh-CN" sz="1400">
                <a:latin typeface="Times New Roman" panose="02020603050405020304" pitchFamily="18" charset="0"/>
              </a:rPr>
              <a:pPr algn="r" eaLnBrk="1" hangingPunct="1">
                <a:spcBef>
                  <a:spcPct val="50000"/>
                </a:spcBef>
                <a:buFontTx/>
                <a:buNone/>
              </a:pPr>
              <a:t>19</a:t>
            </a:fld>
            <a:endParaRPr lang="en-US" altLang="zh-CN" sz="1400">
              <a:latin typeface="Times New Roman" panose="02020603050405020304" pitchFamily="18" charset="0"/>
            </a:endParaRPr>
          </a:p>
        </p:txBody>
      </p:sp>
      <p:sp>
        <p:nvSpPr>
          <p:cNvPr id="34819" name="Rectangle 4">
            <a:extLst>
              <a:ext uri="{FF2B5EF4-FFF2-40B4-BE49-F238E27FC236}">
                <a16:creationId xmlns:a16="http://schemas.microsoft.com/office/drawing/2014/main" id="{D1816846-2B39-4E29-A60C-F589CB1C20F5}"/>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链表节点的插入</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头插</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79" name="Rectangle 3">
            <a:extLst>
              <a:ext uri="{FF2B5EF4-FFF2-40B4-BE49-F238E27FC236}">
                <a16:creationId xmlns:a16="http://schemas.microsoft.com/office/drawing/2014/main" id="{1AD97D96-DBCE-4114-A9FC-743C15D2C949}"/>
              </a:ext>
            </a:extLst>
          </p:cNvPr>
          <p:cNvSpPr txBox="1">
            <a:spLocks noChangeArrowheads="1"/>
          </p:cNvSpPr>
          <p:nvPr/>
        </p:nvSpPr>
        <p:spPr bwMode="auto">
          <a:xfrm>
            <a:off x="488845" y="3383429"/>
            <a:ext cx="7670165" cy="311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000" b="1" dirty="0">
                <a:latin typeface="Consolas" panose="020B0609020204030204" pitchFamily="49" charset="0"/>
              </a:rPr>
              <a:t>/*</a:t>
            </a:r>
            <a:r>
              <a:rPr lang="zh-CN" altLang="en-US" sz="2000" b="1" dirty="0">
                <a:latin typeface="Consolas" panose="020B0609020204030204" pitchFamily="49" charset="0"/>
              </a:rPr>
              <a:t>头插新节点*</a:t>
            </a:r>
            <a:r>
              <a:rPr lang="en-US" altLang="zh-CN" sz="2000" b="1" dirty="0">
                <a:latin typeface="Consolas" panose="020B0609020204030204" pitchFamily="49" charset="0"/>
              </a:rPr>
              <a:t>/</a:t>
            </a:r>
          </a:p>
          <a:p>
            <a:pPr eaLnBrk="1" hangingPunct="1">
              <a:lnSpc>
                <a:spcPct val="80000"/>
              </a:lnSpc>
              <a:buFontTx/>
              <a:buNone/>
            </a:pPr>
            <a:r>
              <a:rPr lang="en-US" altLang="zh-CN" sz="2000" b="1" dirty="0">
                <a:latin typeface="Consolas" panose="020B0609020204030204" pitchFamily="49" charset="0"/>
              </a:rPr>
              <a:t>	p=malloc(</a:t>
            </a:r>
            <a:r>
              <a:rPr lang="en-US" altLang="zh-CN" sz="2000" b="1" dirty="0" err="1">
                <a:latin typeface="Consolas" panose="020B0609020204030204" pitchFamily="49" charset="0"/>
              </a:rPr>
              <a:t>sizeof</a:t>
            </a:r>
            <a:r>
              <a:rPr lang="en-US" altLang="zh-CN" sz="2000" b="1" dirty="0">
                <a:latin typeface="Consolas" panose="020B0609020204030204" pitchFamily="49" charset="0"/>
              </a:rPr>
              <a:t>(struct Node));</a:t>
            </a:r>
          </a:p>
          <a:p>
            <a:pPr eaLnBrk="1" hangingPunct="1">
              <a:lnSpc>
                <a:spcPct val="80000"/>
              </a:lnSpc>
              <a:buFontTx/>
              <a:buNone/>
            </a:pPr>
            <a:r>
              <a:rPr lang="en-US" altLang="zh-CN" sz="2000" dirty="0">
                <a:latin typeface="Consolas" panose="020B0609020204030204" pitchFamily="49" charset="0"/>
              </a:rPr>
              <a:t>	if (p==NULL){</a:t>
            </a:r>
          </a:p>
          <a:p>
            <a:pPr eaLnBrk="1" hangingPunct="1">
              <a:lnSpc>
                <a:spcPct val="80000"/>
              </a:lnSpc>
              <a:buFontTx/>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(“cannot malloc node.\n”);	exit(1);</a:t>
            </a:r>
          </a:p>
          <a:p>
            <a:pPr eaLnBrk="1" hangingPunct="1">
              <a:lnSpc>
                <a:spcPct val="80000"/>
              </a:lnSpc>
              <a:buFontTx/>
              <a:buNone/>
            </a:pPr>
            <a:r>
              <a:rPr lang="en-US" altLang="zh-CN" sz="2000" dirty="0">
                <a:latin typeface="Consolas" panose="020B0609020204030204" pitchFamily="49" charset="0"/>
              </a:rPr>
              <a:t>	}</a:t>
            </a:r>
            <a:endParaRPr lang="en-US" altLang="zh-CN" sz="2000" b="1" dirty="0">
              <a:latin typeface="Consolas" panose="020B0609020204030204" pitchFamily="49" charset="0"/>
            </a:endParaRPr>
          </a:p>
          <a:p>
            <a:pPr eaLnBrk="1" hangingPunct="1">
              <a:lnSpc>
                <a:spcPct val="80000"/>
              </a:lnSpc>
              <a:buFontTx/>
              <a:buNone/>
            </a:pPr>
            <a:r>
              <a:rPr lang="en-US" altLang="zh-CN" sz="2000" dirty="0">
                <a:latin typeface="Consolas" panose="020B0609020204030204" pitchFamily="49" charset="0"/>
              </a:rPr>
              <a:t>	</a:t>
            </a:r>
            <a:r>
              <a:rPr lang="en-US" altLang="zh-CN" sz="2000" strike="sngStrike" dirty="0">
                <a:latin typeface="Consolas" panose="020B0609020204030204" pitchFamily="49" charset="0"/>
              </a:rPr>
              <a:t>if (</a:t>
            </a:r>
            <a:r>
              <a:rPr lang="en-US" altLang="zh-CN" sz="2000" b="1" strike="sngStrike" dirty="0">
                <a:latin typeface="Consolas" panose="020B0609020204030204" pitchFamily="49" charset="0"/>
              </a:rPr>
              <a:t>head!=NULL</a:t>
            </a:r>
            <a:r>
              <a:rPr lang="en-US" altLang="zh-CN" sz="2000" strike="sngStrike" dirty="0">
                <a:latin typeface="Consolas" panose="020B0609020204030204" pitchFamily="49" charset="0"/>
              </a:rPr>
              <a:t>)</a:t>
            </a:r>
            <a:endParaRPr lang="en-US" altLang="zh-CN" sz="2000" b="1" strike="sngStrike" dirty="0">
              <a:latin typeface="Consolas" panose="020B0609020204030204" pitchFamily="49" charset="0"/>
            </a:endParaRPr>
          </a:p>
          <a:p>
            <a:pPr eaLnBrk="1" hangingPunct="1">
              <a:lnSpc>
                <a:spcPct val="80000"/>
              </a:lnSpc>
              <a:buFontTx/>
              <a:buNone/>
            </a:pPr>
            <a:r>
              <a:rPr lang="en-US" altLang="zh-CN" sz="2000" b="1" dirty="0">
                <a:latin typeface="Consolas" panose="020B0609020204030204" pitchFamily="49" charset="0"/>
              </a:rPr>
              <a:t> 		p-&gt;next= head;</a:t>
            </a:r>
          </a:p>
          <a:p>
            <a:pPr eaLnBrk="1" hangingPunct="1">
              <a:lnSpc>
                <a:spcPct val="80000"/>
              </a:lnSpc>
              <a:buFontTx/>
              <a:buNone/>
            </a:pPr>
            <a:r>
              <a:rPr lang="en-US" altLang="zh-CN" sz="2000" dirty="0">
                <a:latin typeface="Consolas" panose="020B0609020204030204" pitchFamily="49" charset="0"/>
              </a:rPr>
              <a:t>	</a:t>
            </a:r>
            <a:r>
              <a:rPr lang="en-US" altLang="zh-CN" sz="2000" strike="sngStrike" dirty="0">
                <a:latin typeface="Consolas" panose="020B0609020204030204" pitchFamily="49" charset="0"/>
              </a:rPr>
              <a:t>else </a:t>
            </a:r>
            <a:r>
              <a:rPr lang="en-US" altLang="zh-CN" sz="2000" b="1" strike="sngStrike" dirty="0">
                <a:latin typeface="Consolas" panose="020B0609020204030204" pitchFamily="49" charset="0"/>
              </a:rPr>
              <a:t>p-&gt;next=NULL;</a:t>
            </a:r>
          </a:p>
          <a:p>
            <a:pPr eaLnBrk="1" hangingPunct="1">
              <a:lnSpc>
                <a:spcPct val="80000"/>
              </a:lnSpc>
              <a:buFontTx/>
              <a:buNone/>
            </a:pPr>
            <a:r>
              <a:rPr lang="en-US" altLang="zh-CN" sz="2000" b="1" dirty="0">
                <a:latin typeface="Consolas" panose="020B0609020204030204" pitchFamily="49" charset="0"/>
              </a:rPr>
              <a:t>  head=p;</a:t>
            </a:r>
          </a:p>
          <a:p>
            <a:pPr eaLnBrk="1" hangingPunct="1">
              <a:lnSpc>
                <a:spcPct val="80000"/>
              </a:lnSpc>
              <a:buFontTx/>
              <a:buNone/>
            </a:pPr>
            <a:r>
              <a:rPr lang="zh-CN" altLang="en-US" sz="2000" dirty="0">
                <a:latin typeface="Consolas" panose="020B0609020204030204" pitchFamily="49" charset="0"/>
              </a:rPr>
              <a:t>总结：插入位置的后继节点是否为空，处理都一样。</a:t>
            </a:r>
            <a:endParaRPr lang="en-US" altLang="zh-CN" sz="2000" b="1" dirty="0">
              <a:latin typeface="Consolas" panose="020B0609020204030204" pitchFamily="49" charset="0"/>
            </a:endParaRPr>
          </a:p>
        </p:txBody>
      </p:sp>
      <p:grpSp>
        <p:nvGrpSpPr>
          <p:cNvPr id="60" name="Group 28">
            <a:extLst>
              <a:ext uri="{FF2B5EF4-FFF2-40B4-BE49-F238E27FC236}">
                <a16:creationId xmlns:a16="http://schemas.microsoft.com/office/drawing/2014/main" id="{EC5FC1AC-43BA-4E45-AB05-D79DF83CFD3E}"/>
              </a:ext>
            </a:extLst>
          </p:cNvPr>
          <p:cNvGrpSpPr>
            <a:grpSpLocks/>
          </p:cNvGrpSpPr>
          <p:nvPr/>
        </p:nvGrpSpPr>
        <p:grpSpPr bwMode="auto">
          <a:xfrm>
            <a:off x="3212678" y="1666131"/>
            <a:ext cx="1111250" cy="466725"/>
            <a:chOff x="0" y="0"/>
            <a:chExt cx="624" cy="294"/>
          </a:xfrm>
        </p:grpSpPr>
        <p:sp>
          <p:nvSpPr>
            <p:cNvPr id="61" name="Text Box 29">
              <a:extLst>
                <a:ext uri="{FF2B5EF4-FFF2-40B4-BE49-F238E27FC236}">
                  <a16:creationId xmlns:a16="http://schemas.microsoft.com/office/drawing/2014/main" id="{3DB0234E-0797-4C63-8958-A9FFF617ACA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62" name="Line 30">
              <a:extLst>
                <a:ext uri="{FF2B5EF4-FFF2-40B4-BE49-F238E27FC236}">
                  <a16:creationId xmlns:a16="http://schemas.microsoft.com/office/drawing/2014/main" id="{8A2E3259-229C-4513-88CC-D41E2C354B2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31">
            <a:extLst>
              <a:ext uri="{FF2B5EF4-FFF2-40B4-BE49-F238E27FC236}">
                <a16:creationId xmlns:a16="http://schemas.microsoft.com/office/drawing/2014/main" id="{9935B2E1-586C-40B5-89AD-00A9A64FCE5F}"/>
              </a:ext>
            </a:extLst>
          </p:cNvPr>
          <p:cNvGrpSpPr>
            <a:grpSpLocks/>
          </p:cNvGrpSpPr>
          <p:nvPr/>
        </p:nvGrpSpPr>
        <p:grpSpPr bwMode="auto">
          <a:xfrm>
            <a:off x="4812878" y="1666131"/>
            <a:ext cx="1111250" cy="466725"/>
            <a:chOff x="0" y="0"/>
            <a:chExt cx="624" cy="294"/>
          </a:xfrm>
        </p:grpSpPr>
        <p:sp>
          <p:nvSpPr>
            <p:cNvPr id="64" name="Text Box 32">
              <a:extLst>
                <a:ext uri="{FF2B5EF4-FFF2-40B4-BE49-F238E27FC236}">
                  <a16:creationId xmlns:a16="http://schemas.microsoft.com/office/drawing/2014/main" id="{852407A1-B924-47B9-BD92-48F9D645CE1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65" name="Line 33">
              <a:extLst>
                <a:ext uri="{FF2B5EF4-FFF2-40B4-BE49-F238E27FC236}">
                  <a16:creationId xmlns:a16="http://schemas.microsoft.com/office/drawing/2014/main" id="{3092F65A-BA74-4F80-9287-364BE965963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 name="Group 34">
            <a:extLst>
              <a:ext uri="{FF2B5EF4-FFF2-40B4-BE49-F238E27FC236}">
                <a16:creationId xmlns:a16="http://schemas.microsoft.com/office/drawing/2014/main" id="{A8A8A5F8-1972-4B33-BDA9-996482BCA79D}"/>
              </a:ext>
            </a:extLst>
          </p:cNvPr>
          <p:cNvGrpSpPr>
            <a:grpSpLocks/>
          </p:cNvGrpSpPr>
          <p:nvPr/>
        </p:nvGrpSpPr>
        <p:grpSpPr bwMode="auto">
          <a:xfrm>
            <a:off x="6413078" y="1666131"/>
            <a:ext cx="1111250" cy="466725"/>
            <a:chOff x="0" y="0"/>
            <a:chExt cx="624" cy="294"/>
          </a:xfrm>
        </p:grpSpPr>
        <p:sp>
          <p:nvSpPr>
            <p:cNvPr id="67" name="Text Box 35">
              <a:extLst>
                <a:ext uri="{FF2B5EF4-FFF2-40B4-BE49-F238E27FC236}">
                  <a16:creationId xmlns:a16="http://schemas.microsoft.com/office/drawing/2014/main" id="{9DC952A7-D54E-455A-9888-7826F77075B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68" name="Line 36">
              <a:extLst>
                <a:ext uri="{FF2B5EF4-FFF2-40B4-BE49-F238E27FC236}">
                  <a16:creationId xmlns:a16="http://schemas.microsoft.com/office/drawing/2014/main" id="{3BF052D2-3D00-42B6-8A5A-B4D26A938D1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 name="Group 37">
            <a:extLst>
              <a:ext uri="{FF2B5EF4-FFF2-40B4-BE49-F238E27FC236}">
                <a16:creationId xmlns:a16="http://schemas.microsoft.com/office/drawing/2014/main" id="{272BFDB2-E31A-44F1-90E1-EC8D181D3785}"/>
              </a:ext>
            </a:extLst>
          </p:cNvPr>
          <p:cNvGrpSpPr>
            <a:grpSpLocks/>
          </p:cNvGrpSpPr>
          <p:nvPr/>
        </p:nvGrpSpPr>
        <p:grpSpPr bwMode="auto">
          <a:xfrm>
            <a:off x="3974678" y="1861393"/>
            <a:ext cx="939800" cy="76200"/>
            <a:chOff x="0" y="0"/>
            <a:chExt cx="528" cy="48"/>
          </a:xfrm>
        </p:grpSpPr>
        <p:sp>
          <p:nvSpPr>
            <p:cNvPr id="70" name="Line 38">
              <a:extLst>
                <a:ext uri="{FF2B5EF4-FFF2-40B4-BE49-F238E27FC236}">
                  <a16:creationId xmlns:a16="http://schemas.microsoft.com/office/drawing/2014/main" id="{A871F4A6-75F0-4F23-8C9A-D315D3C8DE98}"/>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Oval 39">
              <a:extLst>
                <a:ext uri="{FF2B5EF4-FFF2-40B4-BE49-F238E27FC236}">
                  <a16:creationId xmlns:a16="http://schemas.microsoft.com/office/drawing/2014/main" id="{65B94E1C-54FB-4024-BC1C-E72212B33ED1}"/>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72" name="Group 40">
            <a:extLst>
              <a:ext uri="{FF2B5EF4-FFF2-40B4-BE49-F238E27FC236}">
                <a16:creationId xmlns:a16="http://schemas.microsoft.com/office/drawing/2014/main" id="{20DE98A0-4018-4A45-BB49-DDDD81670747}"/>
              </a:ext>
            </a:extLst>
          </p:cNvPr>
          <p:cNvGrpSpPr>
            <a:grpSpLocks/>
          </p:cNvGrpSpPr>
          <p:nvPr/>
        </p:nvGrpSpPr>
        <p:grpSpPr bwMode="auto">
          <a:xfrm>
            <a:off x="5574878" y="1866156"/>
            <a:ext cx="939800" cy="76200"/>
            <a:chOff x="0" y="0"/>
            <a:chExt cx="528" cy="48"/>
          </a:xfrm>
        </p:grpSpPr>
        <p:sp>
          <p:nvSpPr>
            <p:cNvPr id="73" name="Line 41">
              <a:extLst>
                <a:ext uri="{FF2B5EF4-FFF2-40B4-BE49-F238E27FC236}">
                  <a16:creationId xmlns:a16="http://schemas.microsoft.com/office/drawing/2014/main" id="{4BD08E36-5FCC-4689-8354-B80213AB9836}"/>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Oval 42">
              <a:extLst>
                <a:ext uri="{FF2B5EF4-FFF2-40B4-BE49-F238E27FC236}">
                  <a16:creationId xmlns:a16="http://schemas.microsoft.com/office/drawing/2014/main" id="{17BD2024-AE32-4C89-AEB8-85565BF6994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75" name="Group 43">
            <a:extLst>
              <a:ext uri="{FF2B5EF4-FFF2-40B4-BE49-F238E27FC236}">
                <a16:creationId xmlns:a16="http://schemas.microsoft.com/office/drawing/2014/main" id="{5CB7863F-639B-4C68-A6F3-1466FECA7281}"/>
              </a:ext>
            </a:extLst>
          </p:cNvPr>
          <p:cNvGrpSpPr>
            <a:grpSpLocks/>
          </p:cNvGrpSpPr>
          <p:nvPr/>
        </p:nvGrpSpPr>
        <p:grpSpPr bwMode="auto">
          <a:xfrm>
            <a:off x="1599158" y="1124744"/>
            <a:ext cx="1614221" cy="923925"/>
            <a:chOff x="0" y="0"/>
            <a:chExt cx="907" cy="582"/>
          </a:xfrm>
        </p:grpSpPr>
        <p:sp>
          <p:nvSpPr>
            <p:cNvPr id="76" name="Text Box 44">
              <a:extLst>
                <a:ext uri="{FF2B5EF4-FFF2-40B4-BE49-F238E27FC236}">
                  <a16:creationId xmlns:a16="http://schemas.microsoft.com/office/drawing/2014/main" id="{E577435C-F959-42C7-8731-02D6C11267AC}"/>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77" name="Text Box 45">
              <a:extLst>
                <a:ext uri="{FF2B5EF4-FFF2-40B4-BE49-F238E27FC236}">
                  <a16:creationId xmlns:a16="http://schemas.microsoft.com/office/drawing/2014/main" id="{EFA1CD26-4DF7-4848-B3BC-C63179E14E77}"/>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head</a:t>
              </a:r>
            </a:p>
          </p:txBody>
        </p:sp>
        <p:grpSp>
          <p:nvGrpSpPr>
            <p:cNvPr id="78" name="Group 46">
              <a:extLst>
                <a:ext uri="{FF2B5EF4-FFF2-40B4-BE49-F238E27FC236}">
                  <a16:creationId xmlns:a16="http://schemas.microsoft.com/office/drawing/2014/main" id="{A9BBF57D-4315-4288-AA5D-E4A3A5151B25}"/>
                </a:ext>
              </a:extLst>
            </p:cNvPr>
            <p:cNvGrpSpPr>
              <a:grpSpLocks/>
            </p:cNvGrpSpPr>
            <p:nvPr/>
          </p:nvGrpSpPr>
          <p:grpSpPr bwMode="auto">
            <a:xfrm>
              <a:off x="336" y="432"/>
              <a:ext cx="571" cy="48"/>
              <a:chOff x="0" y="0"/>
              <a:chExt cx="571" cy="48"/>
            </a:xfrm>
          </p:grpSpPr>
          <p:sp>
            <p:nvSpPr>
              <p:cNvPr id="80" name="Oval 47">
                <a:extLst>
                  <a:ext uri="{FF2B5EF4-FFF2-40B4-BE49-F238E27FC236}">
                    <a16:creationId xmlns:a16="http://schemas.microsoft.com/office/drawing/2014/main" id="{489EB0B7-F9B5-4C33-87D4-F17667AA340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81" name="Line 48">
                <a:extLst>
                  <a:ext uri="{FF2B5EF4-FFF2-40B4-BE49-F238E27FC236}">
                    <a16:creationId xmlns:a16="http://schemas.microsoft.com/office/drawing/2014/main" id="{CEFEAD32-5590-4975-8D42-ED9AD14E7C8F}"/>
                  </a:ext>
                </a:extLst>
              </p:cNvPr>
              <p:cNvSpPr>
                <a:spLocks noChangeShapeType="1"/>
              </p:cNvSpPr>
              <p:nvPr/>
            </p:nvSpPr>
            <p:spPr bwMode="auto">
              <a:xfrm flipV="1">
                <a:off x="18" y="32"/>
                <a:ext cx="553" cy="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2" name="Group 49">
            <a:extLst>
              <a:ext uri="{FF2B5EF4-FFF2-40B4-BE49-F238E27FC236}">
                <a16:creationId xmlns:a16="http://schemas.microsoft.com/office/drawing/2014/main" id="{2DE045A3-A74E-45B5-AE3E-C5517AD7946D}"/>
              </a:ext>
            </a:extLst>
          </p:cNvPr>
          <p:cNvGrpSpPr>
            <a:grpSpLocks/>
          </p:cNvGrpSpPr>
          <p:nvPr/>
        </p:nvGrpSpPr>
        <p:grpSpPr bwMode="auto">
          <a:xfrm>
            <a:off x="2624683" y="1662612"/>
            <a:ext cx="341313" cy="457200"/>
            <a:chOff x="0" y="0"/>
            <a:chExt cx="192" cy="288"/>
          </a:xfrm>
        </p:grpSpPr>
        <p:sp>
          <p:nvSpPr>
            <p:cNvPr id="83" name="Line 50">
              <a:extLst>
                <a:ext uri="{FF2B5EF4-FFF2-40B4-BE49-F238E27FC236}">
                  <a16:creationId xmlns:a16="http://schemas.microsoft.com/office/drawing/2014/main" id="{3C0444C3-1C55-449F-8F2F-AB8F115033B8}"/>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51">
              <a:extLst>
                <a:ext uri="{FF2B5EF4-FFF2-40B4-BE49-F238E27FC236}">
                  <a16:creationId xmlns:a16="http://schemas.microsoft.com/office/drawing/2014/main" id="{7F143358-CABA-403C-88F5-DE8E217C51EE}"/>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 name="Line 52">
            <a:extLst>
              <a:ext uri="{FF2B5EF4-FFF2-40B4-BE49-F238E27FC236}">
                <a16:creationId xmlns:a16="http://schemas.microsoft.com/office/drawing/2014/main" id="{6034A1DE-051B-46F1-8886-3EDCC8B0EEB8}"/>
              </a:ext>
            </a:extLst>
          </p:cNvPr>
          <p:cNvSpPr>
            <a:spLocks noChangeShapeType="1"/>
          </p:cNvSpPr>
          <p:nvPr/>
        </p:nvSpPr>
        <p:spPr bwMode="auto">
          <a:xfrm>
            <a:off x="2288246" y="1964581"/>
            <a:ext cx="85725" cy="6096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Line 54">
            <a:extLst>
              <a:ext uri="{FF2B5EF4-FFF2-40B4-BE49-F238E27FC236}">
                <a16:creationId xmlns:a16="http://schemas.microsoft.com/office/drawing/2014/main" id="{7ECCC9E1-FC36-4727-9F7F-4E4777227E23}"/>
              </a:ext>
            </a:extLst>
          </p:cNvPr>
          <p:cNvSpPr>
            <a:spLocks noChangeShapeType="1"/>
          </p:cNvSpPr>
          <p:nvPr/>
        </p:nvSpPr>
        <p:spPr bwMode="auto">
          <a:xfrm flipV="1">
            <a:off x="2974046" y="2193181"/>
            <a:ext cx="257175" cy="6858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7" name="Group 55">
            <a:extLst>
              <a:ext uri="{FF2B5EF4-FFF2-40B4-BE49-F238E27FC236}">
                <a16:creationId xmlns:a16="http://schemas.microsoft.com/office/drawing/2014/main" id="{C51F0BD6-C4F2-46D3-8930-7A03CD3C2705}"/>
              </a:ext>
            </a:extLst>
          </p:cNvPr>
          <p:cNvGrpSpPr>
            <a:grpSpLocks/>
          </p:cNvGrpSpPr>
          <p:nvPr/>
        </p:nvGrpSpPr>
        <p:grpSpPr bwMode="auto">
          <a:xfrm>
            <a:off x="884097" y="2183656"/>
            <a:ext cx="2391573" cy="923925"/>
            <a:chOff x="193" y="0"/>
            <a:chExt cx="1343" cy="582"/>
          </a:xfrm>
        </p:grpSpPr>
        <p:grpSp>
          <p:nvGrpSpPr>
            <p:cNvPr id="88" name="Group 56">
              <a:extLst>
                <a:ext uri="{FF2B5EF4-FFF2-40B4-BE49-F238E27FC236}">
                  <a16:creationId xmlns:a16="http://schemas.microsoft.com/office/drawing/2014/main" id="{D326C771-7B79-4886-9378-79DFEB41EC81}"/>
                </a:ext>
              </a:extLst>
            </p:cNvPr>
            <p:cNvGrpSpPr>
              <a:grpSpLocks/>
            </p:cNvGrpSpPr>
            <p:nvPr/>
          </p:nvGrpSpPr>
          <p:grpSpPr bwMode="auto">
            <a:xfrm>
              <a:off x="912" y="288"/>
              <a:ext cx="624" cy="294"/>
              <a:chOff x="0" y="0"/>
              <a:chExt cx="624" cy="294"/>
            </a:xfrm>
          </p:grpSpPr>
          <p:sp>
            <p:nvSpPr>
              <p:cNvPr id="95" name="Text Box 57">
                <a:extLst>
                  <a:ext uri="{FF2B5EF4-FFF2-40B4-BE49-F238E27FC236}">
                    <a16:creationId xmlns:a16="http://schemas.microsoft.com/office/drawing/2014/main" id="{10F221E4-0085-4B9A-9124-3DB4A890B0C6}"/>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27</a:t>
                </a:r>
              </a:p>
            </p:txBody>
          </p:sp>
          <p:sp>
            <p:nvSpPr>
              <p:cNvPr id="96" name="Line 58">
                <a:extLst>
                  <a:ext uri="{FF2B5EF4-FFF2-40B4-BE49-F238E27FC236}">
                    <a16:creationId xmlns:a16="http://schemas.microsoft.com/office/drawing/2014/main" id="{E76F9313-6803-4D07-8C4A-FAEEFE9033D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9" name="Group 59">
              <a:extLst>
                <a:ext uri="{FF2B5EF4-FFF2-40B4-BE49-F238E27FC236}">
                  <a16:creationId xmlns:a16="http://schemas.microsoft.com/office/drawing/2014/main" id="{792A2798-2509-4DA7-A27A-0E5F4BE4FE2D}"/>
                </a:ext>
              </a:extLst>
            </p:cNvPr>
            <p:cNvGrpSpPr>
              <a:grpSpLocks/>
            </p:cNvGrpSpPr>
            <p:nvPr/>
          </p:nvGrpSpPr>
          <p:grpSpPr bwMode="auto">
            <a:xfrm>
              <a:off x="193" y="0"/>
              <a:ext cx="719" cy="582"/>
              <a:chOff x="193" y="0"/>
              <a:chExt cx="719" cy="582"/>
            </a:xfrm>
          </p:grpSpPr>
          <p:sp>
            <p:nvSpPr>
              <p:cNvPr id="90" name="Oval 60">
                <a:extLst>
                  <a:ext uri="{FF2B5EF4-FFF2-40B4-BE49-F238E27FC236}">
                    <a16:creationId xmlns:a16="http://schemas.microsoft.com/office/drawing/2014/main" id="{18DB0C28-A5B7-4C00-9572-431E289E6914}"/>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91" name="Group 61">
                <a:extLst>
                  <a:ext uri="{FF2B5EF4-FFF2-40B4-BE49-F238E27FC236}">
                    <a16:creationId xmlns:a16="http://schemas.microsoft.com/office/drawing/2014/main" id="{9FEEED1B-FE4D-46E7-8CF8-4CD7555B0549}"/>
                  </a:ext>
                </a:extLst>
              </p:cNvPr>
              <p:cNvGrpSpPr>
                <a:grpSpLocks/>
              </p:cNvGrpSpPr>
              <p:nvPr/>
            </p:nvGrpSpPr>
            <p:grpSpPr bwMode="auto">
              <a:xfrm>
                <a:off x="193" y="0"/>
                <a:ext cx="719" cy="582"/>
                <a:chOff x="193" y="0"/>
                <a:chExt cx="719" cy="582"/>
              </a:xfrm>
            </p:grpSpPr>
            <p:sp>
              <p:nvSpPr>
                <p:cNvPr id="92" name="Text Box 62">
                  <a:extLst>
                    <a:ext uri="{FF2B5EF4-FFF2-40B4-BE49-F238E27FC236}">
                      <a16:creationId xmlns:a16="http://schemas.microsoft.com/office/drawing/2014/main" id="{D94A95A8-FB23-40D0-ACB4-2778C4C68B2E}"/>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93" name="Text Box 63">
                  <a:extLst>
                    <a:ext uri="{FF2B5EF4-FFF2-40B4-BE49-F238E27FC236}">
                      <a16:creationId xmlns:a16="http://schemas.microsoft.com/office/drawing/2014/main" id="{39D99678-5094-4F52-AF30-2AB27DF6C4D1}"/>
                    </a:ext>
                  </a:extLst>
                </p:cNvPr>
                <p:cNvSpPr txBox="1">
                  <a:spLocks noChangeArrowheads="1"/>
                </p:cNvSpPr>
                <p:nvPr/>
              </p:nvSpPr>
              <p:spPr bwMode="auto">
                <a:xfrm>
                  <a:off x="193" y="0"/>
                  <a:ext cx="7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   </a:t>
                  </a:r>
                  <a:r>
                    <a:rPr lang="en-US" altLang="zh-CN" sz="2400" dirty="0">
                      <a:solidFill>
                        <a:srgbClr val="FF3300"/>
                      </a:solidFill>
                      <a:latin typeface="Times New Roman" panose="02020603050405020304" pitchFamily="18" charset="0"/>
                    </a:rPr>
                    <a:t>p</a:t>
                  </a:r>
                </a:p>
              </p:txBody>
            </p:sp>
            <p:sp>
              <p:nvSpPr>
                <p:cNvPr id="94" name="Line 64">
                  <a:extLst>
                    <a:ext uri="{FF2B5EF4-FFF2-40B4-BE49-F238E27FC236}">
                      <a16:creationId xmlns:a16="http://schemas.microsoft.com/office/drawing/2014/main" id="{BE8B9D48-0F04-4630-8FC8-D56F62D6FCF2}"/>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97" name="Line 65">
            <a:extLst>
              <a:ext uri="{FF2B5EF4-FFF2-40B4-BE49-F238E27FC236}">
                <a16:creationId xmlns:a16="http://schemas.microsoft.com/office/drawing/2014/main" id="{0C8E784B-EAA4-4899-B175-BBB417D8E93F}"/>
              </a:ext>
            </a:extLst>
          </p:cNvPr>
          <p:cNvSpPr>
            <a:spLocks noChangeShapeType="1"/>
          </p:cNvSpPr>
          <p:nvPr/>
        </p:nvSpPr>
        <p:spPr bwMode="auto">
          <a:xfrm>
            <a:off x="6946478" y="1675656"/>
            <a:ext cx="512763"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Text Box 102">
            <a:extLst>
              <a:ext uri="{FF2B5EF4-FFF2-40B4-BE49-F238E27FC236}">
                <a16:creationId xmlns:a16="http://schemas.microsoft.com/office/drawing/2014/main" id="{AB547A7C-8972-4CDB-AA6F-28B6FAE1030C}"/>
              </a:ext>
            </a:extLst>
          </p:cNvPr>
          <p:cNvSpPr txBox="1">
            <a:spLocks noChangeArrowheads="1"/>
          </p:cNvSpPr>
          <p:nvPr/>
        </p:nvSpPr>
        <p:spPr bwMode="auto">
          <a:xfrm>
            <a:off x="735558" y="1801019"/>
            <a:ext cx="1079500" cy="46166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头插</a:t>
            </a:r>
          </a:p>
        </p:txBody>
      </p:sp>
    </p:spTree>
    <p:custDataLst>
      <p:tags r:id="rId1"/>
    </p:custDataLst>
    <p:extLst>
      <p:ext uri="{BB962C8B-B14F-4D97-AF65-F5344CB8AC3E}">
        <p14:creationId xmlns:p14="http://schemas.microsoft.com/office/powerpoint/2010/main" val="1013825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dissolve">
                                      <p:cBhvr>
                                        <p:cTn id="10" dur="500"/>
                                        <p:tgtEl>
                                          <p:spTgt spid="85"/>
                                        </p:tgtEl>
                                      </p:cBhvr>
                                    </p:animEffect>
                                  </p:childTnLst>
                                </p:cTn>
                              </p:par>
                              <p:par>
                                <p:cTn id="11" presetID="9"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dissolve">
                                      <p:cBhvr>
                                        <p:cTn id="1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7169">
            <a:extLst>
              <a:ext uri="{FF2B5EF4-FFF2-40B4-BE49-F238E27FC236}">
                <a16:creationId xmlns:a16="http://schemas.microsoft.com/office/drawing/2014/main" id="{EC4B426D-DC33-4995-97ED-B6DD1E74FDDC}"/>
              </a:ext>
            </a:extLst>
          </p:cNvPr>
          <p:cNvSpPr>
            <a:spLocks noGrp="1" noChangeArrowheads="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问题的引出</a:t>
            </a:r>
          </a:p>
        </p:txBody>
      </p:sp>
      <p:sp>
        <p:nvSpPr>
          <p:cNvPr id="7171" name="文本占位符 7170">
            <a:extLst>
              <a:ext uri="{FF2B5EF4-FFF2-40B4-BE49-F238E27FC236}">
                <a16:creationId xmlns:a16="http://schemas.microsoft.com/office/drawing/2014/main" id="{FECC985C-8C61-4052-9D0E-78DEF0478806}"/>
              </a:ext>
            </a:extLst>
          </p:cNvPr>
          <p:cNvSpPr>
            <a:spLocks noGrp="1"/>
          </p:cNvSpPr>
          <p:nvPr>
            <p:ph idx="1"/>
          </p:nvPr>
        </p:nvSpPr>
        <p:spPr>
          <a:ln>
            <a:miter/>
          </a:ln>
        </p:spPr>
        <p:txBody>
          <a:bodyPr/>
          <a:lstStyle/>
          <a:p>
            <a:pPr marL="1905" indent="-344805">
              <a:buFontTx/>
              <a:buNone/>
              <a:defRPr/>
            </a:pPr>
            <a:r>
              <a:rPr lang="zh-CN" altLang="en-US" b="1" noProof="1">
                <a:latin typeface="微软雅黑" panose="020B0503020204020204" pitchFamily="34" charset="-122"/>
                <a:ea typeface="微软雅黑" panose="020B0503020204020204" pitchFamily="34" charset="-122"/>
              </a:rPr>
              <a:t>任务：设计一个消息队列的管理程序</a:t>
            </a:r>
            <a:endParaRPr lang="zh-CN" altLang="en-US" b="1" noProof="1">
              <a:solidFill>
                <a:srgbClr val="FF0000"/>
              </a:solidFill>
              <a:latin typeface="微软雅黑" panose="020B0503020204020204" pitchFamily="34" charset="-122"/>
              <a:ea typeface="微软雅黑" panose="020B0503020204020204" pitchFamily="34" charset="-122"/>
            </a:endParaRPr>
          </a:p>
          <a:p>
            <a:pPr marL="1905" indent="-1905" eaLnBrk="1" hangingPunct="1">
              <a:lnSpc>
                <a:spcPct val="150000"/>
              </a:lnSpc>
              <a:buFont typeface="Wingdings" charset="2"/>
              <a:buChar char="Ø"/>
              <a:defRPr/>
            </a:pPr>
            <a:r>
              <a:rPr lang="zh-CN" altLang="en-US" sz="2400" b="1" noProof="1"/>
              <a:t>就像短信、微信一样，一台计算机内部各执行程序之间靠消息协作，互联网上各个计算机之间也靠消息协作。</a:t>
            </a:r>
            <a:endParaRPr lang="en-US" altLang="zh-CN" sz="2400" b="1" noProof="1"/>
          </a:p>
          <a:p>
            <a:pPr marL="1905" indent="-1905" eaLnBrk="1" hangingPunct="1">
              <a:lnSpc>
                <a:spcPct val="150000"/>
              </a:lnSpc>
              <a:buFont typeface="Wingdings" charset="2"/>
              <a:buChar char="Ø"/>
              <a:defRPr/>
            </a:pPr>
            <a:r>
              <a:rPr lang="zh-CN" altLang="en-US" sz="2400" b="1" noProof="1"/>
              <a:t>消息的属性：内容、发送者、发送时间。</a:t>
            </a:r>
            <a:endParaRPr lang="en-US" altLang="zh-CN" sz="2400" b="1" noProof="1"/>
          </a:p>
          <a:p>
            <a:pPr marL="1905" indent="-1905" eaLnBrk="1" hangingPunct="1">
              <a:lnSpc>
                <a:spcPct val="150000"/>
              </a:lnSpc>
              <a:buFont typeface="Wingdings" charset="2"/>
              <a:buChar char="Ø"/>
              <a:defRPr/>
            </a:pPr>
            <a:r>
              <a:rPr lang="zh-CN" altLang="en-US" sz="2400" b="1" noProof="1"/>
              <a:t>消息队列的特殊性：运行周期内消息的个数可能很小，也可能极多；而且消息队列的查询方式多变；很少整体操作，多属单个消息插入删除或局部一段消息插入删除。</a:t>
            </a:r>
            <a:r>
              <a:rPr lang="zh-CN" altLang="en-US" sz="2400" noProof="1"/>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737772B4-EBA2-42C1-A014-A7209A7DD15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D4119B5-6049-4234-B880-BAAE36C3AF3A}" type="slidenum">
              <a:rPr lang="en-US" altLang="zh-CN" sz="1400">
                <a:latin typeface="Times New Roman" panose="02020603050405020304" pitchFamily="18" charset="0"/>
              </a:rPr>
              <a:pPr algn="r" eaLnBrk="1" hangingPunct="1">
                <a:spcBef>
                  <a:spcPct val="50000"/>
                </a:spcBef>
                <a:buFontTx/>
                <a:buNone/>
              </a:pPr>
              <a:t>20</a:t>
            </a:fld>
            <a:endParaRPr lang="en-US" altLang="zh-CN" sz="1400">
              <a:latin typeface="Times New Roman" panose="02020603050405020304" pitchFamily="18" charset="0"/>
            </a:endParaRPr>
          </a:p>
        </p:txBody>
      </p:sp>
      <p:sp>
        <p:nvSpPr>
          <p:cNvPr id="34819" name="Rectangle 4">
            <a:extLst>
              <a:ext uri="{FF2B5EF4-FFF2-40B4-BE49-F238E27FC236}">
                <a16:creationId xmlns:a16="http://schemas.microsoft.com/office/drawing/2014/main" id="{D1816846-2B39-4E29-A60C-F589CB1C20F5}"/>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链表节点的插入</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中间插</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pSp>
        <p:nvGrpSpPr>
          <p:cNvPr id="34820" name="Group 28">
            <a:extLst>
              <a:ext uri="{FF2B5EF4-FFF2-40B4-BE49-F238E27FC236}">
                <a16:creationId xmlns:a16="http://schemas.microsoft.com/office/drawing/2014/main" id="{2EF406DB-4196-4F09-99F3-877DEEAF9FD1}"/>
              </a:ext>
            </a:extLst>
          </p:cNvPr>
          <p:cNvGrpSpPr>
            <a:grpSpLocks/>
          </p:cNvGrpSpPr>
          <p:nvPr/>
        </p:nvGrpSpPr>
        <p:grpSpPr bwMode="auto">
          <a:xfrm>
            <a:off x="2838948" y="2191891"/>
            <a:ext cx="1111250" cy="466725"/>
            <a:chOff x="0" y="0"/>
            <a:chExt cx="624" cy="294"/>
          </a:xfrm>
        </p:grpSpPr>
        <p:sp>
          <p:nvSpPr>
            <p:cNvPr id="34893" name="Text Box 29">
              <a:extLst>
                <a:ext uri="{FF2B5EF4-FFF2-40B4-BE49-F238E27FC236}">
                  <a16:creationId xmlns:a16="http://schemas.microsoft.com/office/drawing/2014/main" id="{AFF7B6BC-07CA-44C7-A0EA-FDA776E6245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34894" name="Line 30">
              <a:extLst>
                <a:ext uri="{FF2B5EF4-FFF2-40B4-BE49-F238E27FC236}">
                  <a16:creationId xmlns:a16="http://schemas.microsoft.com/office/drawing/2014/main" id="{6743E6C5-0039-4FC9-9BB2-183757BF7AF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1" name="Group 31">
            <a:extLst>
              <a:ext uri="{FF2B5EF4-FFF2-40B4-BE49-F238E27FC236}">
                <a16:creationId xmlns:a16="http://schemas.microsoft.com/office/drawing/2014/main" id="{923E2FAE-A267-4560-815C-2EA29BFBB05D}"/>
              </a:ext>
            </a:extLst>
          </p:cNvPr>
          <p:cNvGrpSpPr>
            <a:grpSpLocks/>
          </p:cNvGrpSpPr>
          <p:nvPr/>
        </p:nvGrpSpPr>
        <p:grpSpPr bwMode="auto">
          <a:xfrm>
            <a:off x="4439148" y="2191891"/>
            <a:ext cx="1111250" cy="466725"/>
            <a:chOff x="0" y="0"/>
            <a:chExt cx="624" cy="294"/>
          </a:xfrm>
        </p:grpSpPr>
        <p:sp>
          <p:nvSpPr>
            <p:cNvPr id="34891" name="Text Box 32">
              <a:extLst>
                <a:ext uri="{FF2B5EF4-FFF2-40B4-BE49-F238E27FC236}">
                  <a16:creationId xmlns:a16="http://schemas.microsoft.com/office/drawing/2014/main" id="{A821D0C5-5485-4336-8D68-91E5D9B81E7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34892" name="Line 33">
              <a:extLst>
                <a:ext uri="{FF2B5EF4-FFF2-40B4-BE49-F238E27FC236}">
                  <a16:creationId xmlns:a16="http://schemas.microsoft.com/office/drawing/2014/main" id="{A5900F41-6DD9-48D5-9BAC-863BB7D3D24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2" name="Group 34">
            <a:extLst>
              <a:ext uri="{FF2B5EF4-FFF2-40B4-BE49-F238E27FC236}">
                <a16:creationId xmlns:a16="http://schemas.microsoft.com/office/drawing/2014/main" id="{0F3119CE-AE6E-4AE8-B907-500AE48F2089}"/>
              </a:ext>
            </a:extLst>
          </p:cNvPr>
          <p:cNvGrpSpPr>
            <a:grpSpLocks/>
          </p:cNvGrpSpPr>
          <p:nvPr/>
        </p:nvGrpSpPr>
        <p:grpSpPr bwMode="auto">
          <a:xfrm>
            <a:off x="6039348" y="2191891"/>
            <a:ext cx="1111250" cy="466725"/>
            <a:chOff x="0" y="0"/>
            <a:chExt cx="624" cy="294"/>
          </a:xfrm>
        </p:grpSpPr>
        <p:sp>
          <p:nvSpPr>
            <p:cNvPr id="34889" name="Text Box 35">
              <a:extLst>
                <a:ext uri="{FF2B5EF4-FFF2-40B4-BE49-F238E27FC236}">
                  <a16:creationId xmlns:a16="http://schemas.microsoft.com/office/drawing/2014/main" id="{3C722809-A61F-440D-9B39-045956FAF34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34890" name="Line 36">
              <a:extLst>
                <a:ext uri="{FF2B5EF4-FFF2-40B4-BE49-F238E27FC236}">
                  <a16:creationId xmlns:a16="http://schemas.microsoft.com/office/drawing/2014/main" id="{296CDEF6-16D8-4D86-8631-009BF243E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3" name="Group 37">
            <a:extLst>
              <a:ext uri="{FF2B5EF4-FFF2-40B4-BE49-F238E27FC236}">
                <a16:creationId xmlns:a16="http://schemas.microsoft.com/office/drawing/2014/main" id="{5034480B-7CD3-493B-93C8-8D1FFFC8CBC1}"/>
              </a:ext>
            </a:extLst>
          </p:cNvPr>
          <p:cNvGrpSpPr>
            <a:grpSpLocks/>
          </p:cNvGrpSpPr>
          <p:nvPr/>
        </p:nvGrpSpPr>
        <p:grpSpPr bwMode="auto">
          <a:xfrm>
            <a:off x="3600948" y="2387153"/>
            <a:ext cx="939800" cy="76200"/>
            <a:chOff x="0" y="0"/>
            <a:chExt cx="528" cy="48"/>
          </a:xfrm>
        </p:grpSpPr>
        <p:sp>
          <p:nvSpPr>
            <p:cNvPr id="34887" name="Line 38">
              <a:extLst>
                <a:ext uri="{FF2B5EF4-FFF2-40B4-BE49-F238E27FC236}">
                  <a16:creationId xmlns:a16="http://schemas.microsoft.com/office/drawing/2014/main" id="{354701E9-F3EF-49FE-A0EF-5F2F20F77DD8}"/>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8" name="Oval 39">
              <a:extLst>
                <a:ext uri="{FF2B5EF4-FFF2-40B4-BE49-F238E27FC236}">
                  <a16:creationId xmlns:a16="http://schemas.microsoft.com/office/drawing/2014/main" id="{91E58459-0BF7-4255-B5F2-B27B55B0A8A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24" name="Group 40">
            <a:extLst>
              <a:ext uri="{FF2B5EF4-FFF2-40B4-BE49-F238E27FC236}">
                <a16:creationId xmlns:a16="http://schemas.microsoft.com/office/drawing/2014/main" id="{013ED074-B746-48E2-BD3A-CB59CE7E6C20}"/>
              </a:ext>
            </a:extLst>
          </p:cNvPr>
          <p:cNvGrpSpPr>
            <a:grpSpLocks/>
          </p:cNvGrpSpPr>
          <p:nvPr/>
        </p:nvGrpSpPr>
        <p:grpSpPr bwMode="auto">
          <a:xfrm>
            <a:off x="5201148" y="2391916"/>
            <a:ext cx="939800" cy="76200"/>
            <a:chOff x="0" y="0"/>
            <a:chExt cx="528" cy="48"/>
          </a:xfrm>
        </p:grpSpPr>
        <p:sp>
          <p:nvSpPr>
            <p:cNvPr id="34885" name="Line 41">
              <a:extLst>
                <a:ext uri="{FF2B5EF4-FFF2-40B4-BE49-F238E27FC236}">
                  <a16:creationId xmlns:a16="http://schemas.microsoft.com/office/drawing/2014/main" id="{66F28631-D902-4079-93EE-3825634B2E9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6" name="Oval 42">
              <a:extLst>
                <a:ext uri="{FF2B5EF4-FFF2-40B4-BE49-F238E27FC236}">
                  <a16:creationId xmlns:a16="http://schemas.microsoft.com/office/drawing/2014/main" id="{AE60DB78-05AC-4941-A692-E92DDB9F719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25" name="Group 43">
            <a:extLst>
              <a:ext uri="{FF2B5EF4-FFF2-40B4-BE49-F238E27FC236}">
                <a16:creationId xmlns:a16="http://schemas.microsoft.com/office/drawing/2014/main" id="{0C18F677-D140-48A1-960B-6B217681689B}"/>
              </a:ext>
            </a:extLst>
          </p:cNvPr>
          <p:cNvGrpSpPr>
            <a:grpSpLocks/>
          </p:cNvGrpSpPr>
          <p:nvPr/>
        </p:nvGrpSpPr>
        <p:grpSpPr bwMode="auto">
          <a:xfrm>
            <a:off x="1385847" y="1643000"/>
            <a:ext cx="1473622" cy="923925"/>
            <a:chOff x="0" y="0"/>
            <a:chExt cx="828" cy="582"/>
          </a:xfrm>
        </p:grpSpPr>
        <p:sp>
          <p:nvSpPr>
            <p:cNvPr id="34880" name="Text Box 44">
              <a:extLst>
                <a:ext uri="{FF2B5EF4-FFF2-40B4-BE49-F238E27FC236}">
                  <a16:creationId xmlns:a16="http://schemas.microsoft.com/office/drawing/2014/main" id="{F2F93AE7-1F6C-4A86-BB8C-4C96627FF18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34881" name="Text Box 45">
              <a:extLst>
                <a:ext uri="{FF2B5EF4-FFF2-40B4-BE49-F238E27FC236}">
                  <a16:creationId xmlns:a16="http://schemas.microsoft.com/office/drawing/2014/main" id="{0F74CD94-14A3-4EF5-9AD0-1FA74A9D17BD}"/>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head</a:t>
              </a:r>
            </a:p>
          </p:txBody>
        </p:sp>
        <p:grpSp>
          <p:nvGrpSpPr>
            <p:cNvPr id="34882" name="Group 46">
              <a:extLst>
                <a:ext uri="{FF2B5EF4-FFF2-40B4-BE49-F238E27FC236}">
                  <a16:creationId xmlns:a16="http://schemas.microsoft.com/office/drawing/2014/main" id="{35D44450-8241-460D-BB00-6C4DD511CBF7}"/>
                </a:ext>
              </a:extLst>
            </p:cNvPr>
            <p:cNvGrpSpPr>
              <a:grpSpLocks/>
            </p:cNvGrpSpPr>
            <p:nvPr/>
          </p:nvGrpSpPr>
          <p:grpSpPr bwMode="auto">
            <a:xfrm>
              <a:off x="336" y="432"/>
              <a:ext cx="492" cy="48"/>
              <a:chOff x="0" y="0"/>
              <a:chExt cx="492" cy="48"/>
            </a:xfrm>
          </p:grpSpPr>
          <p:sp>
            <p:nvSpPr>
              <p:cNvPr id="34883" name="Oval 47">
                <a:extLst>
                  <a:ext uri="{FF2B5EF4-FFF2-40B4-BE49-F238E27FC236}">
                    <a16:creationId xmlns:a16="http://schemas.microsoft.com/office/drawing/2014/main" id="{46AFDBD4-9848-41C7-835C-A068CF60DAF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4884" name="Line 48">
                <a:extLst>
                  <a:ext uri="{FF2B5EF4-FFF2-40B4-BE49-F238E27FC236}">
                    <a16:creationId xmlns:a16="http://schemas.microsoft.com/office/drawing/2014/main" id="{5595A00D-4CEB-4B62-B254-DC634FB13771}"/>
                  </a:ext>
                </a:extLst>
              </p:cNvPr>
              <p:cNvSpPr>
                <a:spLocks noChangeShapeType="1"/>
              </p:cNvSpPr>
              <p:nvPr/>
            </p:nvSpPr>
            <p:spPr bwMode="auto">
              <a:xfrm flipV="1">
                <a:off x="18" y="37"/>
                <a:ext cx="474" cy="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409" name="Group 49">
            <a:extLst>
              <a:ext uri="{FF2B5EF4-FFF2-40B4-BE49-F238E27FC236}">
                <a16:creationId xmlns:a16="http://schemas.microsoft.com/office/drawing/2014/main" id="{DEB2809B-74CB-42A9-AB4F-8393A60552C0}"/>
              </a:ext>
            </a:extLst>
          </p:cNvPr>
          <p:cNvGrpSpPr>
            <a:grpSpLocks/>
          </p:cNvGrpSpPr>
          <p:nvPr/>
        </p:nvGrpSpPr>
        <p:grpSpPr bwMode="auto">
          <a:xfrm>
            <a:off x="4001792" y="2167669"/>
            <a:ext cx="341313" cy="457200"/>
            <a:chOff x="0" y="0"/>
            <a:chExt cx="192" cy="288"/>
          </a:xfrm>
        </p:grpSpPr>
        <p:sp>
          <p:nvSpPr>
            <p:cNvPr id="34878" name="Line 50">
              <a:extLst>
                <a:ext uri="{FF2B5EF4-FFF2-40B4-BE49-F238E27FC236}">
                  <a16:creationId xmlns:a16="http://schemas.microsoft.com/office/drawing/2014/main" id="{FDAEE63B-FCF7-48DB-A188-52198CD3E2F1}"/>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51">
              <a:extLst>
                <a:ext uri="{FF2B5EF4-FFF2-40B4-BE49-F238E27FC236}">
                  <a16:creationId xmlns:a16="http://schemas.microsoft.com/office/drawing/2014/main" id="{E70DECE8-8596-4F5B-8036-1FE75825B151}"/>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2" name="Line 52">
            <a:extLst>
              <a:ext uri="{FF2B5EF4-FFF2-40B4-BE49-F238E27FC236}">
                <a16:creationId xmlns:a16="http://schemas.microsoft.com/office/drawing/2014/main" id="{B2121416-5CFE-4E62-9005-0AE20EB7F737}"/>
              </a:ext>
            </a:extLst>
          </p:cNvPr>
          <p:cNvSpPr>
            <a:spLocks noChangeShapeType="1"/>
          </p:cNvSpPr>
          <p:nvPr/>
        </p:nvSpPr>
        <p:spPr bwMode="auto">
          <a:xfrm>
            <a:off x="3753124" y="2487167"/>
            <a:ext cx="354111" cy="553947"/>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54">
            <a:extLst>
              <a:ext uri="{FF2B5EF4-FFF2-40B4-BE49-F238E27FC236}">
                <a16:creationId xmlns:a16="http://schemas.microsoft.com/office/drawing/2014/main" id="{280B8506-EF65-49E9-91E8-CD79553B9A5F}"/>
              </a:ext>
            </a:extLst>
          </p:cNvPr>
          <p:cNvSpPr>
            <a:spLocks noChangeShapeType="1"/>
          </p:cNvSpPr>
          <p:nvPr/>
        </p:nvSpPr>
        <p:spPr bwMode="auto">
          <a:xfrm flipV="1">
            <a:off x="4540748" y="2729039"/>
            <a:ext cx="203621" cy="528484"/>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4830" name="Group 55">
            <a:extLst>
              <a:ext uri="{FF2B5EF4-FFF2-40B4-BE49-F238E27FC236}">
                <a16:creationId xmlns:a16="http://schemas.microsoft.com/office/drawing/2014/main" id="{4D5A3FD5-F67A-4586-B89F-61A1E834EC33}"/>
              </a:ext>
            </a:extLst>
          </p:cNvPr>
          <p:cNvGrpSpPr>
            <a:grpSpLocks/>
          </p:cNvGrpSpPr>
          <p:nvPr/>
        </p:nvGrpSpPr>
        <p:grpSpPr bwMode="auto">
          <a:xfrm>
            <a:off x="2575411" y="2617662"/>
            <a:ext cx="2243769" cy="923925"/>
            <a:chOff x="156" y="0"/>
            <a:chExt cx="1260" cy="582"/>
          </a:xfrm>
        </p:grpSpPr>
        <p:grpSp>
          <p:nvGrpSpPr>
            <p:cNvPr id="34869" name="Group 56">
              <a:extLst>
                <a:ext uri="{FF2B5EF4-FFF2-40B4-BE49-F238E27FC236}">
                  <a16:creationId xmlns:a16="http://schemas.microsoft.com/office/drawing/2014/main" id="{E874061F-9EB1-4963-A2AC-1334698BB6B6}"/>
                </a:ext>
              </a:extLst>
            </p:cNvPr>
            <p:cNvGrpSpPr>
              <a:grpSpLocks/>
            </p:cNvGrpSpPr>
            <p:nvPr/>
          </p:nvGrpSpPr>
          <p:grpSpPr bwMode="auto">
            <a:xfrm>
              <a:off x="792" y="279"/>
              <a:ext cx="624" cy="303"/>
              <a:chOff x="-120" y="-9"/>
              <a:chExt cx="624" cy="303"/>
            </a:xfrm>
          </p:grpSpPr>
          <p:sp>
            <p:nvSpPr>
              <p:cNvPr id="34876" name="Text Box 57">
                <a:extLst>
                  <a:ext uri="{FF2B5EF4-FFF2-40B4-BE49-F238E27FC236}">
                    <a16:creationId xmlns:a16="http://schemas.microsoft.com/office/drawing/2014/main" id="{2F3E900C-A156-42AF-BFAD-3CEEDC32C4A8}"/>
                  </a:ext>
                </a:extLst>
              </p:cNvPr>
              <p:cNvSpPr txBox="1">
                <a:spLocks noChangeArrowheads="1"/>
              </p:cNvSpPr>
              <p:nvPr/>
            </p:nvSpPr>
            <p:spPr bwMode="auto">
              <a:xfrm>
                <a:off x="-12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18</a:t>
                </a:r>
              </a:p>
            </p:txBody>
          </p:sp>
          <p:sp>
            <p:nvSpPr>
              <p:cNvPr id="34877" name="Line 58">
                <a:extLst>
                  <a:ext uri="{FF2B5EF4-FFF2-40B4-BE49-F238E27FC236}">
                    <a16:creationId xmlns:a16="http://schemas.microsoft.com/office/drawing/2014/main" id="{8D7BE6EC-E149-4C30-8886-4844765960DA}"/>
                  </a:ext>
                </a:extLst>
              </p:cNvPr>
              <p:cNvSpPr>
                <a:spLocks noChangeShapeType="1"/>
              </p:cNvSpPr>
              <p:nvPr/>
            </p:nvSpPr>
            <p:spPr bwMode="auto">
              <a:xfrm>
                <a:off x="224" y="-9"/>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70" name="Group 59">
              <a:extLst>
                <a:ext uri="{FF2B5EF4-FFF2-40B4-BE49-F238E27FC236}">
                  <a16:creationId xmlns:a16="http://schemas.microsoft.com/office/drawing/2014/main" id="{84E06A4D-EA10-405D-BAA8-54634A0EFE25}"/>
                </a:ext>
              </a:extLst>
            </p:cNvPr>
            <p:cNvGrpSpPr>
              <a:grpSpLocks/>
            </p:cNvGrpSpPr>
            <p:nvPr/>
          </p:nvGrpSpPr>
          <p:grpSpPr bwMode="auto">
            <a:xfrm>
              <a:off x="156" y="0"/>
              <a:ext cx="756" cy="582"/>
              <a:chOff x="156" y="0"/>
              <a:chExt cx="756" cy="582"/>
            </a:xfrm>
          </p:grpSpPr>
          <p:sp>
            <p:nvSpPr>
              <p:cNvPr id="34871" name="Oval 60">
                <a:extLst>
                  <a:ext uri="{FF2B5EF4-FFF2-40B4-BE49-F238E27FC236}">
                    <a16:creationId xmlns:a16="http://schemas.microsoft.com/office/drawing/2014/main" id="{DFDFD6A6-8C9E-4F90-86F6-79F50DA8E2E8}"/>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34872" name="Group 61">
                <a:extLst>
                  <a:ext uri="{FF2B5EF4-FFF2-40B4-BE49-F238E27FC236}">
                    <a16:creationId xmlns:a16="http://schemas.microsoft.com/office/drawing/2014/main" id="{2771535A-5B7F-4798-853F-CB188100A618}"/>
                  </a:ext>
                </a:extLst>
              </p:cNvPr>
              <p:cNvGrpSpPr>
                <a:grpSpLocks/>
              </p:cNvGrpSpPr>
              <p:nvPr/>
            </p:nvGrpSpPr>
            <p:grpSpPr bwMode="auto">
              <a:xfrm>
                <a:off x="156" y="0"/>
                <a:ext cx="756" cy="582"/>
                <a:chOff x="156" y="0"/>
                <a:chExt cx="756" cy="582"/>
              </a:xfrm>
            </p:grpSpPr>
            <p:sp>
              <p:nvSpPr>
                <p:cNvPr id="34873" name="Text Box 62">
                  <a:extLst>
                    <a:ext uri="{FF2B5EF4-FFF2-40B4-BE49-F238E27FC236}">
                      <a16:creationId xmlns:a16="http://schemas.microsoft.com/office/drawing/2014/main" id="{E8E6FEB6-872C-45C2-8851-D41AEA1910E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34874" name="Text Box 63">
                  <a:extLst>
                    <a:ext uri="{FF2B5EF4-FFF2-40B4-BE49-F238E27FC236}">
                      <a16:creationId xmlns:a16="http://schemas.microsoft.com/office/drawing/2014/main" id="{FF59161B-B15D-4604-B6AA-0ACE19DDA306}"/>
                    </a:ext>
                  </a:extLst>
                </p:cNvPr>
                <p:cNvSpPr txBox="1">
                  <a:spLocks noChangeArrowheads="1"/>
                </p:cNvSpPr>
                <p:nvPr/>
              </p:nvSpPr>
              <p:spPr bwMode="auto">
                <a:xfrm>
                  <a:off x="156" y="0"/>
                  <a:ext cx="7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   </a:t>
                  </a:r>
                  <a:r>
                    <a:rPr lang="en-US" altLang="zh-CN" sz="2400" dirty="0">
                      <a:solidFill>
                        <a:srgbClr val="FF3300"/>
                      </a:solidFill>
                      <a:latin typeface="Times New Roman" panose="02020603050405020304" pitchFamily="18" charset="0"/>
                    </a:rPr>
                    <a:t>p</a:t>
                  </a:r>
                </a:p>
              </p:txBody>
            </p:sp>
            <p:sp>
              <p:nvSpPr>
                <p:cNvPr id="34875" name="Line 64">
                  <a:extLst>
                    <a:ext uri="{FF2B5EF4-FFF2-40B4-BE49-F238E27FC236}">
                      <a16:creationId xmlns:a16="http://schemas.microsoft.com/office/drawing/2014/main" id="{F6A9A8EF-6BFA-4307-AAF3-42E4CA44D863}"/>
                    </a:ext>
                  </a:extLst>
                </p:cNvPr>
                <p:cNvSpPr>
                  <a:spLocks noChangeShapeType="1"/>
                </p:cNvSpPr>
                <p:nvPr/>
              </p:nvSpPr>
              <p:spPr bwMode="auto">
                <a:xfrm flipV="1">
                  <a:off x="432" y="422"/>
                  <a:ext cx="366" cy="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4831" name="Line 65">
            <a:extLst>
              <a:ext uri="{FF2B5EF4-FFF2-40B4-BE49-F238E27FC236}">
                <a16:creationId xmlns:a16="http://schemas.microsoft.com/office/drawing/2014/main" id="{F3D14515-545C-47FE-B9D3-027EF9C5395B}"/>
              </a:ext>
            </a:extLst>
          </p:cNvPr>
          <p:cNvSpPr>
            <a:spLocks noChangeShapeType="1"/>
          </p:cNvSpPr>
          <p:nvPr/>
        </p:nvSpPr>
        <p:spPr bwMode="auto">
          <a:xfrm>
            <a:off x="6572748" y="2201416"/>
            <a:ext cx="512763"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Text Box 102">
            <a:extLst>
              <a:ext uri="{FF2B5EF4-FFF2-40B4-BE49-F238E27FC236}">
                <a16:creationId xmlns:a16="http://schemas.microsoft.com/office/drawing/2014/main" id="{F8F08218-0997-48BE-ADF6-31B728538A03}"/>
              </a:ext>
            </a:extLst>
          </p:cNvPr>
          <p:cNvSpPr txBox="1">
            <a:spLocks noChangeArrowheads="1"/>
          </p:cNvSpPr>
          <p:nvPr/>
        </p:nvSpPr>
        <p:spPr bwMode="auto">
          <a:xfrm>
            <a:off x="357823" y="1989138"/>
            <a:ext cx="1261427" cy="46166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中间插</a:t>
            </a:r>
          </a:p>
        </p:txBody>
      </p:sp>
      <p:sp>
        <p:nvSpPr>
          <p:cNvPr id="79" name="Rectangle 3">
            <a:extLst>
              <a:ext uri="{FF2B5EF4-FFF2-40B4-BE49-F238E27FC236}">
                <a16:creationId xmlns:a16="http://schemas.microsoft.com/office/drawing/2014/main" id="{1AD97D96-DBCE-4114-A9FC-743C15D2C949}"/>
              </a:ext>
            </a:extLst>
          </p:cNvPr>
          <p:cNvSpPr txBox="1">
            <a:spLocks noChangeArrowheads="1"/>
          </p:cNvSpPr>
          <p:nvPr/>
        </p:nvSpPr>
        <p:spPr bwMode="auto">
          <a:xfrm>
            <a:off x="465778" y="3657068"/>
            <a:ext cx="7670165" cy="276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000" b="1" dirty="0">
                <a:latin typeface="Consolas" panose="020B0609020204030204" pitchFamily="49" charset="0"/>
              </a:rPr>
              <a:t>/*</a:t>
            </a:r>
            <a:r>
              <a:rPr lang="zh-CN" altLang="en-US" sz="2000" b="1" dirty="0">
                <a:latin typeface="Consolas" panose="020B0609020204030204" pitchFamily="49" charset="0"/>
              </a:rPr>
              <a:t>若插在中间，前驱节点非空*</a:t>
            </a:r>
            <a:r>
              <a:rPr lang="en-US" altLang="zh-CN" sz="2000" b="1" dirty="0">
                <a:latin typeface="Consolas" panose="020B0609020204030204" pitchFamily="49" charset="0"/>
              </a:rPr>
              <a:t>/</a:t>
            </a:r>
          </a:p>
          <a:p>
            <a:pPr eaLnBrk="1" hangingPunct="1">
              <a:lnSpc>
                <a:spcPct val="80000"/>
              </a:lnSpc>
              <a:buFontTx/>
              <a:buNone/>
            </a:pPr>
            <a:r>
              <a:rPr lang="en-US" altLang="zh-CN" sz="2000" dirty="0">
                <a:latin typeface="Consolas" panose="020B0609020204030204" pitchFamily="49" charset="0"/>
              </a:rPr>
              <a:t>	if (</a:t>
            </a:r>
            <a:r>
              <a:rPr lang="en-US" altLang="zh-CN" sz="2000" b="1" dirty="0" err="1">
                <a:latin typeface="Consolas" panose="020B0609020204030204" pitchFamily="49" charset="0"/>
              </a:rPr>
              <a:t>tmp</a:t>
            </a:r>
            <a:r>
              <a:rPr lang="en-US" altLang="zh-CN" sz="2000" b="1" dirty="0">
                <a:latin typeface="Consolas" panose="020B0609020204030204" pitchFamily="49" charset="0"/>
              </a:rPr>
              <a:t>!=NULL</a:t>
            </a:r>
            <a:r>
              <a:rPr lang="en-US" altLang="zh-CN" sz="2000" dirty="0">
                <a:latin typeface="Consolas" panose="020B0609020204030204" pitchFamily="49" charset="0"/>
              </a:rPr>
              <a:t>){</a:t>
            </a:r>
            <a:endParaRPr lang="en-US" altLang="zh-CN" sz="2000" b="1" dirty="0">
              <a:latin typeface="Consolas" panose="020B0609020204030204" pitchFamily="49" charset="0"/>
            </a:endParaRPr>
          </a:p>
          <a:p>
            <a:pPr eaLnBrk="1" hangingPunct="1">
              <a:lnSpc>
                <a:spcPct val="80000"/>
              </a:lnSpc>
              <a:buFontTx/>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tmp</a:t>
            </a:r>
            <a:r>
              <a:rPr lang="en-US" altLang="zh-CN" sz="2000" b="1" dirty="0">
                <a:latin typeface="Consolas" panose="020B0609020204030204" pitchFamily="49" charset="0"/>
              </a:rPr>
              <a:t>-&gt;next=p;</a:t>
            </a:r>
          </a:p>
          <a:p>
            <a:pPr eaLnBrk="1" hangingPunct="1">
              <a:lnSpc>
                <a:spcPct val="80000"/>
              </a:lnSpc>
              <a:buFontTx/>
              <a:buNone/>
            </a:pPr>
            <a:r>
              <a:rPr lang="en-US" altLang="zh-CN" sz="2000" dirty="0">
                <a:latin typeface="Consolas" panose="020B0609020204030204" pitchFamily="49" charset="0"/>
              </a:rPr>
              <a:t>		</a:t>
            </a:r>
            <a:r>
              <a:rPr lang="en-US" altLang="zh-CN" sz="2000" strike="sngStrike" dirty="0">
                <a:latin typeface="Consolas" panose="020B0609020204030204" pitchFamily="49" charset="0"/>
              </a:rPr>
              <a:t>if (cur</a:t>
            </a:r>
            <a:r>
              <a:rPr lang="en-US" altLang="zh-CN" sz="2000" b="1" strike="sngStrike" dirty="0">
                <a:latin typeface="Consolas" panose="020B0609020204030204" pitchFamily="49" charset="0"/>
              </a:rPr>
              <a:t>!=NULL</a:t>
            </a:r>
            <a:r>
              <a:rPr lang="en-US" altLang="zh-CN" sz="2000" strike="sngStrike" dirty="0">
                <a:latin typeface="Consolas" panose="020B0609020204030204" pitchFamily="49" charset="0"/>
              </a:rPr>
              <a:t>)</a:t>
            </a:r>
            <a:endParaRPr lang="en-US" altLang="zh-CN" sz="2000" b="1" strike="sngStrike" dirty="0">
              <a:latin typeface="Consolas" panose="020B0609020204030204" pitchFamily="49" charset="0"/>
            </a:endParaRPr>
          </a:p>
          <a:p>
            <a:pPr eaLnBrk="1" hangingPunct="1">
              <a:lnSpc>
                <a:spcPct val="80000"/>
              </a:lnSpc>
              <a:buFontTx/>
              <a:buNone/>
            </a:pPr>
            <a:r>
              <a:rPr lang="en-US" altLang="zh-CN" sz="2000" b="1" dirty="0">
                <a:latin typeface="Consolas" panose="020B0609020204030204" pitchFamily="49" charset="0"/>
              </a:rPr>
              <a:t> 			p-&gt;next=cur;</a:t>
            </a:r>
          </a:p>
          <a:p>
            <a:pPr eaLnBrk="1" hangingPunct="1">
              <a:lnSpc>
                <a:spcPct val="80000"/>
              </a:lnSpc>
              <a:buFontTx/>
              <a:buNone/>
            </a:pPr>
            <a:r>
              <a:rPr lang="en-US" altLang="zh-CN" sz="2000" dirty="0">
                <a:latin typeface="Consolas" panose="020B0609020204030204" pitchFamily="49" charset="0"/>
              </a:rPr>
              <a:t>		</a:t>
            </a:r>
            <a:r>
              <a:rPr lang="en-US" altLang="zh-CN" sz="2000" strike="sngStrike" dirty="0">
                <a:latin typeface="Consolas" panose="020B0609020204030204" pitchFamily="49" charset="0"/>
              </a:rPr>
              <a:t>else </a:t>
            </a:r>
            <a:r>
              <a:rPr lang="en-US" altLang="zh-CN" sz="2000" b="1" strike="sngStrike" dirty="0">
                <a:latin typeface="Consolas" panose="020B0609020204030204" pitchFamily="49" charset="0"/>
              </a:rPr>
              <a:t>p-&gt;next=NULL;</a:t>
            </a:r>
          </a:p>
          <a:p>
            <a:pPr eaLnBrk="1" hangingPunct="1">
              <a:lnSpc>
                <a:spcPct val="80000"/>
              </a:lnSpc>
              <a:buFontTx/>
              <a:buNone/>
            </a:pPr>
            <a:r>
              <a:rPr lang="en-US" altLang="zh-CN" sz="2000" b="1" dirty="0">
                <a:latin typeface="Consolas" panose="020B0609020204030204" pitchFamily="49" charset="0"/>
              </a:rPr>
              <a:t>	} else /*</a:t>
            </a:r>
            <a:r>
              <a:rPr lang="zh-CN" altLang="en-US" sz="2000" b="1" dirty="0">
                <a:latin typeface="Consolas" panose="020B0609020204030204" pitchFamily="49" charset="0"/>
              </a:rPr>
              <a:t>若插入在头指针后，同头插的处理</a:t>
            </a:r>
            <a:r>
              <a:rPr lang="en-US" altLang="zh-CN" sz="2000" b="1" dirty="0">
                <a:latin typeface="Consolas" panose="020B0609020204030204" pitchFamily="49" charset="0"/>
              </a:rPr>
              <a:t>*/</a:t>
            </a:r>
          </a:p>
          <a:p>
            <a:pPr eaLnBrk="1" hangingPunct="1">
              <a:lnSpc>
                <a:spcPct val="80000"/>
              </a:lnSpc>
              <a:buFontTx/>
              <a:buNone/>
            </a:pPr>
            <a:endParaRPr lang="en-US" altLang="zh-CN" sz="2000" dirty="0">
              <a:latin typeface="Consolas" panose="020B0609020204030204" pitchFamily="49" charset="0"/>
            </a:endParaRPr>
          </a:p>
          <a:p>
            <a:pPr eaLnBrk="1" hangingPunct="1">
              <a:lnSpc>
                <a:spcPct val="80000"/>
              </a:lnSpc>
              <a:buFontTx/>
              <a:buNone/>
            </a:pPr>
            <a:r>
              <a:rPr lang="zh-CN" altLang="en-US" sz="2000" dirty="0">
                <a:latin typeface="Consolas" panose="020B0609020204030204" pitchFamily="49" charset="0"/>
              </a:rPr>
              <a:t>总结：插入位置的后继节点是否为空，处理都一样。</a:t>
            </a:r>
            <a:endParaRPr lang="en-US" altLang="zh-CN" sz="2000" b="1" dirty="0">
              <a:latin typeface="Consolas" panose="020B0609020204030204" pitchFamily="49" charset="0"/>
            </a:endParaRPr>
          </a:p>
        </p:txBody>
      </p:sp>
      <p:grpSp>
        <p:nvGrpSpPr>
          <p:cNvPr id="80" name="Group 70">
            <a:extLst>
              <a:ext uri="{FF2B5EF4-FFF2-40B4-BE49-F238E27FC236}">
                <a16:creationId xmlns:a16="http://schemas.microsoft.com/office/drawing/2014/main" id="{87C653D1-EEAD-4C1B-9524-7D6D37B80BD0}"/>
              </a:ext>
            </a:extLst>
          </p:cNvPr>
          <p:cNvGrpSpPr>
            <a:grpSpLocks/>
          </p:cNvGrpSpPr>
          <p:nvPr/>
        </p:nvGrpSpPr>
        <p:grpSpPr bwMode="auto">
          <a:xfrm>
            <a:off x="2339752" y="1056804"/>
            <a:ext cx="1600200" cy="1125560"/>
            <a:chOff x="0" y="0"/>
            <a:chExt cx="768" cy="864"/>
          </a:xfrm>
        </p:grpSpPr>
        <p:sp>
          <p:nvSpPr>
            <p:cNvPr id="81" name="Text Box 71">
              <a:extLst>
                <a:ext uri="{FF2B5EF4-FFF2-40B4-BE49-F238E27FC236}">
                  <a16:creationId xmlns:a16="http://schemas.microsoft.com/office/drawing/2014/main" id="{77E0D388-F875-47D5-9C82-02ADA161FE2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82" name="Text Box 72">
              <a:extLst>
                <a:ext uri="{FF2B5EF4-FFF2-40B4-BE49-F238E27FC236}">
                  <a16:creationId xmlns:a16="http://schemas.microsoft.com/office/drawing/2014/main" id="{83CA4104-9F39-4CDC-85ED-66008F407DB2}"/>
                </a:ext>
              </a:extLst>
            </p:cNvPr>
            <p:cNvSpPr txBox="1">
              <a:spLocks noChangeArrowheads="1"/>
            </p:cNvSpPr>
            <p:nvPr/>
          </p:nvSpPr>
          <p:spPr bwMode="auto">
            <a:xfrm>
              <a:off x="0" y="0"/>
              <a:ext cx="7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tmp</a:t>
              </a:r>
              <a:endParaRPr lang="en-US" altLang="zh-CN" sz="2400" b="0" dirty="0">
                <a:solidFill>
                  <a:srgbClr val="FF3300"/>
                </a:solidFill>
                <a:latin typeface="Times New Roman" panose="02020603050405020304" pitchFamily="18" charset="0"/>
              </a:endParaRPr>
            </a:p>
          </p:txBody>
        </p:sp>
        <p:grpSp>
          <p:nvGrpSpPr>
            <p:cNvPr id="83" name="Group 73">
              <a:extLst>
                <a:ext uri="{FF2B5EF4-FFF2-40B4-BE49-F238E27FC236}">
                  <a16:creationId xmlns:a16="http://schemas.microsoft.com/office/drawing/2014/main" id="{C2BA9830-07FA-4062-BC93-622288521D58}"/>
                </a:ext>
              </a:extLst>
            </p:cNvPr>
            <p:cNvGrpSpPr>
              <a:grpSpLocks/>
            </p:cNvGrpSpPr>
            <p:nvPr/>
          </p:nvGrpSpPr>
          <p:grpSpPr bwMode="auto">
            <a:xfrm>
              <a:off x="336" y="432"/>
              <a:ext cx="48" cy="432"/>
              <a:chOff x="0" y="0"/>
              <a:chExt cx="48" cy="432"/>
            </a:xfrm>
          </p:grpSpPr>
          <p:sp>
            <p:nvSpPr>
              <p:cNvPr id="84" name="Oval 74">
                <a:extLst>
                  <a:ext uri="{FF2B5EF4-FFF2-40B4-BE49-F238E27FC236}">
                    <a16:creationId xmlns:a16="http://schemas.microsoft.com/office/drawing/2014/main" id="{0C462D63-203C-49A1-B858-EA81B55BFE31}"/>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85" name="Line 75">
                <a:extLst>
                  <a:ext uri="{FF2B5EF4-FFF2-40B4-BE49-F238E27FC236}">
                    <a16:creationId xmlns:a16="http://schemas.microsoft.com/office/drawing/2014/main" id="{A89842D5-A561-454C-8AEC-39E04E933CA6}"/>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6" name="Group 76">
            <a:extLst>
              <a:ext uri="{FF2B5EF4-FFF2-40B4-BE49-F238E27FC236}">
                <a16:creationId xmlns:a16="http://schemas.microsoft.com/office/drawing/2014/main" id="{C8384059-1519-4D05-943A-C2D91D4DD79C}"/>
              </a:ext>
            </a:extLst>
          </p:cNvPr>
          <p:cNvGrpSpPr>
            <a:grpSpLocks/>
          </p:cNvGrpSpPr>
          <p:nvPr/>
        </p:nvGrpSpPr>
        <p:grpSpPr bwMode="auto">
          <a:xfrm>
            <a:off x="3939952" y="1056804"/>
            <a:ext cx="1447800" cy="1135063"/>
            <a:chOff x="0" y="0"/>
            <a:chExt cx="768" cy="715"/>
          </a:xfrm>
        </p:grpSpPr>
        <p:sp>
          <p:nvSpPr>
            <p:cNvPr id="87" name="Text Box 77">
              <a:extLst>
                <a:ext uri="{FF2B5EF4-FFF2-40B4-BE49-F238E27FC236}">
                  <a16:creationId xmlns:a16="http://schemas.microsoft.com/office/drawing/2014/main" id="{909D7B36-146E-44F6-A1DE-F88C60AAFCE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88" name="Text Box 78">
              <a:extLst>
                <a:ext uri="{FF2B5EF4-FFF2-40B4-BE49-F238E27FC236}">
                  <a16:creationId xmlns:a16="http://schemas.microsoft.com/office/drawing/2014/main" id="{96D3CFB6-149D-48FE-B21C-30AFC65605C3}"/>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3300"/>
                  </a:solidFill>
                  <a:latin typeface="Times New Roman" panose="02020603050405020304" pitchFamily="18" charset="0"/>
                </a:rPr>
                <a:t>cur</a:t>
              </a:r>
            </a:p>
          </p:txBody>
        </p:sp>
        <p:grpSp>
          <p:nvGrpSpPr>
            <p:cNvPr id="89" name="Group 79">
              <a:extLst>
                <a:ext uri="{FF2B5EF4-FFF2-40B4-BE49-F238E27FC236}">
                  <a16:creationId xmlns:a16="http://schemas.microsoft.com/office/drawing/2014/main" id="{1F35FB8D-B722-4679-8D9E-DEB7883A2DBF}"/>
                </a:ext>
              </a:extLst>
            </p:cNvPr>
            <p:cNvGrpSpPr>
              <a:grpSpLocks/>
            </p:cNvGrpSpPr>
            <p:nvPr/>
          </p:nvGrpSpPr>
          <p:grpSpPr bwMode="auto">
            <a:xfrm>
              <a:off x="336" y="432"/>
              <a:ext cx="48" cy="283"/>
              <a:chOff x="0" y="0"/>
              <a:chExt cx="48" cy="283"/>
            </a:xfrm>
          </p:grpSpPr>
          <p:sp>
            <p:nvSpPr>
              <p:cNvPr id="90" name="Oval 80">
                <a:extLst>
                  <a:ext uri="{FF2B5EF4-FFF2-40B4-BE49-F238E27FC236}">
                    <a16:creationId xmlns:a16="http://schemas.microsoft.com/office/drawing/2014/main" id="{E2A65A35-890F-4260-8422-8497153AB10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91" name="Line 81">
                <a:extLst>
                  <a:ext uri="{FF2B5EF4-FFF2-40B4-BE49-F238E27FC236}">
                    <a16:creationId xmlns:a16="http://schemas.microsoft.com/office/drawing/2014/main" id="{1B43257C-C615-432E-9B4D-83641F42167F}"/>
                  </a:ext>
                </a:extLst>
              </p:cNvPr>
              <p:cNvSpPr>
                <a:spLocks noChangeShapeType="1"/>
              </p:cNvSpPr>
              <p:nvPr/>
            </p:nvSpPr>
            <p:spPr bwMode="auto">
              <a:xfrm flipH="1">
                <a:off x="18" y="48"/>
                <a:ext cx="0" cy="2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dissolve">
                                      <p:cBhvr>
                                        <p:cTn id="7" dur="500"/>
                                        <p:tgtEl>
                                          <p:spTgt spid="16409"/>
                                        </p:tgtEl>
                                      </p:cBhvr>
                                    </p:animEffect>
                                  </p:childTnLst>
                                </p:cTn>
                              </p:par>
                              <p:par>
                                <p:cTn id="8" presetID="9" presetClass="entr" presetSubtype="0" fill="hold" nodeType="withEffect">
                                  <p:stCondLst>
                                    <p:cond delay="0"/>
                                  </p:stCondLst>
                                  <p:childTnLst>
                                    <p:set>
                                      <p:cBhvr>
                                        <p:cTn id="9" dur="1" fill="hold">
                                          <p:stCondLst>
                                            <p:cond delay="0"/>
                                          </p:stCondLst>
                                        </p:cTn>
                                        <p:tgtEl>
                                          <p:spTgt spid="16412"/>
                                        </p:tgtEl>
                                        <p:attrNameLst>
                                          <p:attrName>style.visibility</p:attrName>
                                        </p:attrNameLst>
                                      </p:cBhvr>
                                      <p:to>
                                        <p:strVal val="visible"/>
                                      </p:to>
                                    </p:set>
                                    <p:animEffect transition="in" filter="dissolve">
                                      <p:cBhvr>
                                        <p:cTn id="10" dur="500"/>
                                        <p:tgtEl>
                                          <p:spTgt spid="16412"/>
                                        </p:tgtEl>
                                      </p:cBhvr>
                                    </p:animEffect>
                                  </p:childTnLst>
                                </p:cTn>
                              </p:par>
                              <p:par>
                                <p:cTn id="11" presetID="9" presetClass="entr" presetSubtype="0" fill="hold" nodeType="withEffect">
                                  <p:stCondLst>
                                    <p:cond delay="0"/>
                                  </p:stCondLst>
                                  <p:childTnLst>
                                    <p:set>
                                      <p:cBhvr>
                                        <p:cTn id="12" dur="1" fill="hold">
                                          <p:stCondLst>
                                            <p:cond delay="0"/>
                                          </p:stCondLst>
                                        </p:cTn>
                                        <p:tgtEl>
                                          <p:spTgt spid="16414"/>
                                        </p:tgtEl>
                                        <p:attrNameLst>
                                          <p:attrName>style.visibility</p:attrName>
                                        </p:attrNameLst>
                                      </p:cBhvr>
                                      <p:to>
                                        <p:strVal val="visible"/>
                                      </p:to>
                                    </p:set>
                                    <p:animEffect transition="in" filter="dissolve">
                                      <p:cBhvr>
                                        <p:cTn id="13" dur="500"/>
                                        <p:tgtEl>
                                          <p:spTgt spid="16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FD31092E-D434-4C1D-ACDC-618240A3ACA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AE30F13-B47A-49A0-8193-54C0E86FCC30}" type="slidenum">
              <a:rPr lang="en-US" altLang="zh-CN" sz="1400">
                <a:latin typeface="Times New Roman" panose="02020603050405020304" pitchFamily="18" charset="0"/>
              </a:rPr>
              <a:pPr algn="r" eaLnBrk="1" hangingPunct="1">
                <a:spcBef>
                  <a:spcPct val="50000"/>
                </a:spcBef>
                <a:buFontTx/>
                <a:buNone/>
              </a:pPr>
              <a:t>21</a:t>
            </a:fld>
            <a:endParaRPr lang="en-US" altLang="zh-CN" sz="1400">
              <a:latin typeface="Times New Roman" panose="02020603050405020304" pitchFamily="18" charset="0"/>
            </a:endParaRPr>
          </a:p>
        </p:txBody>
      </p:sp>
      <p:grpSp>
        <p:nvGrpSpPr>
          <p:cNvPr id="36867" name="Group 57">
            <a:extLst>
              <a:ext uri="{FF2B5EF4-FFF2-40B4-BE49-F238E27FC236}">
                <a16:creationId xmlns:a16="http://schemas.microsoft.com/office/drawing/2014/main" id="{8995118B-116A-403E-A413-98CC84C1BDDD}"/>
              </a:ext>
            </a:extLst>
          </p:cNvPr>
          <p:cNvGrpSpPr>
            <a:grpSpLocks/>
          </p:cNvGrpSpPr>
          <p:nvPr/>
        </p:nvGrpSpPr>
        <p:grpSpPr bwMode="auto">
          <a:xfrm>
            <a:off x="1063352" y="1191419"/>
            <a:ext cx="4724400" cy="1838325"/>
            <a:chOff x="720" y="0"/>
            <a:chExt cx="2976" cy="1158"/>
          </a:xfrm>
        </p:grpSpPr>
        <p:grpSp>
          <p:nvGrpSpPr>
            <p:cNvPr id="36892" name="Group 29">
              <a:extLst>
                <a:ext uri="{FF2B5EF4-FFF2-40B4-BE49-F238E27FC236}">
                  <a16:creationId xmlns:a16="http://schemas.microsoft.com/office/drawing/2014/main" id="{1929D400-0948-4374-AD42-E4AFDBBF31AA}"/>
                </a:ext>
              </a:extLst>
            </p:cNvPr>
            <p:cNvGrpSpPr>
              <a:grpSpLocks/>
            </p:cNvGrpSpPr>
            <p:nvPr/>
          </p:nvGrpSpPr>
          <p:grpSpPr bwMode="auto">
            <a:xfrm>
              <a:off x="1056" y="864"/>
              <a:ext cx="624" cy="294"/>
              <a:chOff x="0" y="0"/>
              <a:chExt cx="624" cy="294"/>
            </a:xfrm>
          </p:grpSpPr>
          <p:sp>
            <p:nvSpPr>
              <p:cNvPr id="36918" name="Text Box 30">
                <a:extLst>
                  <a:ext uri="{FF2B5EF4-FFF2-40B4-BE49-F238E27FC236}">
                    <a16:creationId xmlns:a16="http://schemas.microsoft.com/office/drawing/2014/main" id="{F4C5202E-68E7-41D3-A51B-5DD27014D1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6919" name="Line 31">
                <a:extLst>
                  <a:ext uri="{FF2B5EF4-FFF2-40B4-BE49-F238E27FC236}">
                    <a16:creationId xmlns:a16="http://schemas.microsoft.com/office/drawing/2014/main" id="{31504552-155B-4A9B-9B1A-011324E110C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3" name="Group 32">
              <a:extLst>
                <a:ext uri="{FF2B5EF4-FFF2-40B4-BE49-F238E27FC236}">
                  <a16:creationId xmlns:a16="http://schemas.microsoft.com/office/drawing/2014/main" id="{50B5AC70-FF09-44F8-B530-322C824FBC88}"/>
                </a:ext>
              </a:extLst>
            </p:cNvPr>
            <p:cNvGrpSpPr>
              <a:grpSpLocks/>
            </p:cNvGrpSpPr>
            <p:nvPr/>
          </p:nvGrpSpPr>
          <p:grpSpPr bwMode="auto">
            <a:xfrm>
              <a:off x="2064" y="864"/>
              <a:ext cx="624" cy="294"/>
              <a:chOff x="0" y="0"/>
              <a:chExt cx="624" cy="294"/>
            </a:xfrm>
          </p:grpSpPr>
          <p:sp>
            <p:nvSpPr>
              <p:cNvPr id="36916" name="Text Box 33">
                <a:extLst>
                  <a:ext uri="{FF2B5EF4-FFF2-40B4-BE49-F238E27FC236}">
                    <a16:creationId xmlns:a16="http://schemas.microsoft.com/office/drawing/2014/main" id="{A2A7F837-C75C-43DA-ADCF-B3515A8073A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6917" name="Line 34">
                <a:extLst>
                  <a:ext uri="{FF2B5EF4-FFF2-40B4-BE49-F238E27FC236}">
                    <a16:creationId xmlns:a16="http://schemas.microsoft.com/office/drawing/2014/main" id="{96B2D752-1D1C-460B-A8AB-795615DDACE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35">
              <a:extLst>
                <a:ext uri="{FF2B5EF4-FFF2-40B4-BE49-F238E27FC236}">
                  <a16:creationId xmlns:a16="http://schemas.microsoft.com/office/drawing/2014/main" id="{93E143E3-9D84-44DD-B696-A3609CA0F2E4}"/>
                </a:ext>
              </a:extLst>
            </p:cNvPr>
            <p:cNvGrpSpPr>
              <a:grpSpLocks/>
            </p:cNvGrpSpPr>
            <p:nvPr/>
          </p:nvGrpSpPr>
          <p:grpSpPr bwMode="auto">
            <a:xfrm>
              <a:off x="3072" y="864"/>
              <a:ext cx="624" cy="294"/>
              <a:chOff x="0" y="0"/>
              <a:chExt cx="624" cy="294"/>
            </a:xfrm>
          </p:grpSpPr>
          <p:sp>
            <p:nvSpPr>
              <p:cNvPr id="36914" name="Text Box 36">
                <a:extLst>
                  <a:ext uri="{FF2B5EF4-FFF2-40B4-BE49-F238E27FC236}">
                    <a16:creationId xmlns:a16="http://schemas.microsoft.com/office/drawing/2014/main" id="{E70DAEDB-067F-48EC-9FBC-02B02A0ED2D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915" name="Line 37">
                <a:extLst>
                  <a:ext uri="{FF2B5EF4-FFF2-40B4-BE49-F238E27FC236}">
                    <a16:creationId xmlns:a16="http://schemas.microsoft.com/office/drawing/2014/main" id="{A6D0D663-E83C-491C-AA11-A22AA5BB46E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5" name="Group 38">
              <a:extLst>
                <a:ext uri="{FF2B5EF4-FFF2-40B4-BE49-F238E27FC236}">
                  <a16:creationId xmlns:a16="http://schemas.microsoft.com/office/drawing/2014/main" id="{294DDF62-8BF9-4817-8505-2B0B80C72367}"/>
                </a:ext>
              </a:extLst>
            </p:cNvPr>
            <p:cNvGrpSpPr>
              <a:grpSpLocks/>
            </p:cNvGrpSpPr>
            <p:nvPr/>
          </p:nvGrpSpPr>
          <p:grpSpPr bwMode="auto">
            <a:xfrm>
              <a:off x="1536" y="987"/>
              <a:ext cx="528" cy="48"/>
              <a:chOff x="0" y="0"/>
              <a:chExt cx="528" cy="48"/>
            </a:xfrm>
          </p:grpSpPr>
          <p:sp>
            <p:nvSpPr>
              <p:cNvPr id="36912" name="Line 39">
                <a:extLst>
                  <a:ext uri="{FF2B5EF4-FFF2-40B4-BE49-F238E27FC236}">
                    <a16:creationId xmlns:a16="http://schemas.microsoft.com/office/drawing/2014/main" id="{9CC14137-F315-4340-8462-4F08E3FC26C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3" name="Oval 40">
                <a:extLst>
                  <a:ext uri="{FF2B5EF4-FFF2-40B4-BE49-F238E27FC236}">
                    <a16:creationId xmlns:a16="http://schemas.microsoft.com/office/drawing/2014/main" id="{F0F5BD15-C8FB-41E7-A9E6-F6BEE0A8EF6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96" name="Group 41">
              <a:extLst>
                <a:ext uri="{FF2B5EF4-FFF2-40B4-BE49-F238E27FC236}">
                  <a16:creationId xmlns:a16="http://schemas.microsoft.com/office/drawing/2014/main" id="{883558F2-DEAC-4DE6-A97D-06FCD92F06DA}"/>
                </a:ext>
              </a:extLst>
            </p:cNvPr>
            <p:cNvGrpSpPr>
              <a:grpSpLocks/>
            </p:cNvGrpSpPr>
            <p:nvPr/>
          </p:nvGrpSpPr>
          <p:grpSpPr bwMode="auto">
            <a:xfrm>
              <a:off x="2544" y="990"/>
              <a:ext cx="528" cy="48"/>
              <a:chOff x="0" y="0"/>
              <a:chExt cx="528" cy="48"/>
            </a:xfrm>
          </p:grpSpPr>
          <p:sp>
            <p:nvSpPr>
              <p:cNvPr id="36910" name="Line 42">
                <a:extLst>
                  <a:ext uri="{FF2B5EF4-FFF2-40B4-BE49-F238E27FC236}">
                    <a16:creationId xmlns:a16="http://schemas.microsoft.com/office/drawing/2014/main" id="{DF3FE654-72BD-44C4-A263-91C79E03BEF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1" name="Oval 43">
                <a:extLst>
                  <a:ext uri="{FF2B5EF4-FFF2-40B4-BE49-F238E27FC236}">
                    <a16:creationId xmlns:a16="http://schemas.microsoft.com/office/drawing/2014/main" id="{0C370968-F639-49FD-A008-216B02681FD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97" name="Group 44">
              <a:extLst>
                <a:ext uri="{FF2B5EF4-FFF2-40B4-BE49-F238E27FC236}">
                  <a16:creationId xmlns:a16="http://schemas.microsoft.com/office/drawing/2014/main" id="{6495D6E3-CA88-4038-9CF4-DB5200657825}"/>
                </a:ext>
              </a:extLst>
            </p:cNvPr>
            <p:cNvGrpSpPr>
              <a:grpSpLocks/>
            </p:cNvGrpSpPr>
            <p:nvPr/>
          </p:nvGrpSpPr>
          <p:grpSpPr bwMode="auto">
            <a:xfrm>
              <a:off x="720" y="0"/>
              <a:ext cx="768" cy="864"/>
              <a:chOff x="0" y="0"/>
              <a:chExt cx="768" cy="864"/>
            </a:xfrm>
          </p:grpSpPr>
          <p:sp>
            <p:nvSpPr>
              <p:cNvPr id="36905" name="Text Box 45">
                <a:extLst>
                  <a:ext uri="{FF2B5EF4-FFF2-40B4-BE49-F238E27FC236}">
                    <a16:creationId xmlns:a16="http://schemas.microsoft.com/office/drawing/2014/main" id="{EE3862C7-2FAD-4D03-AA73-BA837694456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906" name="Text Box 46">
                <a:extLst>
                  <a:ext uri="{FF2B5EF4-FFF2-40B4-BE49-F238E27FC236}">
                    <a16:creationId xmlns:a16="http://schemas.microsoft.com/office/drawing/2014/main" id="{AF40D164-CD34-40BE-93FE-EBC0CC1B4B77}"/>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head</a:t>
                </a:r>
              </a:p>
            </p:txBody>
          </p:sp>
          <p:grpSp>
            <p:nvGrpSpPr>
              <p:cNvPr id="36907" name="Group 47">
                <a:extLst>
                  <a:ext uri="{FF2B5EF4-FFF2-40B4-BE49-F238E27FC236}">
                    <a16:creationId xmlns:a16="http://schemas.microsoft.com/office/drawing/2014/main" id="{D6DAC1DF-E61D-4C5E-8467-49A971253002}"/>
                  </a:ext>
                </a:extLst>
              </p:cNvPr>
              <p:cNvGrpSpPr>
                <a:grpSpLocks/>
              </p:cNvGrpSpPr>
              <p:nvPr/>
            </p:nvGrpSpPr>
            <p:grpSpPr bwMode="auto">
              <a:xfrm>
                <a:off x="336" y="432"/>
                <a:ext cx="48" cy="432"/>
                <a:chOff x="0" y="0"/>
                <a:chExt cx="48" cy="432"/>
              </a:xfrm>
            </p:grpSpPr>
            <p:sp>
              <p:nvSpPr>
                <p:cNvPr id="36908" name="Oval 48">
                  <a:extLst>
                    <a:ext uri="{FF2B5EF4-FFF2-40B4-BE49-F238E27FC236}">
                      <a16:creationId xmlns:a16="http://schemas.microsoft.com/office/drawing/2014/main" id="{C2D77925-668C-4445-8528-8C141668116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909" name="Line 49">
                  <a:extLst>
                    <a:ext uri="{FF2B5EF4-FFF2-40B4-BE49-F238E27FC236}">
                      <a16:creationId xmlns:a16="http://schemas.microsoft.com/office/drawing/2014/main" id="{5AA9725F-3E91-4FFD-835D-B75534289F3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6899" name="Line 56">
              <a:extLst>
                <a:ext uri="{FF2B5EF4-FFF2-40B4-BE49-F238E27FC236}">
                  <a16:creationId xmlns:a16="http://schemas.microsoft.com/office/drawing/2014/main" id="{B957208F-1AA3-4238-81A2-3A9BF067DC6F}"/>
                </a:ext>
              </a:extLst>
            </p:cNvPr>
            <p:cNvSpPr>
              <a:spLocks noChangeShapeType="1"/>
            </p:cNvSpPr>
            <p:nvPr/>
          </p:nvSpPr>
          <p:spPr bwMode="auto">
            <a:xfrm>
              <a:off x="3408" y="87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69" name="Group 60">
            <a:extLst>
              <a:ext uri="{FF2B5EF4-FFF2-40B4-BE49-F238E27FC236}">
                <a16:creationId xmlns:a16="http://schemas.microsoft.com/office/drawing/2014/main" id="{D1A0D780-75AD-4BAB-93D4-56AD41D9286A}"/>
              </a:ext>
            </a:extLst>
          </p:cNvPr>
          <p:cNvGrpSpPr>
            <a:grpSpLocks/>
          </p:cNvGrpSpPr>
          <p:nvPr/>
        </p:nvGrpSpPr>
        <p:grpSpPr bwMode="auto">
          <a:xfrm>
            <a:off x="4572000" y="3121820"/>
            <a:ext cx="2438400" cy="923925"/>
            <a:chOff x="0" y="0"/>
            <a:chExt cx="1536" cy="582"/>
          </a:xfrm>
        </p:grpSpPr>
        <p:grpSp>
          <p:nvGrpSpPr>
            <p:cNvPr id="36883" name="Group 61">
              <a:extLst>
                <a:ext uri="{FF2B5EF4-FFF2-40B4-BE49-F238E27FC236}">
                  <a16:creationId xmlns:a16="http://schemas.microsoft.com/office/drawing/2014/main" id="{FCE235D9-8535-4586-B1B0-4AE054BF6A52}"/>
                </a:ext>
              </a:extLst>
            </p:cNvPr>
            <p:cNvGrpSpPr>
              <a:grpSpLocks/>
            </p:cNvGrpSpPr>
            <p:nvPr/>
          </p:nvGrpSpPr>
          <p:grpSpPr bwMode="auto">
            <a:xfrm>
              <a:off x="912" y="288"/>
              <a:ext cx="624" cy="294"/>
              <a:chOff x="0" y="0"/>
              <a:chExt cx="624" cy="294"/>
            </a:xfrm>
          </p:grpSpPr>
          <p:sp>
            <p:nvSpPr>
              <p:cNvPr id="36890" name="Text Box 62">
                <a:extLst>
                  <a:ext uri="{FF2B5EF4-FFF2-40B4-BE49-F238E27FC236}">
                    <a16:creationId xmlns:a16="http://schemas.microsoft.com/office/drawing/2014/main" id="{C2742AA7-76EB-492F-8B0C-539B86A212F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a:t>
                </a:r>
              </a:p>
            </p:txBody>
          </p:sp>
          <p:sp>
            <p:nvSpPr>
              <p:cNvPr id="36891" name="Line 63">
                <a:extLst>
                  <a:ext uri="{FF2B5EF4-FFF2-40B4-BE49-F238E27FC236}">
                    <a16:creationId xmlns:a16="http://schemas.microsoft.com/office/drawing/2014/main" id="{883033BA-9DCC-4D38-A7CF-0E3582B959A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4" name="Group 64">
              <a:extLst>
                <a:ext uri="{FF2B5EF4-FFF2-40B4-BE49-F238E27FC236}">
                  <a16:creationId xmlns:a16="http://schemas.microsoft.com/office/drawing/2014/main" id="{FC56B39F-78D9-4135-A270-EC2BC168136E}"/>
                </a:ext>
              </a:extLst>
            </p:cNvPr>
            <p:cNvGrpSpPr>
              <a:grpSpLocks/>
            </p:cNvGrpSpPr>
            <p:nvPr/>
          </p:nvGrpSpPr>
          <p:grpSpPr bwMode="auto">
            <a:xfrm>
              <a:off x="0" y="0"/>
              <a:ext cx="912" cy="582"/>
              <a:chOff x="0" y="0"/>
              <a:chExt cx="912" cy="582"/>
            </a:xfrm>
          </p:grpSpPr>
          <p:sp>
            <p:nvSpPr>
              <p:cNvPr id="36885" name="Oval 65">
                <a:extLst>
                  <a:ext uri="{FF2B5EF4-FFF2-40B4-BE49-F238E27FC236}">
                    <a16:creationId xmlns:a16="http://schemas.microsoft.com/office/drawing/2014/main" id="{09311BF5-37D7-471B-A4BC-2116813E1EA2}"/>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36886" name="Group 66">
                <a:extLst>
                  <a:ext uri="{FF2B5EF4-FFF2-40B4-BE49-F238E27FC236}">
                    <a16:creationId xmlns:a16="http://schemas.microsoft.com/office/drawing/2014/main" id="{80F1C498-7204-4D55-8426-BFD65122C72C}"/>
                  </a:ext>
                </a:extLst>
              </p:cNvPr>
              <p:cNvGrpSpPr>
                <a:grpSpLocks/>
              </p:cNvGrpSpPr>
              <p:nvPr/>
            </p:nvGrpSpPr>
            <p:grpSpPr bwMode="auto">
              <a:xfrm>
                <a:off x="0" y="0"/>
                <a:ext cx="912" cy="582"/>
                <a:chOff x="0" y="0"/>
                <a:chExt cx="912" cy="582"/>
              </a:xfrm>
            </p:grpSpPr>
            <p:sp>
              <p:nvSpPr>
                <p:cNvPr id="36887" name="Text Box 67">
                  <a:extLst>
                    <a:ext uri="{FF2B5EF4-FFF2-40B4-BE49-F238E27FC236}">
                      <a16:creationId xmlns:a16="http://schemas.microsoft.com/office/drawing/2014/main" id="{98234F00-438E-47DC-A9CE-5063F71E5541}"/>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88" name="Text Box 68">
                  <a:extLst>
                    <a:ext uri="{FF2B5EF4-FFF2-40B4-BE49-F238E27FC236}">
                      <a16:creationId xmlns:a16="http://schemas.microsoft.com/office/drawing/2014/main" id="{AF4778CB-8B0D-49C2-BF7A-15C6E00DFCF3}"/>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   </a:t>
                  </a:r>
                  <a:r>
                    <a:rPr lang="en-US" altLang="zh-CN" sz="2400" b="0" dirty="0">
                      <a:solidFill>
                        <a:srgbClr val="FF3300"/>
                      </a:solidFill>
                      <a:latin typeface="Times New Roman" panose="02020603050405020304" pitchFamily="18" charset="0"/>
                    </a:rPr>
                    <a:t>p</a:t>
                  </a:r>
                </a:p>
              </p:txBody>
            </p:sp>
            <p:sp>
              <p:nvSpPr>
                <p:cNvPr id="36889" name="Line 69">
                  <a:extLst>
                    <a:ext uri="{FF2B5EF4-FFF2-40B4-BE49-F238E27FC236}">
                      <a16:creationId xmlns:a16="http://schemas.microsoft.com/office/drawing/2014/main" id="{150ADBBB-6B54-46F1-AB07-0DF539A0C04E}"/>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36870" name="Group 70">
            <a:extLst>
              <a:ext uri="{FF2B5EF4-FFF2-40B4-BE49-F238E27FC236}">
                <a16:creationId xmlns:a16="http://schemas.microsoft.com/office/drawing/2014/main" id="{6C7B60D3-04C2-46E4-9725-F517FECD4011}"/>
              </a:ext>
            </a:extLst>
          </p:cNvPr>
          <p:cNvGrpSpPr>
            <a:grpSpLocks/>
          </p:cNvGrpSpPr>
          <p:nvPr/>
        </p:nvGrpSpPr>
        <p:grpSpPr bwMode="auto">
          <a:xfrm>
            <a:off x="4339952" y="1185863"/>
            <a:ext cx="1600200" cy="1371600"/>
            <a:chOff x="0" y="0"/>
            <a:chExt cx="768" cy="864"/>
          </a:xfrm>
        </p:grpSpPr>
        <p:sp>
          <p:nvSpPr>
            <p:cNvPr id="36878" name="Text Box 71">
              <a:extLst>
                <a:ext uri="{FF2B5EF4-FFF2-40B4-BE49-F238E27FC236}">
                  <a16:creationId xmlns:a16="http://schemas.microsoft.com/office/drawing/2014/main" id="{087D5457-2821-4729-B91A-E34074A63D6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9" name="Text Box 72">
              <a:extLst>
                <a:ext uri="{FF2B5EF4-FFF2-40B4-BE49-F238E27FC236}">
                  <a16:creationId xmlns:a16="http://schemas.microsoft.com/office/drawing/2014/main" id="{970B0C02-B5CF-460B-A28C-8FB76A789090}"/>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tmp</a:t>
              </a:r>
              <a:endParaRPr lang="en-US" altLang="zh-CN" sz="2400" b="0" dirty="0">
                <a:solidFill>
                  <a:srgbClr val="FF3300"/>
                </a:solidFill>
                <a:latin typeface="Times New Roman" panose="02020603050405020304" pitchFamily="18" charset="0"/>
              </a:endParaRPr>
            </a:p>
          </p:txBody>
        </p:sp>
        <p:grpSp>
          <p:nvGrpSpPr>
            <p:cNvPr id="36880" name="Group 73">
              <a:extLst>
                <a:ext uri="{FF2B5EF4-FFF2-40B4-BE49-F238E27FC236}">
                  <a16:creationId xmlns:a16="http://schemas.microsoft.com/office/drawing/2014/main" id="{481948E4-E6F8-4879-989A-96F74E2058FB}"/>
                </a:ext>
              </a:extLst>
            </p:cNvPr>
            <p:cNvGrpSpPr>
              <a:grpSpLocks/>
            </p:cNvGrpSpPr>
            <p:nvPr/>
          </p:nvGrpSpPr>
          <p:grpSpPr bwMode="auto">
            <a:xfrm>
              <a:off x="336" y="432"/>
              <a:ext cx="48" cy="432"/>
              <a:chOff x="0" y="0"/>
              <a:chExt cx="48" cy="432"/>
            </a:xfrm>
          </p:grpSpPr>
          <p:sp>
            <p:nvSpPr>
              <p:cNvPr id="36881" name="Oval 74">
                <a:extLst>
                  <a:ext uri="{FF2B5EF4-FFF2-40B4-BE49-F238E27FC236}">
                    <a16:creationId xmlns:a16="http://schemas.microsoft.com/office/drawing/2014/main" id="{2EBBE89B-9DC5-453F-8798-CC4B7CED57E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82" name="Line 75">
                <a:extLst>
                  <a:ext uri="{FF2B5EF4-FFF2-40B4-BE49-F238E27FC236}">
                    <a16:creationId xmlns:a16="http://schemas.microsoft.com/office/drawing/2014/main" id="{2A42B765-2424-4661-8295-6BEABEBEE858}"/>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 name="Rectangle 3">
            <a:extLst>
              <a:ext uri="{FF2B5EF4-FFF2-40B4-BE49-F238E27FC236}">
                <a16:creationId xmlns:a16="http://schemas.microsoft.com/office/drawing/2014/main" id="{E3064D1B-8BDA-4A6A-ABDD-B84E7DA52C08}"/>
              </a:ext>
            </a:extLst>
          </p:cNvPr>
          <p:cNvSpPr txBox="1">
            <a:spLocks noChangeArrowheads="1"/>
          </p:cNvSpPr>
          <p:nvPr/>
        </p:nvSpPr>
        <p:spPr bwMode="auto">
          <a:xfrm>
            <a:off x="352469" y="4254500"/>
            <a:ext cx="8251979" cy="175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000" b="1" dirty="0">
                <a:solidFill>
                  <a:srgbClr val="7878DE"/>
                </a:solidFill>
                <a:latin typeface="Consolas" panose="020B0609020204030204" pitchFamily="49" charset="0"/>
              </a:rPr>
              <a:t>/*</a:t>
            </a:r>
            <a:r>
              <a:rPr lang="zh-CN" altLang="en-US" sz="2000" b="1" dirty="0">
                <a:solidFill>
                  <a:srgbClr val="7878DE"/>
                </a:solidFill>
                <a:latin typeface="Consolas" panose="020B0609020204030204" pitchFamily="49" charset="0"/>
              </a:rPr>
              <a:t>尾部插入新节点*</a:t>
            </a:r>
            <a:r>
              <a:rPr lang="en-US" altLang="zh-CN" sz="2000" b="1" dirty="0">
                <a:solidFill>
                  <a:srgbClr val="7878DE"/>
                </a:solidFill>
                <a:latin typeface="Consolas" panose="020B0609020204030204" pitchFamily="49" charset="0"/>
              </a:rPr>
              <a:t>/</a:t>
            </a:r>
          </a:p>
          <a:p>
            <a:pPr eaLnBrk="1" hangingPunct="1">
              <a:lnSpc>
                <a:spcPct val="80000"/>
              </a:lnSpc>
              <a:buFontTx/>
              <a:buNone/>
            </a:pPr>
            <a:r>
              <a:rPr lang="en-US" altLang="zh-CN" sz="2000" b="1" dirty="0">
                <a:latin typeface="Consolas" panose="020B0609020204030204" pitchFamily="49" charset="0"/>
              </a:rPr>
              <a:t>	  if (</a:t>
            </a:r>
            <a:r>
              <a:rPr lang="en-US" altLang="zh-CN" sz="2000" b="1" dirty="0" err="1">
                <a:latin typeface="Consolas" panose="020B0609020204030204" pitchFamily="49" charset="0"/>
              </a:rPr>
              <a:t>tmp</a:t>
            </a:r>
            <a:r>
              <a:rPr lang="en-US" altLang="zh-CN" sz="2000" dirty="0">
                <a:latin typeface="Consolas" panose="020B0609020204030204" pitchFamily="49" charset="0"/>
              </a:rPr>
              <a:t>!</a:t>
            </a:r>
            <a:r>
              <a:rPr lang="en-US" altLang="zh-CN" sz="2000" b="1" dirty="0">
                <a:latin typeface="Consolas" panose="020B0609020204030204" pitchFamily="49" charset="0"/>
              </a:rPr>
              <a:t>=NULL){ </a:t>
            </a:r>
          </a:p>
          <a:p>
            <a:pPr eaLnBrk="1" hangingPunct="1">
              <a:lnSpc>
                <a:spcPct val="80000"/>
              </a:lnSpc>
              <a:buFontTx/>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tmp</a:t>
            </a:r>
            <a:r>
              <a:rPr lang="en-US" altLang="zh-CN" sz="2000" b="1" dirty="0">
                <a:latin typeface="Consolas" panose="020B0609020204030204" pitchFamily="49" charset="0"/>
              </a:rPr>
              <a:t>-&gt;next=p;</a:t>
            </a:r>
          </a:p>
          <a:p>
            <a:pPr eaLnBrk="1" hangingPunct="1">
              <a:lnSpc>
                <a:spcPct val="80000"/>
              </a:lnSpc>
              <a:buFontTx/>
              <a:buNone/>
            </a:pPr>
            <a:r>
              <a:rPr lang="en-US" altLang="zh-CN" sz="2000" b="1" dirty="0">
                <a:latin typeface="Consolas" panose="020B0609020204030204" pitchFamily="49" charset="0"/>
              </a:rPr>
              <a:t>       p-&gt;next=NULL; </a:t>
            </a:r>
          </a:p>
          <a:p>
            <a:pPr eaLnBrk="1" hangingPunct="1">
              <a:lnSpc>
                <a:spcPct val="80000"/>
              </a:lnSpc>
              <a:buFontTx/>
              <a:buNone/>
            </a:pPr>
            <a:r>
              <a:rPr lang="en-US" altLang="zh-CN" sz="2000" b="1" dirty="0">
                <a:latin typeface="Consolas" panose="020B0609020204030204" pitchFamily="49" charset="0"/>
              </a:rPr>
              <a:t>     } </a:t>
            </a:r>
          </a:p>
          <a:p>
            <a:pPr eaLnBrk="1" hangingPunct="1">
              <a:lnSpc>
                <a:spcPct val="80000"/>
              </a:lnSpc>
              <a:buFontTx/>
              <a:buNone/>
            </a:pPr>
            <a:r>
              <a:rPr lang="zh-CN" altLang="en-US" sz="2000" dirty="0">
                <a:latin typeface="Consolas" panose="020B0609020204030204" pitchFamily="49" charset="0"/>
              </a:rPr>
              <a:t>总结：空链表时三种插入都一样；重要的是对前驱节点的空指针判断，若非空则令前驱节点链接新节点，新节点链接后继节点。</a:t>
            </a:r>
            <a:endParaRPr lang="en-US" altLang="zh-CN" sz="2000" b="1" dirty="0">
              <a:latin typeface="Consolas" panose="020B0609020204030204" pitchFamily="49" charset="0"/>
            </a:endParaRPr>
          </a:p>
        </p:txBody>
      </p:sp>
      <p:sp>
        <p:nvSpPr>
          <p:cNvPr id="49" name="Rectangle 4">
            <a:extLst>
              <a:ext uri="{FF2B5EF4-FFF2-40B4-BE49-F238E27FC236}">
                <a16:creationId xmlns:a16="http://schemas.microsoft.com/office/drawing/2014/main" id="{172500BB-02B8-4E62-9A2E-EA59BAE1F6CD}"/>
              </a:ext>
            </a:extLst>
          </p:cNvPr>
          <p:cNvSpPr txBox="1">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pPr eaLnBrk="1" hangingPunct="1"/>
            <a:r>
              <a:rPr lang="zh-CN" altLang="en-US" b="1" dirty="0">
                <a:latin typeface="微软雅黑" panose="020B0503020204020204" pitchFamily="34" charset="-122"/>
                <a:ea typeface="微软雅黑" panose="020B0503020204020204" pitchFamily="34" charset="-122"/>
              </a:rPr>
              <a:t>链表节点的插入</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尾插</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54" name="Line 52">
            <a:extLst>
              <a:ext uri="{FF2B5EF4-FFF2-40B4-BE49-F238E27FC236}">
                <a16:creationId xmlns:a16="http://schemas.microsoft.com/office/drawing/2014/main" id="{632989C3-88AF-474F-BDB2-422DBC238EDB}"/>
              </a:ext>
            </a:extLst>
          </p:cNvPr>
          <p:cNvSpPr>
            <a:spLocks noChangeShapeType="1"/>
          </p:cNvSpPr>
          <p:nvPr/>
        </p:nvSpPr>
        <p:spPr bwMode="auto">
          <a:xfrm>
            <a:off x="5696358" y="2932906"/>
            <a:ext cx="568642" cy="618969"/>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 name="直接连接符 2">
            <a:extLst>
              <a:ext uri="{FF2B5EF4-FFF2-40B4-BE49-F238E27FC236}">
                <a16:creationId xmlns:a16="http://schemas.microsoft.com/office/drawing/2014/main" id="{4305C99F-6462-2690-8BA7-F24DBCB8E69B}"/>
              </a:ext>
            </a:extLst>
          </p:cNvPr>
          <p:cNvCxnSpPr>
            <a:stCxn id="36891" idx="0"/>
          </p:cNvCxnSpPr>
          <p:nvPr/>
        </p:nvCxnSpPr>
        <p:spPr>
          <a:xfrm>
            <a:off x="6553200" y="3579020"/>
            <a:ext cx="457200" cy="457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0676568-D55A-44BB-82D8-7D936C060B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D84F732-2624-4283-88E5-7772DA11B06D}" type="slidenum">
              <a:rPr lang="en-US" altLang="zh-CN" sz="1400">
                <a:latin typeface="Times New Roman" panose="02020603050405020304" pitchFamily="18" charset="0"/>
              </a:rPr>
              <a:pPr algn="r" eaLnBrk="1" hangingPunct="1">
                <a:spcBef>
                  <a:spcPct val="50000"/>
                </a:spcBef>
                <a:buFontTx/>
                <a:buNone/>
              </a:pPr>
              <a:t>22</a:t>
            </a:fld>
            <a:endParaRPr lang="en-US" altLang="zh-CN" sz="1400">
              <a:latin typeface="Times New Roman" panose="02020603050405020304" pitchFamily="18" charset="0"/>
            </a:endParaRPr>
          </a:p>
        </p:txBody>
      </p:sp>
      <p:sp>
        <p:nvSpPr>
          <p:cNvPr id="56323" name="Rectangle 2">
            <a:extLst>
              <a:ext uri="{FF2B5EF4-FFF2-40B4-BE49-F238E27FC236}">
                <a16:creationId xmlns:a16="http://schemas.microsoft.com/office/drawing/2014/main" id="{50402BAB-1AA2-4746-A6F3-86427E93F4D0}"/>
              </a:ext>
            </a:extLst>
          </p:cNvPr>
          <p:cNvSpPr>
            <a:spLocks noGrp="1" noChangeArrowheads="1"/>
          </p:cNvSpPr>
          <p:nvPr>
            <p:ph type="title" idx="4294967295"/>
          </p:nvPr>
        </p:nvSpPr>
        <p:spPr/>
        <p:txBody>
          <a:bodyPr/>
          <a:lstStyle/>
          <a:p>
            <a:pPr eaLnBrk="1" hangingPunct="1"/>
            <a:r>
              <a:rPr lang="zh-CN" altLang="en-US" b="1" dirty="0"/>
              <a:t>链表节点的删除</a:t>
            </a:r>
          </a:p>
        </p:txBody>
      </p:sp>
      <p:sp>
        <p:nvSpPr>
          <p:cNvPr id="56324" name="Rectangle 3">
            <a:extLst>
              <a:ext uri="{FF2B5EF4-FFF2-40B4-BE49-F238E27FC236}">
                <a16:creationId xmlns:a16="http://schemas.microsoft.com/office/drawing/2014/main" id="{F018A1C5-8D63-4086-8FD6-D2A308556BFB}"/>
              </a:ext>
            </a:extLst>
          </p:cNvPr>
          <p:cNvSpPr>
            <a:spLocks noGrp="1" noChangeArrowheads="1"/>
          </p:cNvSpPr>
          <p:nvPr>
            <p:ph type="body" idx="4294967295"/>
          </p:nvPr>
        </p:nvSpPr>
        <p:spPr>
          <a:xfrm>
            <a:off x="251520" y="3284115"/>
            <a:ext cx="8278687" cy="2710112"/>
          </a:xfrm>
        </p:spPr>
        <p:txBody>
          <a:bodyPr/>
          <a:lstStyle/>
          <a:p>
            <a:pPr eaLnBrk="1" hangingPunct="1">
              <a:lnSpc>
                <a:spcPct val="80000"/>
              </a:lnSpc>
              <a:buFontTx/>
              <a:buNone/>
            </a:pPr>
            <a:r>
              <a:rPr lang="en-US" altLang="zh-CN" sz="2000" b="1" dirty="0">
                <a:latin typeface="Consolas" panose="020B0609020204030204" pitchFamily="49" charset="0"/>
              </a:rPr>
              <a:t>   if (cur!=NULL){ /*</a:t>
            </a:r>
            <a:r>
              <a:rPr lang="zh-CN" altLang="en-US" sz="2000" b="1" dirty="0">
                <a:latin typeface="Consolas" panose="020B0609020204030204" pitchFamily="49" charset="0"/>
              </a:rPr>
              <a:t>找到要删除的节点*</a:t>
            </a:r>
            <a:r>
              <a:rPr lang="en-US" altLang="zh-CN" sz="2000" b="1" dirty="0">
                <a:latin typeface="Consolas" panose="020B0609020204030204" pitchFamily="49" charset="0"/>
              </a:rPr>
              <a:t>/</a:t>
            </a:r>
          </a:p>
          <a:p>
            <a:pPr eaLnBrk="1" hangingPunct="1">
              <a:lnSpc>
                <a:spcPct val="80000"/>
              </a:lnSpc>
              <a:buFontTx/>
              <a:buNone/>
            </a:pPr>
            <a:endParaRPr lang="en-US" altLang="zh-CN" sz="2000" b="1" dirty="0">
              <a:latin typeface="Consolas" panose="020B0609020204030204" pitchFamily="49" charset="0"/>
            </a:endParaRPr>
          </a:p>
          <a:p>
            <a:pPr eaLnBrk="1" hangingPunct="1">
              <a:lnSpc>
                <a:spcPct val="80000"/>
              </a:lnSpc>
              <a:buFontTx/>
              <a:buNone/>
            </a:pPr>
            <a:r>
              <a:rPr lang="en-US" altLang="zh-CN" sz="2000" b="1" dirty="0">
                <a:latin typeface="Consolas" panose="020B0609020204030204" pitchFamily="49" charset="0"/>
              </a:rPr>
              <a:t>    	 if ( </a:t>
            </a:r>
            <a:r>
              <a:rPr lang="en-US" altLang="zh-CN" sz="2000" b="1" dirty="0" err="1">
                <a:latin typeface="Consolas" panose="020B0609020204030204" pitchFamily="49" charset="0"/>
              </a:rPr>
              <a:t>tmp</a:t>
            </a:r>
            <a:r>
              <a:rPr lang="en-US" altLang="zh-CN" sz="2000" b="1" dirty="0">
                <a:latin typeface="Consolas" panose="020B0609020204030204" pitchFamily="49" charset="0"/>
              </a:rPr>
              <a:t>==NULL) /*</a:t>
            </a:r>
            <a:r>
              <a:rPr lang="zh-CN" altLang="en-US" sz="2000" b="1" dirty="0">
                <a:latin typeface="Consolas" panose="020B0609020204030204" pitchFamily="49" charset="0"/>
              </a:rPr>
              <a:t>删除的是第一个节点*</a:t>
            </a:r>
            <a:r>
              <a:rPr lang="en-US" altLang="zh-CN" sz="2000" b="1" dirty="0">
                <a:latin typeface="Consolas" panose="020B0609020204030204" pitchFamily="49" charset="0"/>
              </a:rPr>
              <a:t>/</a:t>
            </a:r>
          </a:p>
          <a:p>
            <a:pPr eaLnBrk="1" hangingPunct="1">
              <a:lnSpc>
                <a:spcPct val="80000"/>
              </a:lnSpc>
              <a:buFontTx/>
              <a:buNone/>
            </a:pPr>
            <a:r>
              <a:rPr lang="en-US" altLang="zh-CN" sz="2000" b="1" dirty="0">
                <a:latin typeface="Consolas" panose="020B0609020204030204" pitchFamily="49" charset="0"/>
              </a:rPr>
              <a:t>        	 head=cur-&gt;next;/*</a:t>
            </a:r>
            <a:r>
              <a:rPr lang="zh-CN" altLang="en-US" sz="2000" b="1" dirty="0">
                <a:latin typeface="Consolas" panose="020B0609020204030204" pitchFamily="49" charset="0"/>
              </a:rPr>
              <a:t>更新头指针*</a:t>
            </a:r>
            <a:r>
              <a:rPr lang="en-US" altLang="zh-CN" sz="2000" b="1" dirty="0">
                <a:latin typeface="Consolas" panose="020B0609020204030204" pitchFamily="49" charset="0"/>
              </a:rPr>
              <a:t>/</a:t>
            </a:r>
          </a:p>
          <a:p>
            <a:pPr eaLnBrk="1" hangingPunct="1">
              <a:lnSpc>
                <a:spcPct val="80000"/>
              </a:lnSpc>
              <a:buFontTx/>
              <a:buNone/>
            </a:pPr>
            <a:r>
              <a:rPr lang="en-US" altLang="zh-CN" sz="2000" b="1" dirty="0">
                <a:latin typeface="Consolas" panose="020B0609020204030204" pitchFamily="49" charset="0"/>
              </a:rPr>
              <a:t>        else/*</a:t>
            </a:r>
            <a:r>
              <a:rPr lang="zh-CN" altLang="en-US" sz="2000" b="1" dirty="0">
                <a:latin typeface="Consolas" panose="020B0609020204030204" pitchFamily="49" charset="0"/>
              </a:rPr>
              <a:t>删除的是中间节点或者尾节点*</a:t>
            </a:r>
            <a:r>
              <a:rPr lang="en-US" altLang="zh-CN" sz="2000" b="1" dirty="0">
                <a:latin typeface="Consolas" panose="020B0609020204030204" pitchFamily="49" charset="0"/>
              </a:rPr>
              <a:t>/</a:t>
            </a:r>
          </a:p>
          <a:p>
            <a:pPr eaLnBrk="1" hangingPunct="1">
              <a:lnSpc>
                <a:spcPct val="80000"/>
              </a:lnSpc>
              <a:buFontTx/>
              <a:buNone/>
            </a:pPr>
            <a:r>
              <a:rPr lang="en-US" altLang="zh-CN" sz="2000" b="1" dirty="0">
                <a:latin typeface="Consolas" panose="020B0609020204030204" pitchFamily="49" charset="0"/>
              </a:rPr>
              <a:t>             </a:t>
            </a:r>
            <a:r>
              <a:rPr lang="en-US" altLang="zh-CN" sz="2000" b="1" dirty="0" err="1">
                <a:latin typeface="Consolas" panose="020B0609020204030204" pitchFamily="49" charset="0"/>
              </a:rPr>
              <a:t>tmp</a:t>
            </a:r>
            <a:r>
              <a:rPr lang="en-US" altLang="zh-CN" sz="2000" b="1" dirty="0">
                <a:latin typeface="Consolas" panose="020B0609020204030204" pitchFamily="49" charset="0"/>
              </a:rPr>
              <a:t>-&gt;next= cur-&gt;next;</a:t>
            </a:r>
          </a:p>
          <a:p>
            <a:pPr eaLnBrk="1" hangingPunct="1">
              <a:lnSpc>
                <a:spcPct val="80000"/>
              </a:lnSpc>
              <a:buFontTx/>
              <a:buNone/>
            </a:pPr>
            <a:endParaRPr lang="en-US" altLang="zh-CN" sz="2000" b="1" dirty="0">
              <a:latin typeface="Consolas" panose="020B0609020204030204" pitchFamily="49" charset="0"/>
            </a:endParaRPr>
          </a:p>
          <a:p>
            <a:pPr eaLnBrk="1" hangingPunct="1">
              <a:lnSpc>
                <a:spcPct val="80000"/>
              </a:lnSpc>
              <a:buFontTx/>
              <a:buNone/>
            </a:pPr>
            <a:r>
              <a:rPr lang="en-US" altLang="zh-CN" sz="2000" b="1" dirty="0">
                <a:latin typeface="Consolas" panose="020B0609020204030204" pitchFamily="49" charset="0"/>
              </a:rPr>
              <a:t> 	   free(cur); /*</a:t>
            </a:r>
            <a:r>
              <a:rPr lang="zh-CN" altLang="en-US" sz="2000" b="1" dirty="0">
                <a:latin typeface="Consolas" panose="020B0609020204030204" pitchFamily="49" charset="0"/>
              </a:rPr>
              <a:t>释放节点内存*</a:t>
            </a:r>
            <a:r>
              <a:rPr lang="en-US" altLang="zh-CN" sz="2000" b="1" dirty="0">
                <a:latin typeface="Consolas" panose="020B0609020204030204" pitchFamily="49" charset="0"/>
              </a:rPr>
              <a:t>/</a:t>
            </a:r>
          </a:p>
          <a:p>
            <a:pPr eaLnBrk="1" hangingPunct="1">
              <a:lnSpc>
                <a:spcPct val="80000"/>
              </a:lnSpc>
              <a:buFontTx/>
              <a:buNone/>
            </a:pPr>
            <a:r>
              <a:rPr lang="en-US" altLang="zh-CN" sz="2000" b="1" dirty="0">
                <a:latin typeface="Consolas" panose="020B0609020204030204" pitchFamily="49" charset="0"/>
              </a:rPr>
              <a:t>   }</a:t>
            </a:r>
          </a:p>
        </p:txBody>
      </p:sp>
      <p:grpSp>
        <p:nvGrpSpPr>
          <p:cNvPr id="2" name="组合 1">
            <a:extLst>
              <a:ext uri="{FF2B5EF4-FFF2-40B4-BE49-F238E27FC236}">
                <a16:creationId xmlns:a16="http://schemas.microsoft.com/office/drawing/2014/main" id="{6B7149C5-050E-4477-B18E-61F0184CD9AF}"/>
              </a:ext>
            </a:extLst>
          </p:cNvPr>
          <p:cNvGrpSpPr/>
          <p:nvPr/>
        </p:nvGrpSpPr>
        <p:grpSpPr>
          <a:xfrm>
            <a:off x="1404639" y="1124744"/>
            <a:ext cx="6335713" cy="1958975"/>
            <a:chOff x="1892300" y="1037977"/>
            <a:chExt cx="6335713" cy="1958975"/>
          </a:xfrm>
        </p:grpSpPr>
        <p:grpSp>
          <p:nvGrpSpPr>
            <p:cNvPr id="5" name="Group 4">
              <a:extLst>
                <a:ext uri="{FF2B5EF4-FFF2-40B4-BE49-F238E27FC236}">
                  <a16:creationId xmlns:a16="http://schemas.microsoft.com/office/drawing/2014/main" id="{305E60CB-2D2B-495E-A970-58F5E47229AE}"/>
                </a:ext>
              </a:extLst>
            </p:cNvPr>
            <p:cNvGrpSpPr>
              <a:grpSpLocks/>
            </p:cNvGrpSpPr>
            <p:nvPr/>
          </p:nvGrpSpPr>
          <p:grpSpPr bwMode="auto">
            <a:xfrm>
              <a:off x="2425700" y="2409577"/>
              <a:ext cx="990600" cy="466725"/>
              <a:chOff x="0" y="0"/>
              <a:chExt cx="624" cy="294"/>
            </a:xfrm>
          </p:grpSpPr>
          <p:sp>
            <p:nvSpPr>
              <p:cNvPr id="6" name="Text Box 5">
                <a:extLst>
                  <a:ext uri="{FF2B5EF4-FFF2-40B4-BE49-F238E27FC236}">
                    <a16:creationId xmlns:a16="http://schemas.microsoft.com/office/drawing/2014/main" id="{F5D133F3-0E4C-4A25-AD46-0F38F95E715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7" name="Line 6">
                <a:extLst>
                  <a:ext uri="{FF2B5EF4-FFF2-40B4-BE49-F238E27FC236}">
                    <a16:creationId xmlns:a16="http://schemas.microsoft.com/office/drawing/2014/main" id="{770F3ECA-9476-48FC-817D-2C21F4C163A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
              <a:extLst>
                <a:ext uri="{FF2B5EF4-FFF2-40B4-BE49-F238E27FC236}">
                  <a16:creationId xmlns:a16="http://schemas.microsoft.com/office/drawing/2014/main" id="{9B11971C-5C08-4653-9B6E-8ECAC8545556}"/>
                </a:ext>
              </a:extLst>
            </p:cNvPr>
            <p:cNvGrpSpPr>
              <a:grpSpLocks/>
            </p:cNvGrpSpPr>
            <p:nvPr/>
          </p:nvGrpSpPr>
          <p:grpSpPr bwMode="auto">
            <a:xfrm>
              <a:off x="4025900" y="2409577"/>
              <a:ext cx="990600" cy="466725"/>
              <a:chOff x="0" y="0"/>
              <a:chExt cx="624" cy="294"/>
            </a:xfrm>
          </p:grpSpPr>
          <p:sp>
            <p:nvSpPr>
              <p:cNvPr id="9" name="Text Box 8">
                <a:extLst>
                  <a:ext uri="{FF2B5EF4-FFF2-40B4-BE49-F238E27FC236}">
                    <a16:creationId xmlns:a16="http://schemas.microsoft.com/office/drawing/2014/main" id="{49DF3655-E3C5-4BFB-A7D7-3F468C599A7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0" name="Line 9">
                <a:extLst>
                  <a:ext uri="{FF2B5EF4-FFF2-40B4-BE49-F238E27FC236}">
                    <a16:creationId xmlns:a16="http://schemas.microsoft.com/office/drawing/2014/main" id="{C6602C1E-6335-4B75-8767-2580B81B22B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
              <a:extLst>
                <a:ext uri="{FF2B5EF4-FFF2-40B4-BE49-F238E27FC236}">
                  <a16:creationId xmlns:a16="http://schemas.microsoft.com/office/drawing/2014/main" id="{9AEFA4FC-A15E-4176-8D66-3EEC3F7A2412}"/>
                </a:ext>
              </a:extLst>
            </p:cNvPr>
            <p:cNvGrpSpPr>
              <a:grpSpLocks/>
            </p:cNvGrpSpPr>
            <p:nvPr/>
          </p:nvGrpSpPr>
          <p:grpSpPr bwMode="auto">
            <a:xfrm>
              <a:off x="7237413" y="2409577"/>
              <a:ext cx="990600" cy="466725"/>
              <a:chOff x="0" y="0"/>
              <a:chExt cx="624" cy="294"/>
            </a:xfrm>
          </p:grpSpPr>
          <p:sp>
            <p:nvSpPr>
              <p:cNvPr id="12" name="Text Box 11">
                <a:extLst>
                  <a:ext uri="{FF2B5EF4-FFF2-40B4-BE49-F238E27FC236}">
                    <a16:creationId xmlns:a16="http://schemas.microsoft.com/office/drawing/2014/main" id="{A308B19D-B4CF-4A4A-BC91-75EF7A9D504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3" name="Line 12">
                <a:extLst>
                  <a:ext uri="{FF2B5EF4-FFF2-40B4-BE49-F238E27FC236}">
                    <a16:creationId xmlns:a16="http://schemas.microsoft.com/office/drawing/2014/main" id="{4F32EBBD-4AD3-432A-9206-418CBB7D6BF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3">
              <a:extLst>
                <a:ext uri="{FF2B5EF4-FFF2-40B4-BE49-F238E27FC236}">
                  <a16:creationId xmlns:a16="http://schemas.microsoft.com/office/drawing/2014/main" id="{BC64A651-E3D1-4C1C-B4D0-ABA406BB0511}"/>
                </a:ext>
              </a:extLst>
            </p:cNvPr>
            <p:cNvGrpSpPr>
              <a:grpSpLocks/>
            </p:cNvGrpSpPr>
            <p:nvPr/>
          </p:nvGrpSpPr>
          <p:grpSpPr bwMode="auto">
            <a:xfrm>
              <a:off x="3187700" y="2604840"/>
              <a:ext cx="838200" cy="76200"/>
              <a:chOff x="0" y="0"/>
              <a:chExt cx="528" cy="48"/>
            </a:xfrm>
          </p:grpSpPr>
          <p:sp>
            <p:nvSpPr>
              <p:cNvPr id="15" name="Line 14">
                <a:extLst>
                  <a:ext uri="{FF2B5EF4-FFF2-40B4-BE49-F238E27FC236}">
                    <a16:creationId xmlns:a16="http://schemas.microsoft.com/office/drawing/2014/main" id="{37F9C711-2337-4852-B7E3-0B15890A987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Oval 15">
                <a:extLst>
                  <a:ext uri="{FF2B5EF4-FFF2-40B4-BE49-F238E27FC236}">
                    <a16:creationId xmlns:a16="http://schemas.microsoft.com/office/drawing/2014/main" id="{4387CF98-F4B6-47F4-AECF-638CDF64307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7" name="Group 16">
              <a:extLst>
                <a:ext uri="{FF2B5EF4-FFF2-40B4-BE49-F238E27FC236}">
                  <a16:creationId xmlns:a16="http://schemas.microsoft.com/office/drawing/2014/main" id="{DDA79D9E-95AD-4A9D-8828-5D8AB63DAFA3}"/>
                </a:ext>
              </a:extLst>
            </p:cNvPr>
            <p:cNvGrpSpPr>
              <a:grpSpLocks/>
            </p:cNvGrpSpPr>
            <p:nvPr/>
          </p:nvGrpSpPr>
          <p:grpSpPr bwMode="auto">
            <a:xfrm>
              <a:off x="4787900" y="2609602"/>
              <a:ext cx="838200" cy="76200"/>
              <a:chOff x="0" y="0"/>
              <a:chExt cx="528" cy="48"/>
            </a:xfrm>
          </p:grpSpPr>
          <p:sp>
            <p:nvSpPr>
              <p:cNvPr id="18" name="Line 17">
                <a:extLst>
                  <a:ext uri="{FF2B5EF4-FFF2-40B4-BE49-F238E27FC236}">
                    <a16:creationId xmlns:a16="http://schemas.microsoft.com/office/drawing/2014/main" id="{96D1E87F-B1A0-4ABD-99AF-F61D9915753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Oval 18">
                <a:extLst>
                  <a:ext uri="{FF2B5EF4-FFF2-40B4-BE49-F238E27FC236}">
                    <a16:creationId xmlns:a16="http://schemas.microsoft.com/office/drawing/2014/main" id="{E7A0EC51-4DAB-4A94-B0E1-B13A3AE7B55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0" name="Group 19">
              <a:extLst>
                <a:ext uri="{FF2B5EF4-FFF2-40B4-BE49-F238E27FC236}">
                  <a16:creationId xmlns:a16="http://schemas.microsoft.com/office/drawing/2014/main" id="{5FDFE7D3-BB31-4F42-B681-F35B860D79CD}"/>
                </a:ext>
              </a:extLst>
            </p:cNvPr>
            <p:cNvGrpSpPr>
              <a:grpSpLocks/>
            </p:cNvGrpSpPr>
            <p:nvPr/>
          </p:nvGrpSpPr>
          <p:grpSpPr bwMode="auto">
            <a:xfrm>
              <a:off x="1892300" y="1037977"/>
              <a:ext cx="1219200" cy="1371600"/>
              <a:chOff x="0" y="0"/>
              <a:chExt cx="768" cy="864"/>
            </a:xfrm>
          </p:grpSpPr>
          <p:sp>
            <p:nvSpPr>
              <p:cNvPr id="21" name="Text Box 20">
                <a:extLst>
                  <a:ext uri="{FF2B5EF4-FFF2-40B4-BE49-F238E27FC236}">
                    <a16:creationId xmlns:a16="http://schemas.microsoft.com/office/drawing/2014/main" id="{24B143D0-F5E1-463E-9BD9-1DAD942F1EE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2" name="Text Box 21">
                <a:extLst>
                  <a:ext uri="{FF2B5EF4-FFF2-40B4-BE49-F238E27FC236}">
                    <a16:creationId xmlns:a16="http://schemas.microsoft.com/office/drawing/2014/main" id="{7A7B5E9C-5861-4C1D-9403-5EC1477007A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head</a:t>
                </a:r>
              </a:p>
            </p:txBody>
          </p:sp>
          <p:grpSp>
            <p:nvGrpSpPr>
              <p:cNvPr id="23" name="Group 22">
                <a:extLst>
                  <a:ext uri="{FF2B5EF4-FFF2-40B4-BE49-F238E27FC236}">
                    <a16:creationId xmlns:a16="http://schemas.microsoft.com/office/drawing/2014/main" id="{DEBD45DE-FECB-40BE-B0A6-348DC794C462}"/>
                  </a:ext>
                </a:extLst>
              </p:cNvPr>
              <p:cNvGrpSpPr>
                <a:grpSpLocks/>
              </p:cNvGrpSpPr>
              <p:nvPr/>
            </p:nvGrpSpPr>
            <p:grpSpPr bwMode="auto">
              <a:xfrm>
                <a:off x="336" y="432"/>
                <a:ext cx="48" cy="432"/>
                <a:chOff x="0" y="0"/>
                <a:chExt cx="48" cy="432"/>
              </a:xfrm>
            </p:grpSpPr>
            <p:sp>
              <p:nvSpPr>
                <p:cNvPr id="24" name="Oval 23">
                  <a:extLst>
                    <a:ext uri="{FF2B5EF4-FFF2-40B4-BE49-F238E27FC236}">
                      <a16:creationId xmlns:a16="http://schemas.microsoft.com/office/drawing/2014/main" id="{91742A1C-E78F-4687-9F3E-AB588670D5E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5" name="Line 24">
                  <a:extLst>
                    <a:ext uri="{FF2B5EF4-FFF2-40B4-BE49-F238E27FC236}">
                      <a16:creationId xmlns:a16="http://schemas.microsoft.com/office/drawing/2014/main" id="{D204D76C-9A49-4949-B120-721568D4636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25">
              <a:extLst>
                <a:ext uri="{FF2B5EF4-FFF2-40B4-BE49-F238E27FC236}">
                  <a16:creationId xmlns:a16="http://schemas.microsoft.com/office/drawing/2014/main" id="{48CC3084-9563-4DDD-9AFF-5BC50777281A}"/>
                </a:ext>
              </a:extLst>
            </p:cNvPr>
            <p:cNvGrpSpPr>
              <a:grpSpLocks/>
            </p:cNvGrpSpPr>
            <p:nvPr/>
          </p:nvGrpSpPr>
          <p:grpSpPr bwMode="auto">
            <a:xfrm>
              <a:off x="3492500" y="1047502"/>
              <a:ext cx="1600200" cy="1371600"/>
              <a:chOff x="0" y="0"/>
              <a:chExt cx="768" cy="864"/>
            </a:xfrm>
          </p:grpSpPr>
          <p:sp>
            <p:nvSpPr>
              <p:cNvPr id="27" name="Text Box 26">
                <a:extLst>
                  <a:ext uri="{FF2B5EF4-FFF2-40B4-BE49-F238E27FC236}">
                    <a16:creationId xmlns:a16="http://schemas.microsoft.com/office/drawing/2014/main" id="{6AEFBE2F-7E21-4982-AADC-4ACDC796066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 name="Text Box 27">
                <a:extLst>
                  <a:ext uri="{FF2B5EF4-FFF2-40B4-BE49-F238E27FC236}">
                    <a16:creationId xmlns:a16="http://schemas.microsoft.com/office/drawing/2014/main" id="{1901AD62-6849-4DEB-8B07-FC2550AACCDC}"/>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tmp</a:t>
                </a:r>
                <a:endParaRPr lang="en-US" altLang="zh-CN" sz="2400" b="0" dirty="0">
                  <a:solidFill>
                    <a:srgbClr val="FF3300"/>
                  </a:solidFill>
                  <a:latin typeface="Times New Roman" panose="02020603050405020304" pitchFamily="18" charset="0"/>
                </a:endParaRPr>
              </a:p>
            </p:txBody>
          </p:sp>
          <p:grpSp>
            <p:nvGrpSpPr>
              <p:cNvPr id="29" name="Group 28">
                <a:extLst>
                  <a:ext uri="{FF2B5EF4-FFF2-40B4-BE49-F238E27FC236}">
                    <a16:creationId xmlns:a16="http://schemas.microsoft.com/office/drawing/2014/main" id="{ED0FCCC7-DE3F-45BA-A0E6-17A9ECD70A42}"/>
                  </a:ext>
                </a:extLst>
              </p:cNvPr>
              <p:cNvGrpSpPr>
                <a:grpSpLocks/>
              </p:cNvGrpSpPr>
              <p:nvPr/>
            </p:nvGrpSpPr>
            <p:grpSpPr bwMode="auto">
              <a:xfrm>
                <a:off x="336" y="432"/>
                <a:ext cx="48" cy="432"/>
                <a:chOff x="0" y="0"/>
                <a:chExt cx="48" cy="432"/>
              </a:xfrm>
            </p:grpSpPr>
            <p:sp>
              <p:nvSpPr>
                <p:cNvPr id="30" name="Oval 29">
                  <a:extLst>
                    <a:ext uri="{FF2B5EF4-FFF2-40B4-BE49-F238E27FC236}">
                      <a16:creationId xmlns:a16="http://schemas.microsoft.com/office/drawing/2014/main" id="{F0ED0F60-DDF9-471E-92D9-C082918DBAD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 name="Line 30">
                  <a:extLst>
                    <a:ext uri="{FF2B5EF4-FFF2-40B4-BE49-F238E27FC236}">
                      <a16:creationId xmlns:a16="http://schemas.microsoft.com/office/drawing/2014/main" id="{9299DAAB-1FC5-456A-ACF7-8A81E4EE985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 name="Group 31">
              <a:extLst>
                <a:ext uri="{FF2B5EF4-FFF2-40B4-BE49-F238E27FC236}">
                  <a16:creationId xmlns:a16="http://schemas.microsoft.com/office/drawing/2014/main" id="{82523644-EDE2-4B40-A0DA-2FB45B41CBC3}"/>
                </a:ext>
              </a:extLst>
            </p:cNvPr>
            <p:cNvGrpSpPr>
              <a:grpSpLocks/>
            </p:cNvGrpSpPr>
            <p:nvPr/>
          </p:nvGrpSpPr>
          <p:grpSpPr bwMode="auto">
            <a:xfrm>
              <a:off x="5092700" y="1047502"/>
              <a:ext cx="1447800" cy="1371600"/>
              <a:chOff x="0" y="0"/>
              <a:chExt cx="768" cy="864"/>
            </a:xfrm>
          </p:grpSpPr>
          <p:sp>
            <p:nvSpPr>
              <p:cNvPr id="33" name="Text Box 32">
                <a:extLst>
                  <a:ext uri="{FF2B5EF4-FFF2-40B4-BE49-F238E27FC236}">
                    <a16:creationId xmlns:a16="http://schemas.microsoft.com/office/drawing/2014/main" id="{DC26748B-4FD1-499E-B262-9176DC9C5AAB}"/>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4" name="Text Box 33">
                <a:extLst>
                  <a:ext uri="{FF2B5EF4-FFF2-40B4-BE49-F238E27FC236}">
                    <a16:creationId xmlns:a16="http://schemas.microsoft.com/office/drawing/2014/main" id="{633E7946-0DD6-4C85-93E0-3FFCF8D0296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solidFill>
                      <a:srgbClr val="FF3300"/>
                    </a:solidFill>
                    <a:latin typeface="Times New Roman" panose="02020603050405020304" pitchFamily="18" charset="0"/>
                  </a:rPr>
                  <a:t>cur</a:t>
                </a:r>
              </a:p>
            </p:txBody>
          </p:sp>
          <p:grpSp>
            <p:nvGrpSpPr>
              <p:cNvPr id="35" name="Group 34">
                <a:extLst>
                  <a:ext uri="{FF2B5EF4-FFF2-40B4-BE49-F238E27FC236}">
                    <a16:creationId xmlns:a16="http://schemas.microsoft.com/office/drawing/2014/main" id="{C217F1DE-9BE4-4CCF-8B52-30B8D693263B}"/>
                  </a:ext>
                </a:extLst>
              </p:cNvPr>
              <p:cNvGrpSpPr>
                <a:grpSpLocks/>
              </p:cNvGrpSpPr>
              <p:nvPr/>
            </p:nvGrpSpPr>
            <p:grpSpPr bwMode="auto">
              <a:xfrm>
                <a:off x="336" y="432"/>
                <a:ext cx="48" cy="432"/>
                <a:chOff x="0" y="0"/>
                <a:chExt cx="48" cy="432"/>
              </a:xfrm>
            </p:grpSpPr>
            <p:sp>
              <p:nvSpPr>
                <p:cNvPr id="36" name="Oval 35">
                  <a:extLst>
                    <a:ext uri="{FF2B5EF4-FFF2-40B4-BE49-F238E27FC236}">
                      <a16:creationId xmlns:a16="http://schemas.microsoft.com/office/drawing/2014/main" id="{C6A31A6C-1FAE-45BD-BC59-3687AC9C5A1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 name="Line 36">
                  <a:extLst>
                    <a:ext uri="{FF2B5EF4-FFF2-40B4-BE49-F238E27FC236}">
                      <a16:creationId xmlns:a16="http://schemas.microsoft.com/office/drawing/2014/main" id="{1B50CDC0-B872-448A-BD2E-35F37DA2C0FA}"/>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8" name="Line 37">
              <a:extLst>
                <a:ext uri="{FF2B5EF4-FFF2-40B4-BE49-F238E27FC236}">
                  <a16:creationId xmlns:a16="http://schemas.microsoft.com/office/drawing/2014/main" id="{2A62BDC9-774D-4221-80CC-00C365EFA1C2}"/>
                </a:ext>
              </a:extLst>
            </p:cNvPr>
            <p:cNvSpPr>
              <a:spLocks noChangeShapeType="1"/>
            </p:cNvSpPr>
            <p:nvPr/>
          </p:nvSpPr>
          <p:spPr bwMode="auto">
            <a:xfrm>
              <a:off x="7770813" y="2473077"/>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8">
              <a:extLst>
                <a:ext uri="{FF2B5EF4-FFF2-40B4-BE49-F238E27FC236}">
                  <a16:creationId xmlns:a16="http://schemas.microsoft.com/office/drawing/2014/main" id="{8217F3ED-AA34-4CCA-9681-229C0D39EFFE}"/>
                </a:ext>
              </a:extLst>
            </p:cNvPr>
            <p:cNvGrpSpPr>
              <a:grpSpLocks/>
            </p:cNvGrpSpPr>
            <p:nvPr/>
          </p:nvGrpSpPr>
          <p:grpSpPr bwMode="auto">
            <a:xfrm>
              <a:off x="5619750" y="2422277"/>
              <a:ext cx="990600" cy="466725"/>
              <a:chOff x="0" y="0"/>
              <a:chExt cx="624" cy="294"/>
            </a:xfrm>
          </p:grpSpPr>
          <p:sp>
            <p:nvSpPr>
              <p:cNvPr id="40" name="Text Box 39">
                <a:extLst>
                  <a:ext uri="{FF2B5EF4-FFF2-40B4-BE49-F238E27FC236}">
                    <a16:creationId xmlns:a16="http://schemas.microsoft.com/office/drawing/2014/main" id="{74B2DF54-21AC-4242-BC27-081283B7B82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41" name="Line 40">
                <a:extLst>
                  <a:ext uri="{FF2B5EF4-FFF2-40B4-BE49-F238E27FC236}">
                    <a16:creationId xmlns:a16="http://schemas.microsoft.com/office/drawing/2014/main" id="{B60B9A0E-7A3A-46A0-BE66-0E7EA72A272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41">
              <a:extLst>
                <a:ext uri="{FF2B5EF4-FFF2-40B4-BE49-F238E27FC236}">
                  <a16:creationId xmlns:a16="http://schemas.microsoft.com/office/drawing/2014/main" id="{928FC864-9F04-4141-B794-BFD521B85E8B}"/>
                </a:ext>
              </a:extLst>
            </p:cNvPr>
            <p:cNvGrpSpPr>
              <a:grpSpLocks/>
            </p:cNvGrpSpPr>
            <p:nvPr/>
          </p:nvGrpSpPr>
          <p:grpSpPr bwMode="auto">
            <a:xfrm>
              <a:off x="6381750" y="2617540"/>
              <a:ext cx="838200" cy="76200"/>
              <a:chOff x="0" y="0"/>
              <a:chExt cx="528" cy="48"/>
            </a:xfrm>
          </p:grpSpPr>
          <p:sp>
            <p:nvSpPr>
              <p:cNvPr id="43" name="Line 42">
                <a:extLst>
                  <a:ext uri="{FF2B5EF4-FFF2-40B4-BE49-F238E27FC236}">
                    <a16:creationId xmlns:a16="http://schemas.microsoft.com/office/drawing/2014/main" id="{E6763497-05A2-4F3A-A9F9-118F1CE2243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Oval 43">
                <a:extLst>
                  <a:ext uri="{FF2B5EF4-FFF2-40B4-BE49-F238E27FC236}">
                    <a16:creationId xmlns:a16="http://schemas.microsoft.com/office/drawing/2014/main" id="{1E9AF7ED-E30F-45B5-98D1-699C8CEB875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45" name="Group 44">
              <a:extLst>
                <a:ext uri="{FF2B5EF4-FFF2-40B4-BE49-F238E27FC236}">
                  <a16:creationId xmlns:a16="http://schemas.microsoft.com/office/drawing/2014/main" id="{DEC95709-85CE-42B4-A94E-21EE3DBACAC9}"/>
                </a:ext>
              </a:extLst>
            </p:cNvPr>
            <p:cNvGrpSpPr>
              <a:grpSpLocks/>
            </p:cNvGrpSpPr>
            <p:nvPr/>
          </p:nvGrpSpPr>
          <p:grpSpPr bwMode="auto">
            <a:xfrm>
              <a:off x="4830763" y="2709615"/>
              <a:ext cx="2605087" cy="287337"/>
              <a:chOff x="0" y="0"/>
              <a:chExt cx="1641" cy="272"/>
            </a:xfrm>
          </p:grpSpPr>
          <p:sp>
            <p:nvSpPr>
              <p:cNvPr id="46" name="Line 45">
                <a:extLst>
                  <a:ext uri="{FF2B5EF4-FFF2-40B4-BE49-F238E27FC236}">
                    <a16:creationId xmlns:a16="http://schemas.microsoft.com/office/drawing/2014/main" id="{660DF640-6397-4217-AD1F-51E8621D78D7}"/>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7" name="Line 46">
                <a:extLst>
                  <a:ext uri="{FF2B5EF4-FFF2-40B4-BE49-F238E27FC236}">
                    <a16:creationId xmlns:a16="http://schemas.microsoft.com/office/drawing/2014/main" id="{D4E3C185-12AB-4E4C-970C-37E1B0C9F159}"/>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8" name="Line 47">
                <a:extLst>
                  <a:ext uri="{FF2B5EF4-FFF2-40B4-BE49-F238E27FC236}">
                    <a16:creationId xmlns:a16="http://schemas.microsoft.com/office/drawing/2014/main" id="{DE9AD218-7EB1-4F7D-8400-0EF8F4FE4273}"/>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9" name="Line 48">
              <a:extLst>
                <a:ext uri="{FF2B5EF4-FFF2-40B4-BE49-F238E27FC236}">
                  <a16:creationId xmlns:a16="http://schemas.microsoft.com/office/drawing/2014/main" id="{715BC18F-DFA8-40DE-A817-E76C61A6A4C0}"/>
                </a:ext>
              </a:extLst>
            </p:cNvPr>
            <p:cNvSpPr>
              <a:spLocks noChangeShapeType="1"/>
            </p:cNvSpPr>
            <p:nvPr/>
          </p:nvSpPr>
          <p:spPr bwMode="auto">
            <a:xfrm flipH="1">
              <a:off x="5419725" y="2423865"/>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 name="Line 49">
              <a:extLst>
                <a:ext uri="{FF2B5EF4-FFF2-40B4-BE49-F238E27FC236}">
                  <a16:creationId xmlns:a16="http://schemas.microsoft.com/office/drawing/2014/main" id="{150C3A63-C824-4357-BA9B-AAE203348BBF}"/>
                </a:ext>
              </a:extLst>
            </p:cNvPr>
            <p:cNvSpPr>
              <a:spLocks noChangeShapeType="1"/>
            </p:cNvSpPr>
            <p:nvPr/>
          </p:nvSpPr>
          <p:spPr bwMode="auto">
            <a:xfrm>
              <a:off x="5564188" y="2350840"/>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838200" y="1447800"/>
            <a:ext cx="8126413" cy="4572000"/>
          </a:xfrm>
        </p:spPr>
        <p:txBody>
          <a:bodyPr/>
          <a:lstStyle/>
          <a:p>
            <a:pPr eaLnBrk="1" hangingPunct="1">
              <a:buFontTx/>
              <a:buNone/>
            </a:pPr>
            <a:r>
              <a:rPr lang="zh-CN" altLang="en-US" sz="2400" b="1" dirty="0">
                <a:latin typeface="System" charset="-122"/>
                <a:ea typeface="System" charset="-122"/>
              </a:rPr>
              <a:t>问题：如何简化链表不同形态和操作位置对操作的影响？</a:t>
            </a:r>
            <a:endParaRPr lang="zh-CN" altLang="en-US" sz="2400" b="1" dirty="0"/>
          </a:p>
          <a:p>
            <a:pPr eaLnBrk="1" hangingPunct="1">
              <a:buFontTx/>
              <a:buNone/>
            </a:pPr>
            <a:r>
              <a:rPr lang="en-US" altLang="zh-CN" sz="2400" b="1" dirty="0"/>
              <a:t>	</a:t>
            </a:r>
            <a:r>
              <a:rPr lang="zh-CN" altLang="en-US" sz="2400" b="1" dirty="0"/>
              <a:t>链表头指针非空的判断；</a:t>
            </a:r>
            <a:endParaRPr lang="en-US" altLang="zh-CN" sz="2400" b="1" dirty="0"/>
          </a:p>
          <a:p>
            <a:pPr eaLnBrk="1" hangingPunct="1">
              <a:buFontTx/>
              <a:buNone/>
            </a:pPr>
            <a:r>
              <a:rPr lang="en-US" altLang="zh-CN" sz="2400" b="1" dirty="0"/>
              <a:t>	</a:t>
            </a:r>
            <a:r>
              <a:rPr lang="zh-CN" altLang="en-US" sz="2400" b="1" dirty="0"/>
              <a:t>前驱节点的非空判断；</a:t>
            </a:r>
            <a:endParaRPr lang="en-US" altLang="zh-CN" sz="2400" b="1" dirty="0"/>
          </a:p>
          <a:p>
            <a:pPr eaLnBrk="1" hangingPunct="1">
              <a:buFontTx/>
              <a:buNone/>
            </a:pPr>
            <a:r>
              <a:rPr lang="en-US" altLang="zh-CN" sz="2400" b="1" dirty="0"/>
              <a:t>	</a:t>
            </a:r>
            <a:r>
              <a:rPr lang="zh-CN" altLang="en-US" sz="2400" b="1" dirty="0"/>
              <a:t>当前节点的非空判断（还有尾节点判断）。</a:t>
            </a:r>
          </a:p>
          <a:p>
            <a:pPr eaLnBrk="1" hangingPunct="1">
              <a:buFontTx/>
              <a:buNone/>
            </a:pPr>
            <a:r>
              <a:rPr lang="zh-CN" altLang="en-US" sz="2400" b="1" dirty="0"/>
              <a:t>查阅资料：引入头节点的作用</a:t>
            </a:r>
            <a:r>
              <a:rPr lang="zh-CN" altLang="en-US" sz="2400" b="1" dirty="0">
                <a:latin typeface="System" charset="-122"/>
              </a:rPr>
              <a:t>。</a:t>
            </a:r>
            <a:endParaRPr lang="en-US" altLang="zh-CN" sz="2400" b="1" dirty="0">
              <a:latin typeface="System" charset="-122"/>
            </a:endParaRPr>
          </a:p>
          <a:p>
            <a:pPr eaLnBrk="1" hangingPunct="1">
              <a:buNone/>
            </a:pPr>
            <a:endParaRPr lang="en-US" altLang="zh-CN" sz="2400" b="1" dirty="0">
              <a:latin typeface="System" charset="-122"/>
              <a:ea typeface="System" charset="-122"/>
            </a:endParaRPr>
          </a:p>
          <a:p>
            <a:pPr eaLnBrk="1" hangingPunct="1">
              <a:buNone/>
            </a:pPr>
            <a:r>
              <a:rPr lang="zh-CN" altLang="en-US" sz="2400" b="1" dirty="0">
                <a:latin typeface="System" charset="-122"/>
                <a:ea typeface="System" charset="-122"/>
              </a:rPr>
              <a:t>问题：如何设计所有的链表基本操作函数？</a:t>
            </a:r>
            <a:endParaRPr lang="zh-CN" altLang="en-US" sz="2400" b="1" dirty="0"/>
          </a:p>
          <a:p>
            <a:pPr eaLnBrk="1" hangingPunct="1">
              <a:buNone/>
            </a:pPr>
            <a:r>
              <a:rPr lang="en-US" altLang="zh-CN" sz="2400" b="1" dirty="0"/>
              <a:t>	</a:t>
            </a:r>
            <a:r>
              <a:rPr lang="zh-CN" altLang="en-US" sz="2400" b="1" dirty="0"/>
              <a:t>思考：以单节点的插入、删除为基础，能否构建 子序列的插入</a:t>
            </a:r>
            <a:r>
              <a:rPr lang="en-US" altLang="zh-CN" sz="2400" b="1" dirty="0"/>
              <a:t>/</a:t>
            </a:r>
            <a:r>
              <a:rPr lang="zh-CN" altLang="en-US" sz="2400" b="1" dirty="0"/>
              <a:t>合并、删除</a:t>
            </a:r>
            <a:r>
              <a:rPr lang="en-US" altLang="zh-CN" sz="2400" b="1" dirty="0"/>
              <a:t>/</a:t>
            </a:r>
            <a:r>
              <a:rPr lang="zh-CN" altLang="en-US" sz="2400" b="1" dirty="0"/>
              <a:t>分拆、交换等操作。</a:t>
            </a:r>
            <a:endParaRPr lang="en-US" altLang="zh-CN" sz="2400" b="1" dirty="0"/>
          </a:p>
          <a:p>
            <a:pPr eaLnBrk="1" hangingPunct="1">
              <a:buNone/>
            </a:pPr>
            <a:endParaRPr lang="en-US" altLang="zh-CN" sz="2400" b="1" dirty="0">
              <a:latin typeface="System" charset="-122"/>
              <a:ea typeface="System" charset="-122"/>
            </a:endParaRPr>
          </a:p>
          <a:p>
            <a:pPr eaLnBrk="1" hangingPunct="1">
              <a:buNone/>
            </a:pPr>
            <a:r>
              <a:rPr lang="zh-CN" altLang="en-US" sz="2400" b="1" dirty="0">
                <a:latin typeface="System" charset="-122"/>
                <a:ea typeface="System" charset="-122"/>
              </a:rPr>
              <a:t>思考：链表的难点是什么？</a:t>
            </a:r>
            <a:endParaRPr lang="zh-CN" altLang="en-US" sz="2400" b="1" dirty="0"/>
          </a:p>
        </p:txBody>
      </p:sp>
      <p:sp>
        <p:nvSpPr>
          <p:cNvPr id="60420" name="Rectangle 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3200" dirty="0">
                <a:solidFill>
                  <a:srgbClr val="FF3300"/>
                </a:solidFill>
              </a:rPr>
              <a:t>思考：链表操作思路</a:t>
            </a:r>
            <a:endParaRPr lang="zh-CN" altLang="en-US" sz="3200" b="1" dirty="0">
              <a:solidFill>
                <a:srgbClr val="FF3300"/>
              </a:solidFill>
            </a:endParaRPr>
          </a:p>
        </p:txBody>
      </p:sp>
    </p:spTree>
    <p:extLst>
      <p:ext uri="{BB962C8B-B14F-4D97-AF65-F5344CB8AC3E}">
        <p14:creationId xmlns:p14="http://schemas.microsoft.com/office/powerpoint/2010/main" val="10369582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a:extLst>
              <a:ext uri="{FF2B5EF4-FFF2-40B4-BE49-F238E27FC236}">
                <a16:creationId xmlns:a16="http://schemas.microsoft.com/office/drawing/2014/main" id="{358DD366-0032-45DF-ADD3-2CB2590205BC}"/>
              </a:ext>
            </a:extLst>
          </p:cNvPr>
          <p:cNvSpPr>
            <a:spLocks noGrp="1" noChangeArrowheads="1"/>
          </p:cNvSpPr>
          <p:nvPr>
            <p:ph type="sldNum" sz="quarter" idx="12"/>
          </p:nvPr>
        </p:nvSpPr>
        <p:spPr bwMode="auto"/>
        <p:txBody>
          <a:bodyPr lIns="91440" tIns="45720" rIns="91440" bIns="45720" numCol="1" anchorCtr="0" compatLnSpc="1">
            <a:prstTxWarp prst="textNoShape">
              <a:avLst/>
            </a:prstTxWarp>
          </a:bodyPr>
          <a:lstStyle>
            <a:lvl1pPr>
              <a:defRPr b="1">
                <a:solidFill>
                  <a:schemeClr val="tx1"/>
                </a:solidFill>
                <a:latin typeface="Times New Roman" panose="02020603050405020304" pitchFamily="18" charset="0"/>
                <a:ea typeface="宋体" panose="02010600030101010101" pitchFamily="2" charset="-122"/>
              </a:defRPr>
            </a:lvl1pPr>
            <a:lvl2pPr>
              <a:defRPr b="1">
                <a:solidFill>
                  <a:schemeClr val="tx1"/>
                </a:solidFill>
                <a:latin typeface="Times New Roman" panose="02020603050405020304" pitchFamily="18" charset="0"/>
                <a:ea typeface="宋体" panose="02010600030101010101" pitchFamily="2" charset="-122"/>
              </a:defRPr>
            </a:lvl2pPr>
            <a:lvl3pPr>
              <a:defRPr b="1">
                <a:solidFill>
                  <a:schemeClr val="tx1"/>
                </a:solidFill>
                <a:latin typeface="Times New Roman" panose="02020603050405020304" pitchFamily="18" charset="0"/>
                <a:ea typeface="宋体" panose="02010600030101010101" pitchFamily="2" charset="-122"/>
              </a:defRPr>
            </a:lvl3pPr>
            <a:lvl4pPr>
              <a:defRPr b="1">
                <a:solidFill>
                  <a:schemeClr val="tx1"/>
                </a:solidFill>
                <a:latin typeface="Times New Roman" panose="02020603050405020304" pitchFamily="18" charset="0"/>
                <a:ea typeface="宋体" panose="02010600030101010101" pitchFamily="2" charset="-122"/>
              </a:defRPr>
            </a:lvl4pPr>
            <a:lvl5pPr>
              <a:defRPr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9pPr>
          </a:lstStyle>
          <a:p>
            <a:pPr>
              <a:spcBef>
                <a:spcPct val="0"/>
              </a:spcBef>
              <a:defRPr/>
            </a:pPr>
            <a:fld id="{6630CC72-8CF9-43A8-9CE1-E0865BB67DDD}" type="slidenum">
              <a:rPr lang="zh-CN" altLang="en-US" dirty="0" smtClean="0"/>
              <a:pPr>
                <a:spcBef>
                  <a:spcPct val="0"/>
                </a:spcBef>
                <a:defRPr/>
              </a:pPr>
              <a:t>24</a:t>
            </a:fld>
            <a:endParaRPr lang="zh-CN" altLang="en-US" b="0"/>
          </a:p>
        </p:txBody>
      </p:sp>
      <p:pic>
        <p:nvPicPr>
          <p:cNvPr id="28675" name="Object 4">
            <a:extLst>
              <a:ext uri="{FF2B5EF4-FFF2-40B4-BE49-F238E27FC236}">
                <a16:creationId xmlns:a16="http://schemas.microsoft.com/office/drawing/2014/main" id="{4F04C0CD-4ACD-4AB2-9F6A-D324AC1D7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640013"/>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2CD610CF-D061-4F7A-B232-09FC111B120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AC745B-6D43-47BE-AB2A-AC0EFCE31C23}" type="slidenum">
              <a:rPr lang="en-US" altLang="zh-CN" sz="1400">
                <a:latin typeface="Times New Roman" panose="02020603050405020304" pitchFamily="18" charset="0"/>
              </a:rPr>
              <a:pPr algn="r" eaLnBrk="1" hangingPunct="1">
                <a:spcBef>
                  <a:spcPct val="50000"/>
                </a:spcBef>
                <a:buFontTx/>
                <a:buNone/>
              </a:pPr>
              <a:t>3</a:t>
            </a:fld>
            <a:endParaRPr lang="en-US" altLang="zh-CN" sz="1400">
              <a:latin typeface="Times New Roman" panose="02020603050405020304" pitchFamily="18" charset="0"/>
            </a:endParaRPr>
          </a:p>
        </p:txBody>
      </p:sp>
      <p:sp>
        <p:nvSpPr>
          <p:cNvPr id="17411" name="Rectangle 2">
            <a:extLst>
              <a:ext uri="{FF2B5EF4-FFF2-40B4-BE49-F238E27FC236}">
                <a16:creationId xmlns:a16="http://schemas.microsoft.com/office/drawing/2014/main" id="{026D18A7-EAA5-4D0F-B963-458513CE55FF}"/>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消息队列的数据结构设计</a:t>
            </a:r>
          </a:p>
        </p:txBody>
      </p:sp>
      <p:sp>
        <p:nvSpPr>
          <p:cNvPr id="17412" name="Rectangle 3">
            <a:extLst>
              <a:ext uri="{FF2B5EF4-FFF2-40B4-BE49-F238E27FC236}">
                <a16:creationId xmlns:a16="http://schemas.microsoft.com/office/drawing/2014/main" id="{4C029239-5E64-4F93-A2F7-CFD8F831CCAF}"/>
              </a:ext>
            </a:extLst>
          </p:cNvPr>
          <p:cNvSpPr>
            <a:spLocks noGrp="1" noChangeArrowheads="1"/>
          </p:cNvSpPr>
          <p:nvPr>
            <p:ph idx="1"/>
          </p:nvPr>
        </p:nvSpPr>
        <p:spPr/>
        <p:txBody>
          <a:bodyPr/>
          <a:lstStyle/>
          <a:p>
            <a:pPr eaLnBrk="1" hangingPunct="1">
              <a:lnSpc>
                <a:spcPct val="80000"/>
              </a:lnSpc>
              <a:buFontTx/>
              <a:buNone/>
            </a:pPr>
            <a:r>
              <a:rPr lang="en-US" altLang="zh-CN" sz="2400" dirty="0">
                <a:latin typeface="Consolas" panose="020B0609020204030204" pitchFamily="49" charset="0"/>
              </a:rPr>
              <a:t>struct  Message{   /*</a:t>
            </a:r>
            <a:r>
              <a:rPr lang="zh-CN" altLang="en-US" sz="2400" dirty="0">
                <a:latin typeface="Consolas" panose="020B0609020204030204" pitchFamily="49" charset="0"/>
              </a:rPr>
              <a:t>消息结构类型*</a:t>
            </a:r>
            <a:r>
              <a:rPr lang="en-US" altLang="zh-CN" sz="2400" dirty="0">
                <a:latin typeface="Consolas" panose="020B0609020204030204" pitchFamily="49" charset="0"/>
              </a:rPr>
              <a:t>/</a:t>
            </a:r>
          </a:p>
          <a:p>
            <a:pPr eaLnBrk="1" hangingPunct="1">
              <a:lnSpc>
                <a:spcPct val="80000"/>
              </a:lnSpc>
              <a:buFontTx/>
              <a:buNone/>
            </a:pPr>
            <a:r>
              <a:rPr lang="en-US" altLang="zh-CN" sz="2400" dirty="0">
                <a:latin typeface="Consolas" panose="020B0609020204030204" pitchFamily="49" charset="0"/>
              </a:rPr>
              <a:t>    char  info[250];   /*</a:t>
            </a:r>
            <a:r>
              <a:rPr lang="zh-CN" altLang="en-US" sz="2400" dirty="0">
                <a:latin typeface="Consolas" panose="020B0609020204030204" pitchFamily="49" charset="0"/>
              </a:rPr>
              <a:t>内容*</a:t>
            </a:r>
            <a:r>
              <a:rPr lang="en-US" altLang="zh-CN" sz="2400" dirty="0">
                <a:latin typeface="Consolas" panose="020B0609020204030204" pitchFamily="49" charset="0"/>
              </a:rPr>
              <a:t>/</a:t>
            </a:r>
          </a:p>
          <a:p>
            <a:pPr eaLnBrk="1" hangingPunct="1">
              <a:lnSpc>
                <a:spcPct val="80000"/>
              </a:lnSpc>
              <a:buFontTx/>
              <a:buNone/>
            </a:pPr>
            <a:r>
              <a:rPr lang="en-US" altLang="zh-CN" sz="2400" dirty="0">
                <a:latin typeface="Consolas" panose="020B0609020204030204" pitchFamily="49" charset="0"/>
              </a:rPr>
              <a:t>    char  from[30];    /*</a:t>
            </a:r>
            <a:r>
              <a:rPr lang="zh-CN" altLang="en-US" sz="2400" dirty="0">
                <a:latin typeface="Consolas" panose="020B0609020204030204" pitchFamily="49" charset="0"/>
              </a:rPr>
              <a:t>发送人*</a:t>
            </a:r>
            <a:r>
              <a:rPr lang="en-US" altLang="zh-CN" sz="2400" dirty="0">
                <a:latin typeface="Consolas" panose="020B0609020204030204" pitchFamily="49" charset="0"/>
              </a:rPr>
              <a:t>/</a:t>
            </a:r>
          </a:p>
          <a:p>
            <a:pPr eaLnBrk="1" hangingPunct="1">
              <a:lnSpc>
                <a:spcPct val="80000"/>
              </a:lnSpc>
              <a:buFontTx/>
              <a:buNone/>
            </a:pPr>
            <a:r>
              <a:rPr lang="en-US" altLang="zh-CN" sz="2400" dirty="0">
                <a:latin typeface="Consolas" panose="020B0609020204030204" pitchFamily="49" charset="0"/>
              </a:rPr>
              <a:t>	  int   </a:t>
            </a:r>
            <a:r>
              <a:rPr lang="en-US" altLang="zh-CN" sz="2400" dirty="0" err="1">
                <a:latin typeface="Consolas" panose="020B0609020204030204" pitchFamily="49" charset="0"/>
              </a:rPr>
              <a:t>sentTime</a:t>
            </a:r>
            <a:r>
              <a:rPr lang="en-US" altLang="zh-CN" sz="2400" dirty="0">
                <a:latin typeface="Consolas" panose="020B0609020204030204" pitchFamily="49" charset="0"/>
              </a:rPr>
              <a:t>;</a:t>
            </a:r>
            <a:r>
              <a:rPr lang="zh-CN" altLang="en-US" sz="2400" dirty="0">
                <a:latin typeface="Consolas" panose="020B0609020204030204" pitchFamily="49" charset="0"/>
              </a:rPr>
              <a:t>  </a:t>
            </a:r>
            <a:r>
              <a:rPr lang="en-US" altLang="zh-CN" sz="2400" dirty="0">
                <a:latin typeface="Consolas" panose="020B0609020204030204" pitchFamily="49" charset="0"/>
              </a:rPr>
              <a:t>/*</a:t>
            </a:r>
            <a:r>
              <a:rPr lang="zh-CN" altLang="en-US" sz="2400" dirty="0">
                <a:latin typeface="Consolas" panose="020B0609020204030204" pitchFamily="49" charset="0"/>
              </a:rPr>
              <a:t>发送时间</a:t>
            </a:r>
            <a:r>
              <a:rPr lang="en-US" altLang="zh-CN" sz="2400" dirty="0">
                <a:latin typeface="Consolas" panose="020B0609020204030204" pitchFamily="49" charset="0"/>
              </a:rPr>
              <a:t>*/</a:t>
            </a:r>
          </a:p>
          <a:p>
            <a:pPr eaLnBrk="1" hangingPunct="1">
              <a:lnSpc>
                <a:spcPct val="80000"/>
              </a:lnSpc>
              <a:buFontTx/>
              <a:buNone/>
            </a:pPr>
            <a:r>
              <a:rPr lang="en-US" altLang="zh-CN" sz="2400" dirty="0">
                <a:latin typeface="Consolas" panose="020B0609020204030204" pitchFamily="49" charset="0"/>
              </a:rPr>
              <a:t>}; </a:t>
            </a:r>
          </a:p>
          <a:p>
            <a:pPr eaLnBrk="1" hangingPunct="1">
              <a:spcBef>
                <a:spcPct val="50000"/>
              </a:spcBef>
              <a:buFontTx/>
              <a:buNone/>
            </a:pPr>
            <a:r>
              <a:rPr lang="zh-CN" altLang="en-US" sz="2400" dirty="0">
                <a:latin typeface="+mn-ea"/>
              </a:rPr>
              <a:t>因为需要程序暂存的消息队列长度无法限定最大值，所以需要用动态内存分配的方法，来一个消息就创建一个结构来存放消息信息。</a:t>
            </a:r>
          </a:p>
          <a:p>
            <a:pPr eaLnBrk="1" hangingPunct="1">
              <a:spcBef>
                <a:spcPct val="50000"/>
              </a:spcBef>
              <a:buFontTx/>
              <a:buNone/>
            </a:pPr>
            <a:r>
              <a:rPr lang="zh-CN" altLang="en-US" sz="2400" dirty="0">
                <a:latin typeface="+mn-ea"/>
              </a:rPr>
              <a:t>引发的问题：由于是动态内存分配来存消息队列，因此存放每个消息的内存地址通常是不连续的，如何能保持一个消息队列的顺序访问呢？</a:t>
            </a:r>
            <a:r>
              <a:rPr lang="en-US" altLang="zh-CN" sz="2400" dirty="0">
                <a:latin typeface="+mn-ea"/>
              </a:rPr>
              <a:t>	</a:t>
            </a:r>
            <a:r>
              <a:rPr lang="zh-CN" altLang="en-US" sz="2400" dirty="0">
                <a:solidFill>
                  <a:srgbClr val="FF0000"/>
                </a:solidFill>
                <a:latin typeface="+mn-ea"/>
              </a:rPr>
              <a:t>碎片问题</a:t>
            </a:r>
            <a:endParaRPr lang="en-US" altLang="zh-CN" sz="2400" dirty="0">
              <a:solidFill>
                <a:srgbClr val="FF0000"/>
              </a:solidFill>
              <a:latin typeface="+mn-ea"/>
            </a:endParaRPr>
          </a:p>
          <a:p>
            <a:pPr eaLnBrk="1" hangingPunct="1">
              <a:lnSpc>
                <a:spcPct val="80000"/>
              </a:lnSpc>
              <a:buFontTx/>
              <a:buNone/>
            </a:pPr>
            <a:endParaRPr lang="en-US" altLang="zh-CN" sz="2400" b="1" dirty="0">
              <a:latin typeface="+mn-ea"/>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7169">
            <a:extLst>
              <a:ext uri="{FF2B5EF4-FFF2-40B4-BE49-F238E27FC236}">
                <a16:creationId xmlns:a16="http://schemas.microsoft.com/office/drawing/2014/main" id="{EC4B426D-DC33-4995-97ED-B6DD1E74FDDC}"/>
              </a:ext>
            </a:extLst>
          </p:cNvPr>
          <p:cNvSpPr>
            <a:spLocks noGrp="1" noChangeArrowheads="1"/>
          </p:cNvSpPr>
          <p:nvPr>
            <p:ph type="title"/>
          </p:nvPr>
        </p:nvSpPr>
        <p:spPr>
          <a:xfrm>
            <a:off x="1263650" y="404813"/>
            <a:ext cx="7340600" cy="720725"/>
          </a:xfrm>
        </p:spPr>
        <p:txBody>
          <a:bodyPr/>
          <a:lstStyle/>
          <a:p>
            <a:r>
              <a:rPr lang="zh-CN" altLang="en-US" b="1">
                <a:latin typeface="微软雅黑" panose="020B0503020204020204" pitchFamily="34" charset="-122"/>
                <a:ea typeface="微软雅黑" panose="020B0503020204020204" pitchFamily="34" charset="-122"/>
              </a:rPr>
              <a:t>回顾</a:t>
            </a:r>
          </a:p>
        </p:txBody>
      </p:sp>
      <p:sp>
        <p:nvSpPr>
          <p:cNvPr id="7171" name="文本占位符 7170">
            <a:extLst>
              <a:ext uri="{FF2B5EF4-FFF2-40B4-BE49-F238E27FC236}">
                <a16:creationId xmlns:a16="http://schemas.microsoft.com/office/drawing/2014/main" id="{FECC985C-8C61-4052-9D0E-78DEF0478806}"/>
              </a:ext>
            </a:extLst>
          </p:cNvPr>
          <p:cNvSpPr>
            <a:spLocks noGrp="1"/>
          </p:cNvSpPr>
          <p:nvPr>
            <p:ph idx="1"/>
          </p:nvPr>
        </p:nvSpPr>
        <p:spPr>
          <a:xfrm>
            <a:off x="179388" y="1319213"/>
            <a:ext cx="8856662" cy="5133975"/>
          </a:xfrm>
          <a:ln>
            <a:miter/>
          </a:ln>
        </p:spPr>
        <p:txBody>
          <a:bodyPr/>
          <a:lstStyle/>
          <a:p>
            <a:pPr marL="1905" indent="-344805">
              <a:buFontTx/>
              <a:buNone/>
              <a:defRPr/>
            </a:pPr>
            <a:r>
              <a:rPr lang="zh-CN" altLang="en-US" b="1" noProof="1">
                <a:latin typeface="微软雅黑" panose="020B0503020204020204" pitchFamily="34" charset="-122"/>
                <a:ea typeface="微软雅黑" panose="020B0503020204020204" pitchFamily="34" charset="-122"/>
              </a:rPr>
              <a:t>线性表的概念 （</a:t>
            </a:r>
            <a:r>
              <a:rPr lang="zh-CN" altLang="en-US" b="1" noProof="1">
                <a:solidFill>
                  <a:srgbClr val="FF0000"/>
                </a:solidFill>
                <a:latin typeface="微软雅黑" panose="020B0503020204020204" pitchFamily="34" charset="-122"/>
                <a:ea typeface="微软雅黑" panose="020B0503020204020204" pitchFamily="34" charset="-122"/>
              </a:rPr>
              <a:t>逻辑结构</a:t>
            </a:r>
            <a:r>
              <a:rPr lang="zh-CN" altLang="en-US" b="1" noProof="1">
                <a:latin typeface="微软雅黑" panose="020B0503020204020204" pitchFamily="34" charset="-122"/>
                <a:ea typeface="微软雅黑" panose="020B0503020204020204" pitchFamily="34" charset="-122"/>
              </a:rPr>
              <a:t>）</a:t>
            </a:r>
            <a:endParaRPr lang="zh-CN" altLang="en-US" b="1" noProof="1">
              <a:solidFill>
                <a:srgbClr val="FF0000"/>
              </a:solidFill>
              <a:latin typeface="微软雅黑" panose="020B0503020204020204" pitchFamily="34" charset="-122"/>
              <a:ea typeface="微软雅黑" panose="020B0503020204020204" pitchFamily="34" charset="-122"/>
            </a:endParaRPr>
          </a:p>
          <a:p>
            <a:pPr marL="1905" indent="-1905" eaLnBrk="1" hangingPunct="1">
              <a:lnSpc>
                <a:spcPct val="150000"/>
              </a:lnSpc>
              <a:buFont typeface="Wingdings" charset="2"/>
              <a:buChar char="Ø"/>
              <a:defRPr/>
            </a:pPr>
            <a:r>
              <a:rPr lang="zh-CN" altLang="en-US" sz="2400" b="1" noProof="1"/>
              <a:t>线性表是具有相同数据类型的</a:t>
            </a:r>
            <a:r>
              <a:rPr lang="en-US" altLang="x-none" sz="2400" b="1" noProof="1"/>
              <a:t>n(n&gt;=0)</a:t>
            </a:r>
            <a:r>
              <a:rPr lang="zh-CN" altLang="en-US" sz="2400" b="1" noProof="1"/>
              <a:t>个数据元素的有限序列，</a:t>
            </a:r>
            <a:endParaRPr lang="en-US" altLang="zh-CN" sz="2400" b="1" noProof="1"/>
          </a:p>
          <a:p>
            <a:pPr lvl="1" indent="-342900" eaLnBrk="1" hangingPunct="1">
              <a:lnSpc>
                <a:spcPct val="150000"/>
              </a:lnSpc>
              <a:buFont typeface="Wingdings" panose="05000000000000000000" pitchFamily="2" charset="2"/>
              <a:buChar char="l"/>
              <a:defRPr/>
            </a:pPr>
            <a:r>
              <a:rPr lang="zh-CN" altLang="en-US" sz="2400" b="1" noProof="1"/>
              <a:t>  通常记为：</a:t>
            </a:r>
            <a:r>
              <a:rPr lang="zh-CN" altLang="en-US" b="1" noProof="1"/>
              <a:t>（</a:t>
            </a:r>
            <a:r>
              <a:rPr lang="en-US" altLang="x-none" b="1" noProof="1"/>
              <a:t>a</a:t>
            </a:r>
            <a:r>
              <a:rPr lang="en-US" altLang="x-none" b="1" baseline="-25000" noProof="1"/>
              <a:t>1</a:t>
            </a:r>
            <a:r>
              <a:rPr lang="zh-CN" altLang="en-US" b="1" noProof="1"/>
              <a:t>，</a:t>
            </a:r>
            <a:r>
              <a:rPr lang="en-US" altLang="x-none" b="1" noProof="1"/>
              <a:t>a</a:t>
            </a:r>
            <a:r>
              <a:rPr lang="en-US" altLang="x-none" b="1" baseline="-25000" noProof="1"/>
              <a:t>2</a:t>
            </a:r>
            <a:r>
              <a:rPr lang="zh-CN" altLang="en-US" b="1" noProof="1"/>
              <a:t>，</a:t>
            </a:r>
            <a:r>
              <a:rPr lang="en-US" altLang="x-none" b="1" noProof="1">
                <a:latin typeface="宋体" charset="-122"/>
                <a:sym typeface="宋体" charset="-122"/>
              </a:rPr>
              <a:t>…</a:t>
            </a:r>
            <a:r>
              <a:rPr lang="en-US" altLang="x-none" b="1" noProof="1"/>
              <a:t> a</a:t>
            </a:r>
            <a:r>
              <a:rPr lang="en-US" altLang="x-none" b="1" baseline="-25000" noProof="1"/>
              <a:t>i-1</a:t>
            </a:r>
            <a:r>
              <a:rPr lang="zh-CN" altLang="en-US" b="1" noProof="1"/>
              <a:t>，</a:t>
            </a:r>
            <a:r>
              <a:rPr lang="en-US" altLang="x-none" b="1" noProof="1"/>
              <a:t>a</a:t>
            </a:r>
            <a:r>
              <a:rPr lang="en-US" altLang="x-none" b="1" baseline="-25000" noProof="1"/>
              <a:t>i</a:t>
            </a:r>
            <a:r>
              <a:rPr lang="zh-CN" altLang="en-US" b="1" noProof="1"/>
              <a:t>，</a:t>
            </a:r>
            <a:r>
              <a:rPr lang="en-US" altLang="x-none" b="1" noProof="1"/>
              <a:t>a</a:t>
            </a:r>
            <a:r>
              <a:rPr lang="en-US" altLang="x-none" b="1" baseline="-25000" noProof="1"/>
              <a:t>i+1</a:t>
            </a:r>
            <a:r>
              <a:rPr lang="zh-CN" altLang="en-US" b="1" noProof="1"/>
              <a:t>，</a:t>
            </a:r>
            <a:r>
              <a:rPr lang="en-US" altLang="x-none" b="1" noProof="1">
                <a:latin typeface="宋体" charset="-122"/>
                <a:sym typeface="宋体" charset="-122"/>
              </a:rPr>
              <a:t>…</a:t>
            </a:r>
            <a:r>
              <a:rPr lang="en-US" altLang="x-none" b="1" noProof="1"/>
              <a:t> a</a:t>
            </a:r>
            <a:r>
              <a:rPr lang="en-US" altLang="x-none" b="1" baseline="-25000" noProof="1"/>
              <a:t>n</a:t>
            </a:r>
            <a:r>
              <a:rPr lang="zh-CN" altLang="en-US" b="1" noProof="1"/>
              <a:t>）</a:t>
            </a:r>
            <a:endParaRPr lang="en-US" altLang="zh-CN" b="1" noProof="1"/>
          </a:p>
          <a:p>
            <a:pPr marL="0" indent="0" eaLnBrk="1" hangingPunct="1">
              <a:lnSpc>
                <a:spcPct val="150000"/>
              </a:lnSpc>
              <a:buFontTx/>
              <a:buNone/>
              <a:defRPr/>
            </a:pPr>
            <a:r>
              <a:rPr lang="en-US" altLang="zh-CN" sz="2400" b="1" noProof="1"/>
              <a:t>                </a:t>
            </a:r>
            <a:r>
              <a:rPr lang="zh-CN" altLang="en-US" sz="2400" b="1" noProof="1"/>
              <a:t>其中</a:t>
            </a:r>
            <a:r>
              <a:rPr lang="en-US" altLang="x-none" sz="2400" b="1" noProof="1"/>
              <a:t>n</a:t>
            </a:r>
            <a:r>
              <a:rPr lang="zh-CN" altLang="en-US" sz="2400" b="1" noProof="1"/>
              <a:t>为表长，</a:t>
            </a:r>
            <a:r>
              <a:rPr lang="en-US" altLang="x-none" sz="2400" b="1" noProof="1"/>
              <a:t>n</a:t>
            </a:r>
            <a:r>
              <a:rPr lang="zh-CN" altLang="en-US" sz="2400" b="1" noProof="1"/>
              <a:t>＝</a:t>
            </a:r>
            <a:r>
              <a:rPr lang="en-US" altLang="x-none" sz="2400" b="1" noProof="1"/>
              <a:t>0</a:t>
            </a:r>
            <a:r>
              <a:rPr lang="zh-CN" altLang="en-US" sz="2400" b="1" noProof="1"/>
              <a:t>时称为空表。</a:t>
            </a:r>
            <a:r>
              <a:rPr lang="zh-CN" altLang="en-US" sz="2400" noProof="1"/>
              <a:t> </a:t>
            </a:r>
          </a:p>
          <a:p>
            <a:pPr lvl="1" indent="-342900" eaLnBrk="1" hangingPunct="1">
              <a:lnSpc>
                <a:spcPct val="150000"/>
              </a:lnSpc>
              <a:buFont typeface="Wingdings" panose="05000000000000000000" pitchFamily="2" charset="2"/>
              <a:buChar char="l"/>
              <a:defRPr/>
            </a:pPr>
            <a:r>
              <a:rPr lang="zh-CN" altLang="en-US" sz="2400" b="1" noProof="1"/>
              <a:t>  线性表数据元素之间为线性关系，通俗讲就是</a:t>
            </a:r>
            <a:r>
              <a:rPr lang="en-US" altLang="zh-CN" sz="2400" b="1" noProof="1">
                <a:latin typeface="宋体" charset="-122"/>
                <a:sym typeface="宋体" charset="-122"/>
              </a:rPr>
              <a:t>"</a:t>
            </a:r>
            <a:r>
              <a:rPr lang="zh-CN" altLang="en-US" sz="2400" b="1" noProof="1"/>
              <a:t>一个接一个的排列</a:t>
            </a:r>
            <a:r>
              <a:rPr lang="en-US" altLang="zh-CN" sz="2400" b="1" noProof="1">
                <a:latin typeface="宋体" charset="-122"/>
                <a:sym typeface="宋体" charset="-122"/>
              </a:rPr>
              <a:t>"</a:t>
            </a:r>
            <a:r>
              <a:rPr lang="zh-CN" altLang="en-US" sz="2400" b="1" noProof="1"/>
              <a:t>。任一个元素</a:t>
            </a:r>
            <a:r>
              <a:rPr lang="en-US" altLang="x-none" sz="2400" b="1" noProof="1"/>
              <a:t>a</a:t>
            </a:r>
            <a:r>
              <a:rPr lang="en-US" altLang="x-none" sz="2400" b="1" baseline="-25000" noProof="1"/>
              <a:t>i</a:t>
            </a:r>
            <a:r>
              <a:rPr lang="zh-CN" altLang="en-US" sz="2400" b="1" noProof="1"/>
              <a:t>只有唯一前驱和唯一后继</a:t>
            </a:r>
          </a:p>
          <a:p>
            <a:pPr marL="1905" indent="-1905" eaLnBrk="1" hangingPunct="1">
              <a:lnSpc>
                <a:spcPct val="150000"/>
              </a:lnSpc>
              <a:buFont typeface="Wingdings" charset="2"/>
              <a:buChar char="Ø"/>
              <a:defRPr/>
            </a:pPr>
            <a:r>
              <a:rPr lang="zh-CN" altLang="en-US" sz="2400" b="1" noProof="1"/>
              <a:t>线性表的存储结构？ </a:t>
            </a:r>
            <a:r>
              <a:rPr lang="zh-CN" altLang="en-US" sz="2400" b="1" noProof="1">
                <a:solidFill>
                  <a:srgbClr val="FF0000"/>
                </a:solidFill>
              </a:rPr>
              <a:t>数组（静态数组和动态数组）</a:t>
            </a:r>
          </a:p>
          <a:p>
            <a:pPr marL="1905" indent="-344805" eaLnBrk="1" hangingPunct="1">
              <a:lnSpc>
                <a:spcPct val="150000"/>
              </a:lnSpc>
              <a:buFont typeface="Wingdings" charset="2"/>
              <a:buNone/>
              <a:defRPr/>
            </a:pPr>
            <a:r>
              <a:rPr lang="zh-CN" altLang="en-US" sz="2400" b="1" noProof="1"/>
              <a:t>    定长线性表/不定长线性表</a:t>
            </a:r>
          </a:p>
        </p:txBody>
      </p:sp>
    </p:spTree>
    <p:extLst>
      <p:ext uri="{BB962C8B-B14F-4D97-AF65-F5344CB8AC3E}">
        <p14:creationId xmlns:p14="http://schemas.microsoft.com/office/powerpoint/2010/main" val="6888281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82091850-B2F2-46B2-98E3-AD951615BAD9}"/>
              </a:ext>
            </a:extLst>
          </p:cNvPr>
          <p:cNvSpPr>
            <a:spLocks noGrp="1" noChangeArrowheads="1"/>
          </p:cNvSpPr>
          <p:nvPr>
            <p:ph type="title"/>
          </p:nvPr>
        </p:nvSpPr>
        <p:spPr>
          <a:xfrm>
            <a:off x="1263650" y="404813"/>
            <a:ext cx="7340600" cy="720725"/>
          </a:xfrm>
        </p:spPr>
        <p:txBody>
          <a:bodyPr/>
          <a:lstStyle/>
          <a:p>
            <a:r>
              <a:rPr lang="zh-CN" altLang="en-US" b="1" dirty="0">
                <a:latin typeface="微软雅黑" panose="020B0503020204020204" pitchFamily="34" charset="-122"/>
                <a:ea typeface="微软雅黑" panose="020B0503020204020204" pitchFamily="34" charset="-122"/>
              </a:rPr>
              <a:t>数组的连续性局限</a:t>
            </a:r>
          </a:p>
        </p:txBody>
      </p:sp>
      <p:sp>
        <p:nvSpPr>
          <p:cNvPr id="16387" name="内容占位符 2">
            <a:extLst>
              <a:ext uri="{FF2B5EF4-FFF2-40B4-BE49-F238E27FC236}">
                <a16:creationId xmlns:a16="http://schemas.microsoft.com/office/drawing/2014/main" id="{3D7F9C7C-5520-46F7-AF47-BF5BEF1104D3}"/>
              </a:ext>
            </a:extLst>
          </p:cNvPr>
          <p:cNvSpPr>
            <a:spLocks noGrp="1" noChangeArrowheads="1"/>
          </p:cNvSpPr>
          <p:nvPr>
            <p:ph idx="1"/>
          </p:nvPr>
        </p:nvSpPr>
        <p:spPr>
          <a:xfrm>
            <a:off x="107950" y="1268413"/>
            <a:ext cx="8740775" cy="5278437"/>
          </a:xfrm>
        </p:spPr>
        <p:txBody>
          <a:bodyPr/>
          <a:lstStyle/>
          <a:p>
            <a:pPr>
              <a:lnSpc>
                <a:spcPct val="150000"/>
              </a:lnSpc>
            </a:pPr>
            <a:r>
              <a:rPr lang="zh-CN" altLang="en-US" sz="2400" dirty="0"/>
              <a:t>数组需要在内存中（静态区或堆区）分配</a:t>
            </a:r>
            <a:r>
              <a:rPr lang="zh-CN" altLang="en-US" sz="2400" b="1" dirty="0">
                <a:solidFill>
                  <a:srgbClr val="FF0000"/>
                </a:solidFill>
              </a:rPr>
              <a:t>连续</a:t>
            </a:r>
            <a:r>
              <a:rPr lang="zh-CN" altLang="en-US" sz="2400" dirty="0"/>
              <a:t>的存储单元。</a:t>
            </a:r>
            <a:endParaRPr lang="en-US" altLang="zh-CN" sz="2400" dirty="0"/>
          </a:p>
          <a:p>
            <a:pPr marL="800100" lvl="2" indent="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连续：指物理存储地址连续的存储空间</a:t>
            </a:r>
            <a:r>
              <a:rPr lang="zh-CN" altLang="en-US" sz="2400" dirty="0"/>
              <a:t>。</a:t>
            </a:r>
            <a:endParaRPr lang="en-US" altLang="zh-CN" sz="2400" dirty="0"/>
          </a:p>
          <a:p>
            <a:pPr>
              <a:lnSpc>
                <a:spcPct val="150000"/>
              </a:lnSpc>
            </a:pPr>
            <a:r>
              <a:rPr lang="zh-CN" altLang="en-US" sz="2400" dirty="0"/>
              <a:t>由于多进程（多个程序并发在内存中运行）共享内存，会导致内存中出现</a:t>
            </a:r>
            <a:r>
              <a:rPr lang="en-US" altLang="zh-CN" sz="2400" dirty="0"/>
              <a:t>"</a:t>
            </a:r>
            <a:r>
              <a:rPr lang="zh-CN" altLang="en-US" sz="2400" dirty="0"/>
              <a:t>碎片</a:t>
            </a:r>
            <a:r>
              <a:rPr lang="en-US" altLang="zh-CN" sz="2400" dirty="0"/>
              <a:t>"</a:t>
            </a:r>
            <a:r>
              <a:rPr lang="zh-CN" altLang="en-US" sz="2400" dirty="0"/>
              <a:t>。</a:t>
            </a:r>
            <a:endParaRPr lang="en-US" altLang="zh-CN" sz="2400" dirty="0"/>
          </a:p>
          <a:p>
            <a:pPr>
              <a:lnSpc>
                <a:spcPct val="150000"/>
              </a:lnSpc>
            </a:pPr>
            <a:r>
              <a:rPr lang="zh-CN" altLang="en-US" sz="2400" dirty="0"/>
              <a:t>如不能满足数组分配所要求的连续存储空间，该如何处理？</a:t>
            </a:r>
            <a:endParaRPr lang="en-US" altLang="zh-CN" sz="2400" dirty="0"/>
          </a:p>
          <a:p>
            <a:pPr>
              <a:lnSpc>
                <a:spcPct val="150000"/>
              </a:lnSpc>
            </a:pPr>
            <a:r>
              <a:rPr lang="zh-CN" altLang="en-US" sz="2400" dirty="0"/>
              <a:t>以此推理，外部存储器（硬盘）也存在</a:t>
            </a:r>
            <a:r>
              <a:rPr lang="en-US" altLang="zh-CN" sz="2400" dirty="0"/>
              <a:t>“</a:t>
            </a:r>
            <a:r>
              <a:rPr lang="zh-CN" altLang="en-US" sz="2400" dirty="0"/>
              <a:t>碎片</a:t>
            </a:r>
            <a:r>
              <a:rPr lang="en-US" altLang="zh-CN" sz="2400" dirty="0"/>
              <a:t>”</a:t>
            </a:r>
            <a:r>
              <a:rPr lang="zh-CN" altLang="en-US" sz="2400" dirty="0"/>
              <a:t>问题，因此解决存储碎片，以满足程序中存储分配需求，是一个共性问题。</a:t>
            </a:r>
            <a:endParaRPr lang="en-US" altLang="zh-CN"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a:extLst>
              <a:ext uri="{FF2B5EF4-FFF2-40B4-BE49-F238E27FC236}">
                <a16:creationId xmlns:a16="http://schemas.microsoft.com/office/drawing/2014/main" id="{FB4BC809-BAC1-42D6-A751-4618ECACDC06}"/>
              </a:ext>
            </a:extLst>
          </p:cNvPr>
          <p:cNvSpPr txBox="1">
            <a:spLocks noChangeArrowheads="1"/>
          </p:cNvSpPr>
          <p:nvPr/>
        </p:nvSpPr>
        <p:spPr bwMode="auto">
          <a:xfrm>
            <a:off x="5075238" y="1339850"/>
            <a:ext cx="1223962" cy="461665"/>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消息</a:t>
            </a:r>
            <a:r>
              <a:rPr lang="en-US" altLang="zh-CN" sz="2400" dirty="0">
                <a:latin typeface="Times New Roman" panose="02020603050405020304" pitchFamily="18" charset="0"/>
              </a:rPr>
              <a:t>1</a:t>
            </a:r>
          </a:p>
        </p:txBody>
      </p:sp>
      <p:sp>
        <p:nvSpPr>
          <p:cNvPr id="18435" name="Text Box 7">
            <a:extLst>
              <a:ext uri="{FF2B5EF4-FFF2-40B4-BE49-F238E27FC236}">
                <a16:creationId xmlns:a16="http://schemas.microsoft.com/office/drawing/2014/main" id="{FBC03D34-1891-485C-B2C0-1C1F0129DA3A}"/>
              </a:ext>
            </a:extLst>
          </p:cNvPr>
          <p:cNvSpPr txBox="1">
            <a:spLocks noChangeArrowheads="1"/>
          </p:cNvSpPr>
          <p:nvPr/>
        </p:nvSpPr>
        <p:spPr bwMode="auto">
          <a:xfrm>
            <a:off x="5075238" y="2779713"/>
            <a:ext cx="1223962" cy="461665"/>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消息</a:t>
            </a:r>
            <a:r>
              <a:rPr lang="en-US" altLang="zh-CN" sz="2400" dirty="0">
                <a:latin typeface="Times New Roman" panose="02020603050405020304" pitchFamily="18" charset="0"/>
              </a:rPr>
              <a:t>2</a:t>
            </a:r>
          </a:p>
        </p:txBody>
      </p:sp>
      <p:sp>
        <p:nvSpPr>
          <p:cNvPr id="18436" name="Text Box 7">
            <a:extLst>
              <a:ext uri="{FF2B5EF4-FFF2-40B4-BE49-F238E27FC236}">
                <a16:creationId xmlns:a16="http://schemas.microsoft.com/office/drawing/2014/main" id="{0B0099FC-120E-4D20-B47F-C00243AE353D}"/>
              </a:ext>
            </a:extLst>
          </p:cNvPr>
          <p:cNvSpPr txBox="1">
            <a:spLocks noChangeArrowheads="1"/>
          </p:cNvSpPr>
          <p:nvPr/>
        </p:nvSpPr>
        <p:spPr bwMode="auto">
          <a:xfrm>
            <a:off x="5003800" y="4292600"/>
            <a:ext cx="1223963" cy="461665"/>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消息</a:t>
            </a:r>
            <a:r>
              <a:rPr lang="en-US" altLang="zh-CN" sz="2400" dirty="0">
                <a:latin typeface="Times New Roman" panose="02020603050405020304" pitchFamily="18" charset="0"/>
              </a:rPr>
              <a:t>3</a:t>
            </a:r>
          </a:p>
        </p:txBody>
      </p:sp>
      <p:sp>
        <p:nvSpPr>
          <p:cNvPr id="18437" name="Text Box 5">
            <a:extLst>
              <a:ext uri="{FF2B5EF4-FFF2-40B4-BE49-F238E27FC236}">
                <a16:creationId xmlns:a16="http://schemas.microsoft.com/office/drawing/2014/main" id="{F6F4F37A-4BD6-4C26-B8AD-CF1E232EAAF1}"/>
              </a:ext>
            </a:extLst>
          </p:cNvPr>
          <p:cNvSpPr txBox="1">
            <a:spLocks noChangeArrowheads="1"/>
          </p:cNvSpPr>
          <p:nvPr/>
        </p:nvSpPr>
        <p:spPr bwMode="auto">
          <a:xfrm>
            <a:off x="2336800" y="1843088"/>
            <a:ext cx="1223963"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38" name="Text Box 7">
            <a:extLst>
              <a:ext uri="{FF2B5EF4-FFF2-40B4-BE49-F238E27FC236}">
                <a16:creationId xmlns:a16="http://schemas.microsoft.com/office/drawing/2014/main" id="{69FE672C-2B1E-4527-9114-904B30A5AF8A}"/>
              </a:ext>
            </a:extLst>
          </p:cNvPr>
          <p:cNvSpPr txBox="1">
            <a:spLocks noChangeArrowheads="1"/>
          </p:cNvSpPr>
          <p:nvPr/>
        </p:nvSpPr>
        <p:spPr bwMode="auto">
          <a:xfrm>
            <a:off x="2336800" y="2316163"/>
            <a:ext cx="1223963"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39" name="Text Box 5">
            <a:extLst>
              <a:ext uri="{FF2B5EF4-FFF2-40B4-BE49-F238E27FC236}">
                <a16:creationId xmlns:a16="http://schemas.microsoft.com/office/drawing/2014/main" id="{8C3E923C-88AB-498D-AC3D-82563447BE76}"/>
              </a:ext>
            </a:extLst>
          </p:cNvPr>
          <p:cNvSpPr txBox="1">
            <a:spLocks noChangeArrowheads="1"/>
          </p:cNvSpPr>
          <p:nvPr/>
        </p:nvSpPr>
        <p:spPr bwMode="auto">
          <a:xfrm>
            <a:off x="2319338" y="2770188"/>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0" name="Text Box 7">
            <a:extLst>
              <a:ext uri="{FF2B5EF4-FFF2-40B4-BE49-F238E27FC236}">
                <a16:creationId xmlns:a16="http://schemas.microsoft.com/office/drawing/2014/main" id="{225BFEF9-D751-4008-94DF-143285A38DE5}"/>
              </a:ext>
            </a:extLst>
          </p:cNvPr>
          <p:cNvSpPr txBox="1">
            <a:spLocks noChangeArrowheads="1"/>
          </p:cNvSpPr>
          <p:nvPr/>
        </p:nvSpPr>
        <p:spPr bwMode="auto">
          <a:xfrm>
            <a:off x="2319338" y="3243263"/>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1" name="Text Box 5">
            <a:extLst>
              <a:ext uri="{FF2B5EF4-FFF2-40B4-BE49-F238E27FC236}">
                <a16:creationId xmlns:a16="http://schemas.microsoft.com/office/drawing/2014/main" id="{C0BB95AC-C7E8-4F7E-9B86-30806AD87523}"/>
              </a:ext>
            </a:extLst>
          </p:cNvPr>
          <p:cNvSpPr txBox="1">
            <a:spLocks noChangeArrowheads="1"/>
          </p:cNvSpPr>
          <p:nvPr/>
        </p:nvSpPr>
        <p:spPr bwMode="auto">
          <a:xfrm>
            <a:off x="2332038" y="3692525"/>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2" name="Text Box 7">
            <a:extLst>
              <a:ext uri="{FF2B5EF4-FFF2-40B4-BE49-F238E27FC236}">
                <a16:creationId xmlns:a16="http://schemas.microsoft.com/office/drawing/2014/main" id="{619BC7F8-D296-4837-AB18-4D0C63948275}"/>
              </a:ext>
            </a:extLst>
          </p:cNvPr>
          <p:cNvSpPr txBox="1">
            <a:spLocks noChangeArrowheads="1"/>
          </p:cNvSpPr>
          <p:nvPr/>
        </p:nvSpPr>
        <p:spPr bwMode="auto">
          <a:xfrm>
            <a:off x="2332038" y="4165600"/>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cxnSp>
        <p:nvCxnSpPr>
          <p:cNvPr id="10" name="直接箭头连接符 9">
            <a:extLst>
              <a:ext uri="{FF2B5EF4-FFF2-40B4-BE49-F238E27FC236}">
                <a16:creationId xmlns:a16="http://schemas.microsoft.com/office/drawing/2014/main" id="{31591EEF-B599-467B-84EC-F098DC8E2353}"/>
              </a:ext>
            </a:extLst>
          </p:cNvPr>
          <p:cNvCxnSpPr>
            <a:endCxn id="18434" idx="1"/>
          </p:cNvCxnSpPr>
          <p:nvPr/>
        </p:nvCxnSpPr>
        <p:spPr>
          <a:xfrm flipV="1">
            <a:off x="2843213" y="1570683"/>
            <a:ext cx="2232025" cy="56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5C1D69C-0696-4FD4-99E8-BBFDC9790E1B}"/>
              </a:ext>
            </a:extLst>
          </p:cNvPr>
          <p:cNvCxnSpPr/>
          <p:nvPr/>
        </p:nvCxnSpPr>
        <p:spPr>
          <a:xfrm>
            <a:off x="2698750" y="2565400"/>
            <a:ext cx="2305050" cy="574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38D23B0-C46D-4D97-AE86-36297A4545BB}"/>
              </a:ext>
            </a:extLst>
          </p:cNvPr>
          <p:cNvCxnSpPr/>
          <p:nvPr/>
        </p:nvCxnSpPr>
        <p:spPr>
          <a:xfrm>
            <a:off x="2627313" y="2997200"/>
            <a:ext cx="2305050" cy="1439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6" name="文本框 12">
            <a:extLst>
              <a:ext uri="{FF2B5EF4-FFF2-40B4-BE49-F238E27FC236}">
                <a16:creationId xmlns:a16="http://schemas.microsoft.com/office/drawing/2014/main" id="{973A7F61-A18C-4B5B-AC91-40F13645ECB3}"/>
              </a:ext>
            </a:extLst>
          </p:cNvPr>
          <p:cNvSpPr txBox="1">
            <a:spLocks noChangeArrowheads="1"/>
          </p:cNvSpPr>
          <p:nvPr/>
        </p:nvSpPr>
        <p:spPr bwMode="auto">
          <a:xfrm>
            <a:off x="682625" y="5300663"/>
            <a:ext cx="77390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指针数组方案：消息存放地址保存到指针数组中。</a:t>
            </a:r>
          </a:p>
          <a:p>
            <a:pPr eaLnBrk="1" hangingPunct="1">
              <a:spcBef>
                <a:spcPct val="0"/>
              </a:spcBef>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存在问题：该指针数组的长度还是定长的。</a:t>
            </a:r>
          </a:p>
        </p:txBody>
      </p:sp>
      <p:sp>
        <p:nvSpPr>
          <p:cNvPr id="2" name="文本框 1">
            <a:extLst>
              <a:ext uri="{FF2B5EF4-FFF2-40B4-BE49-F238E27FC236}">
                <a16:creationId xmlns:a16="http://schemas.microsoft.com/office/drawing/2014/main" id="{AC450767-65E8-4A26-A810-194F9D7C71BE}"/>
              </a:ext>
            </a:extLst>
          </p:cNvPr>
          <p:cNvSpPr txBox="1"/>
          <p:nvPr/>
        </p:nvSpPr>
        <p:spPr>
          <a:xfrm>
            <a:off x="3556000" y="379413"/>
            <a:ext cx="3836988" cy="4619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solidFill>
                  <a:srgbClr val="FF0000"/>
                </a:solidFill>
              </a:rPr>
              <a:t>是否还有更好的解决方法？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76D9445-135E-4566-B962-2FDD732304AF}"/>
              </a:ext>
            </a:extLst>
          </p:cNvPr>
          <p:cNvSpPr>
            <a:spLocks noGrp="1" noChangeArrowheads="1"/>
          </p:cNvSpPr>
          <p:nvPr>
            <p:ph type="title"/>
          </p:nvPr>
        </p:nvSpPr>
        <p:spPr>
          <a:xfrm>
            <a:off x="1721753" y="431800"/>
            <a:ext cx="7340600" cy="720725"/>
          </a:xfrm>
        </p:spPr>
        <p:txBody>
          <a:bodyPr/>
          <a:lstStyle/>
          <a:p>
            <a:r>
              <a:rPr lang="zh-CN" altLang="en-US" dirty="0">
                <a:latin typeface="微软雅黑" panose="020B0503020204020204" pitchFamily="34" charset="-122"/>
                <a:ea typeface="微软雅黑" panose="020B0503020204020204" pitchFamily="34" charset="-122"/>
              </a:rPr>
              <a:t>链表</a:t>
            </a:r>
          </a:p>
        </p:txBody>
      </p:sp>
      <p:sp>
        <p:nvSpPr>
          <p:cNvPr id="3" name="内容占位符 2">
            <a:extLst>
              <a:ext uri="{FF2B5EF4-FFF2-40B4-BE49-F238E27FC236}">
                <a16:creationId xmlns:a16="http://schemas.microsoft.com/office/drawing/2014/main" id="{89EB9085-2272-4415-80B1-5A023313D6A8}"/>
              </a:ext>
            </a:extLst>
          </p:cNvPr>
          <p:cNvSpPr>
            <a:spLocks noGrp="1"/>
          </p:cNvSpPr>
          <p:nvPr>
            <p:ph idx="1"/>
          </p:nvPr>
        </p:nvSpPr>
        <p:spPr>
          <a:xfrm>
            <a:off x="539750" y="1219200"/>
            <a:ext cx="7772400" cy="4611688"/>
          </a:xfrm>
        </p:spPr>
        <p:txBody>
          <a:bodyPr/>
          <a:lstStyle/>
          <a:p>
            <a:pPr>
              <a:defRPr/>
            </a:pPr>
            <a:r>
              <a:rPr lang="zh-CN" altLang="en-US" dirty="0"/>
              <a:t>如何将存储碎片穿成链呢？</a:t>
            </a:r>
            <a:endParaRPr lang="en-US" altLang="zh-CN" dirty="0"/>
          </a:p>
          <a:p>
            <a:pPr>
              <a:defRPr/>
            </a:pPr>
            <a:r>
              <a:rPr lang="zh-CN" altLang="en-US" dirty="0">
                <a:latin typeface="+mj-ea"/>
                <a:ea typeface="+mj-ea"/>
              </a:rPr>
              <a:t>利用</a:t>
            </a:r>
            <a:r>
              <a:rPr lang="zh-CN" altLang="en-US" b="1" dirty="0">
                <a:latin typeface="微软雅黑" panose="020B0503020204020204" pitchFamily="34" charset="-122"/>
                <a:ea typeface="微软雅黑" panose="020B0503020204020204" pitchFamily="34" charset="-122"/>
              </a:rPr>
              <a:t>指针</a:t>
            </a:r>
            <a:r>
              <a:rPr lang="zh-CN" altLang="en-US" dirty="0"/>
              <a:t>充当碎片之间的连线；</a:t>
            </a:r>
            <a:endParaRPr lang="en-US" altLang="zh-CN" b="1" dirty="0">
              <a:latin typeface="微软雅黑" panose="020B0503020204020204" pitchFamily="34" charset="-122"/>
              <a:ea typeface="微软雅黑" panose="020B0503020204020204" pitchFamily="34" charset="-122"/>
            </a:endParaRPr>
          </a:p>
          <a:p>
            <a:pPr lvl="1">
              <a:defRPr/>
            </a:pPr>
            <a:r>
              <a:rPr lang="zh-CN" altLang="en-US" dirty="0"/>
              <a:t>指针的本质是数据地图定位。</a:t>
            </a:r>
            <a:endParaRPr lang="en-US" altLang="zh-CN" dirty="0"/>
          </a:p>
          <a:p>
            <a:pPr>
              <a:defRPr/>
            </a:pPr>
            <a:r>
              <a:rPr lang="zh-CN" altLang="en-US" dirty="0"/>
              <a:t>利用</a:t>
            </a:r>
            <a:r>
              <a:rPr lang="zh-CN" altLang="en-US" b="1" dirty="0">
                <a:latin typeface="微软雅黑" panose="020B0503020204020204" pitchFamily="34" charset="-122"/>
                <a:ea typeface="微软雅黑" panose="020B0503020204020204" pitchFamily="34" charset="-122"/>
              </a:rPr>
              <a:t>结构</a:t>
            </a:r>
            <a:r>
              <a:rPr lang="zh-CN" altLang="en-US" dirty="0"/>
              <a:t>作为存储碎片信息的单位；</a:t>
            </a:r>
            <a:endParaRPr lang="en-US" altLang="zh-CN" dirty="0"/>
          </a:p>
          <a:p>
            <a:pPr lvl="1">
              <a:defRPr/>
            </a:pPr>
            <a:r>
              <a:rPr lang="zh-CN" altLang="en-US" dirty="0"/>
              <a:t>结构体中添加一个存放指针的变量成员</a:t>
            </a:r>
            <a:endParaRPr lang="en-US" altLang="zh-CN" dirty="0"/>
          </a:p>
          <a:p>
            <a:pPr lvl="1">
              <a:defRPr/>
            </a:pPr>
            <a:r>
              <a:rPr lang="zh-CN" altLang="en-US" dirty="0"/>
              <a:t>根据需要，随时</a:t>
            </a:r>
            <a:r>
              <a:rPr lang="zh-CN" altLang="en-US" b="1" dirty="0">
                <a:latin typeface="微软雅黑" panose="020B0503020204020204" pitchFamily="34" charset="-122"/>
                <a:ea typeface="微软雅黑" panose="020B0503020204020204" pitchFamily="34" charset="-122"/>
              </a:rPr>
              <a:t>动态分配</a:t>
            </a:r>
            <a:r>
              <a:rPr lang="zh-CN" altLang="en-US" dirty="0"/>
              <a:t>一个新的结构变量空间，然后用指针将其链接在已有队列中。</a:t>
            </a:r>
          </a:p>
        </p:txBody>
      </p:sp>
      <p:grpSp>
        <p:nvGrpSpPr>
          <p:cNvPr id="19460" name="Group 4">
            <a:extLst>
              <a:ext uri="{FF2B5EF4-FFF2-40B4-BE49-F238E27FC236}">
                <a16:creationId xmlns:a16="http://schemas.microsoft.com/office/drawing/2014/main" id="{32F72141-4F8F-4391-B468-D2745C429C39}"/>
              </a:ext>
            </a:extLst>
          </p:cNvPr>
          <p:cNvGrpSpPr>
            <a:grpSpLocks/>
          </p:cNvGrpSpPr>
          <p:nvPr/>
        </p:nvGrpSpPr>
        <p:grpSpPr bwMode="auto">
          <a:xfrm>
            <a:off x="900113" y="4497388"/>
            <a:ext cx="6172200" cy="1838325"/>
            <a:chOff x="0" y="0"/>
            <a:chExt cx="3888" cy="1158"/>
          </a:xfrm>
        </p:grpSpPr>
        <p:grpSp>
          <p:nvGrpSpPr>
            <p:cNvPr id="19463" name="Group 5">
              <a:extLst>
                <a:ext uri="{FF2B5EF4-FFF2-40B4-BE49-F238E27FC236}">
                  <a16:creationId xmlns:a16="http://schemas.microsoft.com/office/drawing/2014/main" id="{D8152C84-30A4-4C89-BF71-35FC81BFAE31}"/>
                </a:ext>
              </a:extLst>
            </p:cNvPr>
            <p:cNvGrpSpPr>
              <a:grpSpLocks/>
            </p:cNvGrpSpPr>
            <p:nvPr/>
          </p:nvGrpSpPr>
          <p:grpSpPr bwMode="auto">
            <a:xfrm>
              <a:off x="336" y="864"/>
              <a:ext cx="624" cy="294"/>
              <a:chOff x="0" y="0"/>
              <a:chExt cx="624" cy="294"/>
            </a:xfrm>
          </p:grpSpPr>
          <p:sp>
            <p:nvSpPr>
              <p:cNvPr id="19485" name="Text Box 6">
                <a:extLst>
                  <a:ext uri="{FF2B5EF4-FFF2-40B4-BE49-F238E27FC236}">
                    <a16:creationId xmlns:a16="http://schemas.microsoft.com/office/drawing/2014/main" id="{6780A2FC-755D-4655-8254-7C4D220B5A9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19486" name="Line 7">
                <a:extLst>
                  <a:ext uri="{FF2B5EF4-FFF2-40B4-BE49-F238E27FC236}">
                    <a16:creationId xmlns:a16="http://schemas.microsoft.com/office/drawing/2014/main" id="{14F6EF7E-3C46-4C5F-8FAD-A625E729285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4" name="Group 8">
              <a:extLst>
                <a:ext uri="{FF2B5EF4-FFF2-40B4-BE49-F238E27FC236}">
                  <a16:creationId xmlns:a16="http://schemas.microsoft.com/office/drawing/2014/main" id="{3634DA74-3C68-4722-8D91-5B6A4BC62DDE}"/>
                </a:ext>
              </a:extLst>
            </p:cNvPr>
            <p:cNvGrpSpPr>
              <a:grpSpLocks/>
            </p:cNvGrpSpPr>
            <p:nvPr/>
          </p:nvGrpSpPr>
          <p:grpSpPr bwMode="auto">
            <a:xfrm>
              <a:off x="1344" y="864"/>
              <a:ext cx="624" cy="294"/>
              <a:chOff x="0" y="0"/>
              <a:chExt cx="624" cy="294"/>
            </a:xfrm>
          </p:grpSpPr>
          <p:sp>
            <p:nvSpPr>
              <p:cNvPr id="19483" name="Text Box 9">
                <a:extLst>
                  <a:ext uri="{FF2B5EF4-FFF2-40B4-BE49-F238E27FC236}">
                    <a16:creationId xmlns:a16="http://schemas.microsoft.com/office/drawing/2014/main" id="{B0C003C6-5AF0-45CC-A0DA-9D1B0977F8B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9484" name="Line 10">
                <a:extLst>
                  <a:ext uri="{FF2B5EF4-FFF2-40B4-BE49-F238E27FC236}">
                    <a16:creationId xmlns:a16="http://schemas.microsoft.com/office/drawing/2014/main" id="{AD2A0D9A-14FD-422E-B45E-36CBB4CF668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5" name="Group 11">
              <a:extLst>
                <a:ext uri="{FF2B5EF4-FFF2-40B4-BE49-F238E27FC236}">
                  <a16:creationId xmlns:a16="http://schemas.microsoft.com/office/drawing/2014/main" id="{D0CA1EF6-9404-4AC9-921C-6AA2B6A4BA44}"/>
                </a:ext>
              </a:extLst>
            </p:cNvPr>
            <p:cNvGrpSpPr>
              <a:grpSpLocks/>
            </p:cNvGrpSpPr>
            <p:nvPr/>
          </p:nvGrpSpPr>
          <p:grpSpPr bwMode="auto">
            <a:xfrm>
              <a:off x="3264" y="864"/>
              <a:ext cx="624" cy="294"/>
              <a:chOff x="0" y="0"/>
              <a:chExt cx="624" cy="294"/>
            </a:xfrm>
          </p:grpSpPr>
          <p:sp>
            <p:nvSpPr>
              <p:cNvPr id="19481" name="Text Box 12">
                <a:extLst>
                  <a:ext uri="{FF2B5EF4-FFF2-40B4-BE49-F238E27FC236}">
                    <a16:creationId xmlns:a16="http://schemas.microsoft.com/office/drawing/2014/main" id="{A827E9B4-6AD9-43E5-8313-4B19DB234C3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9482" name="Line 13">
                <a:extLst>
                  <a:ext uri="{FF2B5EF4-FFF2-40B4-BE49-F238E27FC236}">
                    <a16:creationId xmlns:a16="http://schemas.microsoft.com/office/drawing/2014/main" id="{3491817F-0FDC-47F6-B672-B5FE1F0A483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6" name="Group 14">
              <a:extLst>
                <a:ext uri="{FF2B5EF4-FFF2-40B4-BE49-F238E27FC236}">
                  <a16:creationId xmlns:a16="http://schemas.microsoft.com/office/drawing/2014/main" id="{DD08EA0E-A9A2-4908-91DD-8DFE3FFB1346}"/>
                </a:ext>
              </a:extLst>
            </p:cNvPr>
            <p:cNvGrpSpPr>
              <a:grpSpLocks/>
            </p:cNvGrpSpPr>
            <p:nvPr/>
          </p:nvGrpSpPr>
          <p:grpSpPr bwMode="auto">
            <a:xfrm>
              <a:off x="816" y="987"/>
              <a:ext cx="528" cy="48"/>
              <a:chOff x="0" y="0"/>
              <a:chExt cx="528" cy="48"/>
            </a:xfrm>
          </p:grpSpPr>
          <p:sp>
            <p:nvSpPr>
              <p:cNvPr id="19479" name="Line 15">
                <a:extLst>
                  <a:ext uri="{FF2B5EF4-FFF2-40B4-BE49-F238E27FC236}">
                    <a16:creationId xmlns:a16="http://schemas.microsoft.com/office/drawing/2014/main" id="{9E3E4A93-315A-44B9-9E9F-C74F0761898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0" name="Oval 16">
                <a:extLst>
                  <a:ext uri="{FF2B5EF4-FFF2-40B4-BE49-F238E27FC236}">
                    <a16:creationId xmlns:a16="http://schemas.microsoft.com/office/drawing/2014/main" id="{BB021B75-1754-4799-B4DD-7FDFB313D37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9467" name="Group 17">
              <a:extLst>
                <a:ext uri="{FF2B5EF4-FFF2-40B4-BE49-F238E27FC236}">
                  <a16:creationId xmlns:a16="http://schemas.microsoft.com/office/drawing/2014/main" id="{4224EF6D-8569-46F1-9E71-4F35107FFD92}"/>
                </a:ext>
              </a:extLst>
            </p:cNvPr>
            <p:cNvGrpSpPr>
              <a:grpSpLocks/>
            </p:cNvGrpSpPr>
            <p:nvPr/>
          </p:nvGrpSpPr>
          <p:grpSpPr bwMode="auto">
            <a:xfrm>
              <a:off x="1824" y="990"/>
              <a:ext cx="528" cy="48"/>
              <a:chOff x="0" y="0"/>
              <a:chExt cx="528" cy="48"/>
            </a:xfrm>
          </p:grpSpPr>
          <p:sp>
            <p:nvSpPr>
              <p:cNvPr id="19477" name="Line 18">
                <a:extLst>
                  <a:ext uri="{FF2B5EF4-FFF2-40B4-BE49-F238E27FC236}">
                    <a16:creationId xmlns:a16="http://schemas.microsoft.com/office/drawing/2014/main" id="{895BD438-35ED-46AE-9C15-01234231DE8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Oval 19">
                <a:extLst>
                  <a:ext uri="{FF2B5EF4-FFF2-40B4-BE49-F238E27FC236}">
                    <a16:creationId xmlns:a16="http://schemas.microsoft.com/office/drawing/2014/main" id="{71C6EA85-9023-4661-B563-1010594E0A5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19468" name="Text Box 20">
              <a:extLst>
                <a:ext uri="{FF2B5EF4-FFF2-40B4-BE49-F238E27FC236}">
                  <a16:creationId xmlns:a16="http://schemas.microsoft.com/office/drawing/2014/main" id="{480C7C9C-1C55-42FD-9E13-EF8238B5D9E1}"/>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19469" name="Line 21">
              <a:extLst>
                <a:ext uri="{FF2B5EF4-FFF2-40B4-BE49-F238E27FC236}">
                  <a16:creationId xmlns:a16="http://schemas.microsoft.com/office/drawing/2014/main" id="{FD8860B0-B9B5-4230-A7B3-2EC3C76BCF96}"/>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70" name="Group 22">
              <a:extLst>
                <a:ext uri="{FF2B5EF4-FFF2-40B4-BE49-F238E27FC236}">
                  <a16:creationId xmlns:a16="http://schemas.microsoft.com/office/drawing/2014/main" id="{4B23842F-199E-4C9E-B74E-23B9A2CBD0B3}"/>
                </a:ext>
              </a:extLst>
            </p:cNvPr>
            <p:cNvGrpSpPr>
              <a:grpSpLocks/>
            </p:cNvGrpSpPr>
            <p:nvPr/>
          </p:nvGrpSpPr>
          <p:grpSpPr bwMode="auto">
            <a:xfrm>
              <a:off x="0" y="0"/>
              <a:ext cx="768" cy="864"/>
              <a:chOff x="0" y="0"/>
              <a:chExt cx="768" cy="864"/>
            </a:xfrm>
          </p:grpSpPr>
          <p:sp>
            <p:nvSpPr>
              <p:cNvPr id="19472" name="Text Box 23">
                <a:extLst>
                  <a:ext uri="{FF2B5EF4-FFF2-40B4-BE49-F238E27FC236}">
                    <a16:creationId xmlns:a16="http://schemas.microsoft.com/office/drawing/2014/main" id="{6A8784FC-0859-4F61-BE1B-89358E0FA457}"/>
                  </a:ext>
                </a:extLst>
              </p:cNvPr>
              <p:cNvSpPr txBox="1">
                <a:spLocks noChangeArrowheads="1"/>
              </p:cNvSpPr>
              <p:nvPr/>
            </p:nvSpPr>
            <p:spPr bwMode="auto">
              <a:xfrm>
                <a:off x="192" y="288"/>
                <a:ext cx="336" cy="294"/>
              </a:xfrm>
              <a:prstGeom prst="rect">
                <a:avLst/>
              </a:prstGeom>
              <a:solidFill>
                <a:srgbClr val="FFFFFF"/>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9473" name="Text Box 24">
                <a:extLst>
                  <a:ext uri="{FF2B5EF4-FFF2-40B4-BE49-F238E27FC236}">
                    <a16:creationId xmlns:a16="http://schemas.microsoft.com/office/drawing/2014/main" id="{A3292E2D-2817-42B6-A21D-1CAA6ADA48F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a:latin typeface="Times New Roman" panose="02020603050405020304" pitchFamily="18" charset="0"/>
                  </a:rPr>
                  <a:t>head</a:t>
                </a:r>
              </a:p>
            </p:txBody>
          </p:sp>
          <p:grpSp>
            <p:nvGrpSpPr>
              <p:cNvPr id="19474" name="Group 25">
                <a:extLst>
                  <a:ext uri="{FF2B5EF4-FFF2-40B4-BE49-F238E27FC236}">
                    <a16:creationId xmlns:a16="http://schemas.microsoft.com/office/drawing/2014/main" id="{72620820-3D64-46FB-8448-2B74B3C5F94D}"/>
                  </a:ext>
                </a:extLst>
              </p:cNvPr>
              <p:cNvGrpSpPr>
                <a:grpSpLocks/>
              </p:cNvGrpSpPr>
              <p:nvPr/>
            </p:nvGrpSpPr>
            <p:grpSpPr bwMode="auto">
              <a:xfrm>
                <a:off x="336" y="432"/>
                <a:ext cx="48" cy="432"/>
                <a:chOff x="0" y="0"/>
                <a:chExt cx="48" cy="432"/>
              </a:xfrm>
            </p:grpSpPr>
            <p:sp>
              <p:nvSpPr>
                <p:cNvPr id="19475" name="Oval 26">
                  <a:extLst>
                    <a:ext uri="{FF2B5EF4-FFF2-40B4-BE49-F238E27FC236}">
                      <a16:creationId xmlns:a16="http://schemas.microsoft.com/office/drawing/2014/main" id="{B666C899-A86C-4664-AD92-F9DEF5D4B9B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9476" name="Line 27">
                  <a:extLst>
                    <a:ext uri="{FF2B5EF4-FFF2-40B4-BE49-F238E27FC236}">
                      <a16:creationId xmlns:a16="http://schemas.microsoft.com/office/drawing/2014/main" id="{5FC1D85B-4B3F-4DBF-9B68-21D2D734D2FC}"/>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9471" name="Line 28">
              <a:extLst>
                <a:ext uri="{FF2B5EF4-FFF2-40B4-BE49-F238E27FC236}">
                  <a16:creationId xmlns:a16="http://schemas.microsoft.com/office/drawing/2014/main" id="{FB10ADC3-4A66-4C1A-8BF9-D5AF0AA26969}"/>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文本框 29">
            <a:extLst>
              <a:ext uri="{FF2B5EF4-FFF2-40B4-BE49-F238E27FC236}">
                <a16:creationId xmlns:a16="http://schemas.microsoft.com/office/drawing/2014/main" id="{A7D27AEB-0F6D-4214-A99A-54883BD7990D}"/>
              </a:ext>
            </a:extLst>
          </p:cNvPr>
          <p:cNvSpPr txBox="1"/>
          <p:nvPr/>
        </p:nvSpPr>
        <p:spPr>
          <a:xfrm>
            <a:off x="6035" y="4887913"/>
            <a:ext cx="1236662" cy="400050"/>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sz="2000" dirty="0"/>
              <a:t>表头指针</a:t>
            </a:r>
          </a:p>
        </p:txBody>
      </p:sp>
      <p:sp>
        <p:nvSpPr>
          <p:cNvPr id="31" name="文本框 30">
            <a:extLst>
              <a:ext uri="{FF2B5EF4-FFF2-40B4-BE49-F238E27FC236}">
                <a16:creationId xmlns:a16="http://schemas.microsoft.com/office/drawing/2014/main" id="{A3B1F75A-607A-4676-AABA-812234F6BFF0}"/>
              </a:ext>
            </a:extLst>
          </p:cNvPr>
          <p:cNvSpPr txBox="1"/>
          <p:nvPr/>
        </p:nvSpPr>
        <p:spPr>
          <a:xfrm>
            <a:off x="244475" y="227013"/>
            <a:ext cx="7558088" cy="8302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t>终极方案：</a:t>
            </a:r>
            <a:r>
              <a:rPr lang="zh-CN" altLang="en-US" dirty="0">
                <a:solidFill>
                  <a:srgbClr val="FF0000"/>
                </a:solidFill>
              </a:rPr>
              <a:t>将碎片穿成链</a:t>
            </a:r>
            <a:r>
              <a:rPr lang="zh-CN" altLang="en-US" dirty="0"/>
              <a:t>，将物理上不连续的碎片变成逻辑上连续</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4CCD553C-6811-4E75-9015-17B71B6DEE9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586206D-F109-4807-9FF6-53491FABE7F3}" type="slidenum">
              <a:rPr lang="en-US" altLang="zh-CN" sz="1400">
                <a:latin typeface="Times New Roman" panose="02020603050405020304" pitchFamily="18" charset="0"/>
              </a:rPr>
              <a:pPr algn="r" eaLnBrk="1" hangingPunct="1">
                <a:spcBef>
                  <a:spcPct val="50000"/>
                </a:spcBef>
                <a:buFontTx/>
                <a:buNone/>
              </a:pPr>
              <a:t>8</a:t>
            </a:fld>
            <a:endParaRPr lang="en-US" altLang="zh-CN" sz="1400">
              <a:latin typeface="Times New Roman" panose="02020603050405020304" pitchFamily="18" charset="0"/>
            </a:endParaRPr>
          </a:p>
        </p:txBody>
      </p:sp>
      <p:sp>
        <p:nvSpPr>
          <p:cNvPr id="35843" name="Rectangle 2">
            <a:extLst>
              <a:ext uri="{FF2B5EF4-FFF2-40B4-BE49-F238E27FC236}">
                <a16:creationId xmlns:a16="http://schemas.microsoft.com/office/drawing/2014/main" id="{E8C0C090-08B5-416C-8011-2EF686C1E616}"/>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链表</a:t>
            </a:r>
            <a:r>
              <a:rPr lang="en-US" altLang="zh-CN" b="1" dirty="0">
                <a:latin typeface="微软雅黑" panose="020B0503020204020204" pitchFamily="34" charset="-122"/>
                <a:ea typeface="微软雅黑" panose="020B0503020204020204" pitchFamily="34" charset="-122"/>
              </a:rPr>
              <a:t>(Linked List)</a:t>
            </a:r>
            <a:endParaRPr lang="zh-CN" altLang="en-US" b="1" dirty="0">
              <a:latin typeface="微软雅黑" panose="020B0503020204020204" pitchFamily="34" charset="-122"/>
              <a:ea typeface="微软雅黑" panose="020B0503020204020204" pitchFamily="34" charset="-122"/>
            </a:endParaRPr>
          </a:p>
        </p:txBody>
      </p:sp>
      <p:sp>
        <p:nvSpPr>
          <p:cNvPr id="17412" name="Rectangle 3">
            <a:extLst>
              <a:ext uri="{FF2B5EF4-FFF2-40B4-BE49-F238E27FC236}">
                <a16:creationId xmlns:a16="http://schemas.microsoft.com/office/drawing/2014/main" id="{9BC2FD1F-C8B3-4DFB-A913-B591D459283A}"/>
              </a:ext>
            </a:extLst>
          </p:cNvPr>
          <p:cNvSpPr>
            <a:spLocks noGrp="1" noChangeArrowheads="1"/>
          </p:cNvSpPr>
          <p:nvPr>
            <p:ph type="body" idx="4294967295"/>
          </p:nvPr>
        </p:nvSpPr>
        <p:spPr>
          <a:xfrm>
            <a:off x="395536" y="1412776"/>
            <a:ext cx="8443664" cy="4558059"/>
          </a:xfrm>
        </p:spPr>
        <p:txBody>
          <a:bodyPr/>
          <a:lstStyle/>
          <a:p>
            <a:r>
              <a:rPr lang="zh-CN" altLang="en-US" dirty="0">
                <a:latin typeface="+mn-ea"/>
              </a:rPr>
              <a:t>链表插入、删除效率高，达到</a:t>
            </a:r>
            <a:r>
              <a:rPr lang="en-US" altLang="zh-CN" dirty="0">
                <a:latin typeface="+mn-ea"/>
              </a:rPr>
              <a:t>O(1)</a:t>
            </a:r>
            <a:r>
              <a:rPr lang="zh-CN" altLang="en-US" dirty="0">
                <a:latin typeface="+mn-ea"/>
              </a:rPr>
              <a:t>。对于不需要搜索但变动频繁且无法预知数量上限的数据，比如内存池、操作系统的进程管理、网络通信协议栈的</a:t>
            </a:r>
            <a:r>
              <a:rPr lang="en-US" altLang="zh-CN" dirty="0">
                <a:latin typeface="+mn-ea"/>
              </a:rPr>
              <a:t>trunk</a:t>
            </a:r>
            <a:r>
              <a:rPr lang="zh-CN" altLang="en-US" dirty="0">
                <a:latin typeface="+mn-ea"/>
              </a:rPr>
              <a:t>管理等等等等，缺了它是绝对玩不转的。</a:t>
            </a:r>
          </a:p>
          <a:p>
            <a:r>
              <a:rPr lang="zh-CN" altLang="en-US" dirty="0">
                <a:latin typeface="+mn-ea"/>
              </a:rPr>
              <a:t>最显著的应用就是文件系统。你格式化硬盘时会让你选择</a:t>
            </a:r>
            <a:r>
              <a:rPr lang="en-US" altLang="zh-CN" dirty="0">
                <a:latin typeface="+mn-ea"/>
              </a:rPr>
              <a:t>fat32</a:t>
            </a:r>
            <a:r>
              <a:rPr lang="zh-CN" altLang="en-US" dirty="0">
                <a:latin typeface="+mn-ea"/>
              </a:rPr>
              <a:t>、</a:t>
            </a:r>
            <a:r>
              <a:rPr lang="en-US" altLang="zh-CN" dirty="0" err="1">
                <a:latin typeface="+mn-ea"/>
              </a:rPr>
              <a:t>ntfs</a:t>
            </a:r>
            <a:r>
              <a:rPr lang="zh-CN" altLang="en-US" dirty="0">
                <a:latin typeface="+mn-ea"/>
              </a:rPr>
              <a:t>格式，其实就是让你选择存储链表空间规模及格式。为提高系统效率，你有时需要做文件碎片整理，这说明一个文件的数据不一定是连续存放的，那么操作系统是如何知道把不连续的数据合成一个文件提供给你的呢？</a:t>
            </a:r>
          </a:p>
        </p:txBody>
      </p:sp>
    </p:spTree>
    <p:custDataLst>
      <p:tags r:id="rId1"/>
    </p:custDataLst>
    <p:extLst>
      <p:ext uri="{BB962C8B-B14F-4D97-AF65-F5344CB8AC3E}">
        <p14:creationId xmlns:p14="http://schemas.microsoft.com/office/powerpoint/2010/main" val="11179181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E8BF4C3-E6FA-435A-B3F1-7D815CD8742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A21E749-0158-4FCF-93EC-9D7B91408763}" type="slidenum">
              <a:rPr lang="en-US" altLang="zh-CN" sz="1400">
                <a:latin typeface="Times New Roman" panose="02020603050405020304" pitchFamily="18" charset="0"/>
              </a:rPr>
              <a:pPr algn="r" eaLnBrk="1" hangingPunct="1">
                <a:spcBef>
                  <a:spcPct val="50000"/>
                </a:spcBef>
                <a:buFontTx/>
                <a:buNone/>
              </a:pPr>
              <a:t>9</a:t>
            </a:fld>
            <a:endParaRPr lang="en-US" altLang="zh-CN" sz="1400">
              <a:latin typeface="Times New Roman" panose="02020603050405020304" pitchFamily="18" charset="0"/>
            </a:endParaRPr>
          </a:p>
        </p:txBody>
      </p:sp>
      <p:sp>
        <p:nvSpPr>
          <p:cNvPr id="20483" name="Rectangle 4">
            <a:extLst>
              <a:ext uri="{FF2B5EF4-FFF2-40B4-BE49-F238E27FC236}">
                <a16:creationId xmlns:a16="http://schemas.microsoft.com/office/drawing/2014/main" id="{2E159197-2072-4384-9A0F-9CB7D7C74BD7}"/>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dirty="0"/>
              <a:t>12.2  </a:t>
            </a:r>
            <a:r>
              <a:rPr lang="zh-CN" altLang="en-US" b="1" dirty="0"/>
              <a:t>自引用结构</a:t>
            </a:r>
          </a:p>
          <a:p>
            <a:pPr eaLnBrk="1" hangingPunct="1">
              <a:buFontTx/>
              <a:buNone/>
            </a:pPr>
            <a:r>
              <a:rPr lang="en-US" altLang="zh-CN" b="1" dirty="0"/>
              <a:t>12.4  </a:t>
            </a:r>
            <a:r>
              <a:rPr lang="zh-CN" altLang="en-US" b="1" dirty="0"/>
              <a:t>链表</a:t>
            </a:r>
          </a:p>
          <a:p>
            <a:pPr eaLnBrk="1" hangingPunct="1">
              <a:buFontTx/>
              <a:buNone/>
            </a:pPr>
            <a:r>
              <a:rPr lang="zh-CN" altLang="en-US" b="1" dirty="0"/>
              <a:t>    </a:t>
            </a:r>
            <a:r>
              <a:rPr lang="en-US" altLang="zh-CN" b="1" dirty="0"/>
              <a:t>12.4.1 </a:t>
            </a:r>
            <a:r>
              <a:rPr lang="zh-CN" altLang="en-US" b="1" dirty="0"/>
              <a:t>链表结构</a:t>
            </a:r>
          </a:p>
          <a:p>
            <a:pPr eaLnBrk="1" hangingPunct="1">
              <a:buFontTx/>
              <a:buNone/>
            </a:pPr>
            <a:r>
              <a:rPr lang="zh-CN" altLang="en-US" b="1" dirty="0"/>
              <a:t>    </a:t>
            </a:r>
            <a:r>
              <a:rPr lang="en-US" altLang="zh-CN" b="1" dirty="0"/>
              <a:t>12.4.2 </a:t>
            </a:r>
            <a:r>
              <a:rPr lang="zh-CN" altLang="en-US" b="1" dirty="0"/>
              <a:t>链表基本操作</a:t>
            </a:r>
          </a:p>
        </p:txBody>
      </p:sp>
      <p:sp>
        <p:nvSpPr>
          <p:cNvPr id="20484" name="Rectangle 5">
            <a:extLst>
              <a:ext uri="{FF2B5EF4-FFF2-40B4-BE49-F238E27FC236}">
                <a16:creationId xmlns:a16="http://schemas.microsoft.com/office/drawing/2014/main" id="{E1A035F7-E3B5-4072-921F-72C5A31B1CED}"/>
              </a:ext>
            </a:extLst>
          </p:cNvPr>
          <p:cNvSpPr>
            <a:spLocks noGrp="1" noChangeArrowheads="1"/>
          </p:cNvSpPr>
          <p:nvPr>
            <p:ph type="title" idx="4294967295"/>
          </p:nvPr>
        </p:nvSpPr>
        <p:spPr>
          <a:xfrm>
            <a:off x="1263650" y="404813"/>
            <a:ext cx="7575550" cy="720725"/>
          </a:xfrm>
        </p:spPr>
        <p:txBody>
          <a:bodyPr/>
          <a:lstStyle/>
          <a:p>
            <a:pPr eaLnBrk="1" hangingPunct="1"/>
            <a:r>
              <a:rPr lang="zh-CN" altLang="en-US" b="1" dirty="0">
                <a:latin typeface="微软雅黑" panose="020B0503020204020204" pitchFamily="34" charset="-122"/>
                <a:ea typeface="微软雅黑" panose="020B0503020204020204" pitchFamily="34" charset="-122"/>
              </a:rPr>
              <a:t>提纲</a:t>
            </a:r>
          </a:p>
        </p:txBody>
      </p:sp>
      <p:pic>
        <p:nvPicPr>
          <p:cNvPr id="20485" name="Picture 6" descr="页面">
            <a:extLst>
              <a:ext uri="{FF2B5EF4-FFF2-40B4-BE49-F238E27FC236}">
                <a16:creationId xmlns:a16="http://schemas.microsoft.com/office/drawing/2014/main" id="{DD4924C3-1D43-4A86-86C2-174B673C0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a:extLst>
              <a:ext uri="{FF2B5EF4-FFF2-40B4-BE49-F238E27FC236}">
                <a16:creationId xmlns:a16="http://schemas.microsoft.com/office/drawing/2014/main" id="{FFF4D674-C03E-4540-A3C5-7D7F171BBD00}"/>
              </a:ext>
            </a:extLst>
          </p:cNvPr>
          <p:cNvSpPr txBox="1">
            <a:spLocks noChangeArrowheads="1"/>
          </p:cNvSpPr>
          <p:nvPr/>
        </p:nvSpPr>
        <p:spPr bwMode="auto">
          <a:xfrm>
            <a:off x="755650" y="1341438"/>
            <a:ext cx="6335713"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94.2|42.1"/>
</p:tagLst>
</file>

<file path=ppt/tags/tag2.xml><?xml version="1.0" encoding="utf-8"?>
<p:tagLst xmlns:a="http://schemas.openxmlformats.org/drawingml/2006/main" xmlns:r="http://schemas.openxmlformats.org/officeDocument/2006/relationships" xmlns:p="http://schemas.openxmlformats.org/presentationml/2006/main">
  <p:tag name="TIMING" val="|29.6"/>
</p:tagLst>
</file>

<file path=ppt/tags/tag3.xml><?xml version="1.0" encoding="utf-8"?>
<p:tagLst xmlns:a="http://schemas.openxmlformats.org/drawingml/2006/main" xmlns:r="http://schemas.openxmlformats.org/officeDocument/2006/relationships" xmlns:p="http://schemas.openxmlformats.org/presentationml/2006/main">
  <p:tag name="TIMING" val="|83"/>
</p:tagLst>
</file>

<file path=ppt/tags/tag4.xml><?xml version="1.0" encoding="utf-8"?>
<p:tagLst xmlns:a="http://schemas.openxmlformats.org/drawingml/2006/main" xmlns:r="http://schemas.openxmlformats.org/officeDocument/2006/relationships" xmlns:p="http://schemas.openxmlformats.org/presentationml/2006/main">
  <p:tag name="TIMING" val="|25.3|18.3|5.2|33.4|13.7|1.2"/>
</p:tagLst>
</file>

<file path=ppt/tags/tag5.xml><?xml version="1.0" encoding="utf-8"?>
<p:tagLst xmlns:a="http://schemas.openxmlformats.org/drawingml/2006/main" xmlns:r="http://schemas.openxmlformats.org/officeDocument/2006/relationships" xmlns:p="http://schemas.openxmlformats.org/presentationml/2006/main">
  <p:tag name="TIMING" val="|13.3|22.5|53.9|42.6"/>
</p:tagLst>
</file>

<file path=ppt/tags/tag6.xml><?xml version="1.0" encoding="utf-8"?>
<p:tagLst xmlns:a="http://schemas.openxmlformats.org/drawingml/2006/main" xmlns:r="http://schemas.openxmlformats.org/officeDocument/2006/relationships" xmlns:p="http://schemas.openxmlformats.org/presentationml/2006/main">
  <p:tag name="TIMING" val="|62.9|81.2|67.3"/>
</p:tagLst>
</file>

<file path=ppt/tags/tag7.xml><?xml version="1.0" encoding="utf-8"?>
<p:tagLst xmlns:a="http://schemas.openxmlformats.org/drawingml/2006/main" xmlns:r="http://schemas.openxmlformats.org/officeDocument/2006/relationships" xmlns:p="http://schemas.openxmlformats.org/presentationml/2006/main">
  <p:tag name="TIMING" val="|62.9|81.2|67.3"/>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810</TotalTime>
  <Pages>0</Pages>
  <Words>1931</Words>
  <Characters>0</Characters>
  <Application>Microsoft Office PowerPoint</Application>
  <DocSecurity>0</DocSecurity>
  <PresentationFormat>全屏显示(4:3)</PresentationFormat>
  <Lines>0</Lines>
  <Paragraphs>252</Paragraphs>
  <Slides>24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Monotype Sorts</vt:lpstr>
      <vt:lpstr>System</vt:lpstr>
      <vt:lpstr>宋体</vt:lpstr>
      <vt:lpstr>微软雅黑</vt:lpstr>
      <vt:lpstr>Arial</vt:lpstr>
      <vt:lpstr>Consolas</vt:lpstr>
      <vt:lpstr>Times New Roman</vt:lpstr>
      <vt:lpstr>Wingdings</vt:lpstr>
      <vt:lpstr>经分互动规范介绍</vt:lpstr>
      <vt:lpstr>PowerPoint 演示文稿</vt:lpstr>
      <vt:lpstr>问题的引出</vt:lpstr>
      <vt:lpstr>消息队列的数据结构设计</vt:lpstr>
      <vt:lpstr>回顾</vt:lpstr>
      <vt:lpstr>数组的连续性局限</vt:lpstr>
      <vt:lpstr>PowerPoint 演示文稿</vt:lpstr>
      <vt:lpstr>链表</vt:lpstr>
      <vt:lpstr>链表(Linked List)</vt:lpstr>
      <vt:lpstr>提纲</vt:lpstr>
      <vt:lpstr>自引用结构</vt:lpstr>
      <vt:lpstr>链表结构 linked list</vt:lpstr>
      <vt:lpstr>动态分配新节点</vt:lpstr>
      <vt:lpstr>malloc函数</vt:lpstr>
      <vt:lpstr>链表是什么？</vt:lpstr>
      <vt:lpstr>提纲</vt:lpstr>
      <vt:lpstr>PowerPoint 演示文稿</vt:lpstr>
      <vt:lpstr>链表的不同形态</vt:lpstr>
      <vt:lpstr>链表中节点的访问</vt:lpstr>
      <vt:lpstr>链表节点的插入: 头插 </vt:lpstr>
      <vt:lpstr>链表节点的插入:中间插 </vt:lpstr>
      <vt:lpstr>PowerPoint 演示文稿</vt:lpstr>
      <vt:lpstr>链表节点的删除</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zhang yanmei</cp:lastModifiedBy>
  <cp:revision>1182</cp:revision>
  <dcterms:created xsi:type="dcterms:W3CDTF">2001-04-18T13:38:17Z</dcterms:created>
  <dcterms:modified xsi:type="dcterms:W3CDTF">2023-02-24T06:25:46Z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