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4" r:id="rId2"/>
  </p:sldMasterIdLst>
  <p:notesMasterIdLst>
    <p:notesMasterId r:id="rId33"/>
  </p:notesMasterIdLst>
  <p:sldIdLst>
    <p:sldId id="310" r:id="rId3"/>
    <p:sldId id="313" r:id="rId4"/>
    <p:sldId id="305" r:id="rId5"/>
    <p:sldId id="306" r:id="rId6"/>
    <p:sldId id="348" r:id="rId7"/>
    <p:sldId id="314" r:id="rId8"/>
    <p:sldId id="315" r:id="rId9"/>
    <p:sldId id="345" r:id="rId10"/>
    <p:sldId id="337" r:id="rId11"/>
    <p:sldId id="349" r:id="rId12"/>
    <p:sldId id="350" r:id="rId13"/>
    <p:sldId id="351" r:id="rId14"/>
    <p:sldId id="352" r:id="rId15"/>
    <p:sldId id="355" r:id="rId16"/>
    <p:sldId id="307" r:id="rId17"/>
    <p:sldId id="308" r:id="rId18"/>
    <p:sldId id="309" r:id="rId19"/>
    <p:sldId id="356" r:id="rId20"/>
    <p:sldId id="357" r:id="rId21"/>
    <p:sldId id="319" r:id="rId22"/>
    <p:sldId id="320" r:id="rId23"/>
    <p:sldId id="321" r:id="rId24"/>
    <p:sldId id="322" r:id="rId25"/>
    <p:sldId id="323" r:id="rId26"/>
    <p:sldId id="324" r:id="rId27"/>
    <p:sldId id="325" r:id="rId28"/>
    <p:sldId id="326" r:id="rId29"/>
    <p:sldId id="327" r:id="rId30"/>
    <p:sldId id="328" r:id="rId31"/>
    <p:sldId id="297"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549A7B12-A648-4146-966F-FD9C0C59D1E7}">
          <p14:sldIdLst>
            <p14:sldId id="310"/>
          </p14:sldIdLst>
        </p14:section>
        <p14:section name="测试的目的" id="{C6835370-6560-45E9-B87D-8A8E7791A675}">
          <p14:sldIdLst>
            <p14:sldId id="313"/>
            <p14:sldId id="305"/>
            <p14:sldId id="306"/>
          </p14:sldIdLst>
        </p14:section>
        <p14:section name="多模块测试" id="{1101A0D3-A65C-4902-9CC3-BA1597641D7B}">
          <p14:sldIdLst>
            <p14:sldId id="348"/>
            <p14:sldId id="314"/>
            <p14:sldId id="315"/>
            <p14:sldId id="345"/>
          </p14:sldIdLst>
        </p14:section>
        <p14:section name="单元测试" id="{BD4649A0-1CFE-4AA8-8CCF-37F836E08A5A}">
          <p14:sldIdLst>
            <p14:sldId id="337"/>
            <p14:sldId id="349"/>
            <p14:sldId id="350"/>
            <p14:sldId id="351"/>
            <p14:sldId id="352"/>
            <p14:sldId id="355"/>
          </p14:sldIdLst>
        </p14:section>
        <p14:section name="测试方法" id="{2559C691-29A8-4F69-84EA-EB06EAD01BC6}">
          <p14:sldIdLst>
            <p14:sldId id="307"/>
            <p14:sldId id="308"/>
            <p14:sldId id="309"/>
            <p14:sldId id="356"/>
            <p14:sldId id="357"/>
          </p14:sldIdLst>
        </p14:section>
        <p14:section name="设计测试数据" id="{13097806-DA49-4810-BA9B-C7188ECC130E}">
          <p14:sldIdLst>
            <p14:sldId id="319"/>
            <p14:sldId id="320"/>
            <p14:sldId id="321"/>
            <p14:sldId id="322"/>
            <p14:sldId id="323"/>
            <p14:sldId id="324"/>
            <p14:sldId id="325"/>
            <p14:sldId id="326"/>
            <p14:sldId id="327"/>
            <p14:sldId id="328"/>
            <p14:sldId id="297"/>
          </p14:sldIdLst>
        </p14:section>
      </p14:sectionLst>
    </p:ext>
    <p:ext uri="{EFAFB233-063F-42B5-8137-9DF3F51BA10A}">
      <p15:sldGuideLst xmlns:p15="http://schemas.microsoft.com/office/powerpoint/2012/main">
        <p15:guide id="1" orient="horz" pos="22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26" autoAdjust="0"/>
  </p:normalViewPr>
  <p:slideViewPr>
    <p:cSldViewPr>
      <p:cViewPr varScale="1">
        <p:scale>
          <a:sx n="63" d="100"/>
          <a:sy n="63" d="100"/>
        </p:scale>
        <p:origin x="1380" y="48"/>
      </p:cViewPr>
      <p:guideLst>
        <p:guide orient="horz" pos="22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3073">
            <a:extLst>
              <a:ext uri="{FF2B5EF4-FFF2-40B4-BE49-F238E27FC236}">
                <a16:creationId xmlns:a16="http://schemas.microsoft.com/office/drawing/2014/main" id="{F92DB524-4C58-05C1-3059-CF902E0D42C5}"/>
              </a:ext>
            </a:extLst>
          </p:cNvPr>
          <p:cNvSpPr>
            <a:spLocks noGrp="1"/>
          </p:cNvSpPr>
          <p:nvPr>
            <p:ph type="hdr" sz="quarter"/>
          </p:nvPr>
        </p:nvSpPr>
        <p:spPr>
          <a:xfrm>
            <a:off x="0" y="0"/>
            <a:ext cx="2971800" cy="457200"/>
          </a:xfrm>
          <a:prstGeom prst="rect">
            <a:avLst/>
          </a:prstGeom>
          <a:noFill/>
          <a:ln w="9525">
            <a:noFill/>
            <a:miter/>
          </a:ln>
        </p:spPr>
        <p:txBody>
          <a:bodyPr/>
          <a:lstStyle>
            <a:lvl1pPr eaLnBrk="1" hangingPunct="1">
              <a:buFont typeface="Arial" panose="020B0604020202020204" pitchFamily="34" charset="0"/>
              <a:buNone/>
              <a:defRPr sz="1200" noProof="1"/>
            </a:lvl1pPr>
          </a:lstStyle>
          <a:p>
            <a:pPr>
              <a:defRPr/>
            </a:pPr>
            <a:endParaRPr lang="zh-CN"/>
          </a:p>
        </p:txBody>
      </p:sp>
      <p:sp>
        <p:nvSpPr>
          <p:cNvPr id="3075" name="日期占位符 3074">
            <a:extLst>
              <a:ext uri="{FF2B5EF4-FFF2-40B4-BE49-F238E27FC236}">
                <a16:creationId xmlns:a16="http://schemas.microsoft.com/office/drawing/2014/main" id="{D31E4F72-226F-E8B9-2ED3-41A718ABC999}"/>
              </a:ext>
            </a:extLst>
          </p:cNvPr>
          <p:cNvSpPr>
            <a:spLocks noGrp="1"/>
          </p:cNvSpPr>
          <p:nvPr>
            <p:ph type="dt" idx="1"/>
          </p:nvPr>
        </p:nvSpPr>
        <p:spPr>
          <a:xfrm>
            <a:off x="3884613" y="0"/>
            <a:ext cx="2971800" cy="457200"/>
          </a:xfrm>
          <a:prstGeom prst="rect">
            <a:avLst/>
          </a:prstGeom>
          <a:noFill/>
          <a:ln w="9525">
            <a:noFill/>
            <a:miter/>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3076" name="幻灯片图像占位符 3075">
            <a:extLst>
              <a:ext uri="{FF2B5EF4-FFF2-40B4-BE49-F238E27FC236}">
                <a16:creationId xmlns:a16="http://schemas.microsoft.com/office/drawing/2014/main" id="{AA89EFDC-CCAA-685C-69B9-00D71E584568}"/>
              </a:ext>
            </a:extLst>
          </p:cNvPr>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文本占位符 3076">
            <a:extLst>
              <a:ext uri="{FF2B5EF4-FFF2-40B4-BE49-F238E27FC236}">
                <a16:creationId xmlns:a16="http://schemas.microsoft.com/office/drawing/2014/main" id="{9FD10B50-19E6-E884-C0D2-5085A3645273}"/>
              </a:ext>
            </a:extLst>
          </p:cNvPr>
          <p:cNvSpPr>
            <a:spLocks noGrp="1" noRot="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3077">
            <a:extLst>
              <a:ext uri="{FF2B5EF4-FFF2-40B4-BE49-F238E27FC236}">
                <a16:creationId xmlns:a16="http://schemas.microsoft.com/office/drawing/2014/main" id="{468D6713-BFBF-F449-9D4B-043B36B4BDC9}"/>
              </a:ext>
            </a:extLst>
          </p:cNvPr>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buFont typeface="Arial" panose="020B0604020202020204" pitchFamily="34" charset="0"/>
              <a:buNone/>
              <a:defRPr sz="1200" noProof="1"/>
            </a:lvl1pPr>
          </a:lstStyle>
          <a:p>
            <a:pPr>
              <a:defRPr/>
            </a:pPr>
            <a:endParaRPr lang="zh-CN"/>
          </a:p>
        </p:txBody>
      </p:sp>
      <p:sp>
        <p:nvSpPr>
          <p:cNvPr id="3079" name="灯片编号占位符 3078">
            <a:extLst>
              <a:ext uri="{FF2B5EF4-FFF2-40B4-BE49-F238E27FC236}">
                <a16:creationId xmlns:a16="http://schemas.microsoft.com/office/drawing/2014/main" id="{84272FBE-B9B1-BC03-2B53-62176B05D6C4}"/>
              </a:ext>
            </a:extLst>
          </p:cNvPr>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C8ACAC0-8F5E-4800-8A54-C2916DA3569B}" type="slidenum">
              <a:rPr lang="en-US"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2" name="幻灯片图像占位符 5121">
            <a:extLst>
              <a:ext uri="{FF2B5EF4-FFF2-40B4-BE49-F238E27FC236}">
                <a16:creationId xmlns:a16="http://schemas.microsoft.com/office/drawing/2014/main" id="{6942411D-D081-A744-74D0-DF87CBC02D5E}"/>
              </a:ext>
            </a:extLst>
          </p:cNvPr>
          <p:cNvSpPr>
            <a:spLocks noGrp="1" noRot="1" noChangeAspect="1" noChangeArrowheads="1" noTextEdit="1"/>
          </p:cNvSpPr>
          <p:nvPr>
            <p:ph type="sldImg" idx="4294967295"/>
          </p:nvPr>
        </p:nvSpPr>
        <p:spPr>
          <a:xfrm>
            <a:off x="1141413" y="682625"/>
            <a:ext cx="4570412" cy="3430588"/>
          </a:xfrm>
          <a:ln/>
          <a:extLst>
            <a:ext uri="{91240B29-F687-4F45-9708-019B960494DF}">
              <a14:hiddenLine xmlns:a14="http://schemas.microsoft.com/office/drawing/2010/main" w="1">
                <a:solidFill>
                  <a:srgbClr val="000000"/>
                </a:solidFill>
                <a:miter lim="800000"/>
                <a:headEnd/>
                <a:tailEnd/>
              </a14:hiddenLine>
            </a:ext>
          </a:extLst>
        </p:spPr>
      </p:sp>
      <p:sp>
        <p:nvSpPr>
          <p:cNvPr id="5123" name="文本占位符 5122">
            <a:extLst>
              <a:ext uri="{FF2B5EF4-FFF2-40B4-BE49-F238E27FC236}">
                <a16:creationId xmlns:a16="http://schemas.microsoft.com/office/drawing/2014/main" id="{E30298B6-DCF7-98B7-18DD-376FED677B94}"/>
              </a:ext>
            </a:extLst>
          </p:cNvPr>
          <p:cNvSpPr>
            <a:spLocks noGrp="1" noRot="1" noChangeArrowheads="1"/>
          </p:cNvSpPr>
          <p:nvPr>
            <p:ph type="body" idx="4294967295"/>
          </p:nvPr>
        </p:nvSpPr>
        <p:spPr>
          <a:xfrm>
            <a:off x="682625" y="4341813"/>
            <a:ext cx="5487988" cy="4114800"/>
          </a:xfrm>
          <a:ln/>
          <a:extLst>
            <a:ext uri="{91240B29-F687-4F45-9708-019B960494DF}">
              <a14:hiddenLine xmlns:a14="http://schemas.microsoft.com/office/drawing/2010/main" w="1">
                <a:solidFill>
                  <a:srgbClr val="000000"/>
                </a:solidFill>
                <a:miter lim="800000"/>
                <a:headEnd/>
                <a:tailEnd/>
              </a14:hiddenLine>
            </a:ext>
          </a:extLst>
        </p:spPr>
        <p:txBody>
          <a:bodyPr>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38913">
            <a:extLst>
              <a:ext uri="{FF2B5EF4-FFF2-40B4-BE49-F238E27FC236}">
                <a16:creationId xmlns:a16="http://schemas.microsoft.com/office/drawing/2014/main" id="{1D6CD6D1-C7CB-6C0A-F6F5-93C2F5A5296E}"/>
              </a:ext>
            </a:extLst>
          </p:cNvPr>
          <p:cNvSpPr>
            <a:spLocks noGrp="1" noRot="1" noChangeAspect="1" noChangeArrowheads="1" noTextEdit="1"/>
          </p:cNvSpPr>
          <p:nvPr>
            <p:ph type="sldImg" idx="4294967295"/>
          </p:nvPr>
        </p:nvSpPr>
        <p:spPr>
          <a:ln/>
          <a:extLst>
            <a:ext uri="{91240B29-F687-4F45-9708-019B960494DF}">
              <a14:hiddenLine xmlns:a14="http://schemas.microsoft.com/office/drawing/2010/main" w="1">
                <a:solidFill>
                  <a:srgbClr val="000000"/>
                </a:solidFill>
                <a:miter lim="800000"/>
                <a:headEnd/>
                <a:tailEnd/>
              </a14:hiddenLine>
            </a:ext>
          </a:extLst>
        </p:spPr>
      </p:sp>
      <p:sp>
        <p:nvSpPr>
          <p:cNvPr id="16387" name="文本占位符 38914">
            <a:extLst>
              <a:ext uri="{FF2B5EF4-FFF2-40B4-BE49-F238E27FC236}">
                <a16:creationId xmlns:a16="http://schemas.microsoft.com/office/drawing/2014/main" id="{5F3D87BE-FB5B-7562-562C-D13FDF935F9F}"/>
              </a:ext>
            </a:extLst>
          </p:cNvPr>
          <p:cNvSpPr>
            <a:spLocks noGrp="1" noRot="1" noChangeArrowheads="1"/>
          </p:cNvSpPr>
          <p:nvPr>
            <p:ph type="body" idx="4294967295"/>
          </p:nvPr>
        </p:nvSpPr>
        <p:spPr>
          <a:ln/>
          <a:extLst>
            <a:ext uri="{91240B29-F687-4F45-9708-019B960494DF}">
              <a14:hiddenLine xmlns:a14="http://schemas.microsoft.com/office/drawing/2010/main" w="1">
                <a:solidFill>
                  <a:srgbClr val="000000"/>
                </a:solidFill>
                <a:miter lim="800000"/>
                <a:headEnd/>
                <a:tailEnd/>
              </a14:hiddenLine>
            </a:ext>
          </a:extLst>
        </p:spPr>
        <p:txBody>
          <a:bodyPr>
            <a:prstTxWarp prst="textNoShape">
              <a:avLst/>
            </a:prstTxWarp>
          </a:bodyPr>
          <a:lstStyle/>
          <a:p>
            <a:r>
              <a:rPr lang="zh-CN" altLang="en-US" sz="1000"/>
              <a:t>在我们进行单元测试的时候，单个模块本身无法构成一个切实可运行的程序系统，所以我们需要为单元测试来开发桩模块和驱动模块，从而完成我们的单元测试目的。</a:t>
            </a:r>
          </a:p>
          <a:p>
            <a:r>
              <a:rPr lang="zh-CN" altLang="en-US" sz="1000"/>
              <a:t>驱动模块在大多数场合称为"主程序"，它接收测试数据并将这些数据传递到被测试模块，被测试模块被调用后，"主程序"打印"进入</a:t>
            </a:r>
            <a:r>
              <a:rPr lang="en-US" altLang="zh-CN" sz="1000"/>
              <a:t>-</a:t>
            </a:r>
            <a:r>
              <a:rPr lang="zh-CN" altLang="en-US" sz="1000"/>
              <a:t>退出"消息。 </a:t>
            </a:r>
          </a:p>
          <a:p>
            <a:r>
              <a:rPr lang="zh-CN" altLang="en-US" sz="1000"/>
              <a:t>与测试模块直接相连的其他模块用桩模块代替。在集成测试前要为被测模块编制一些模拟其下级模块功能的"替身"模块，以代替被测模块的接口，接受或传递被测模块的数据，这些专供测试用的"假"模块称为被测模块的桩模块。</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1265">
            <a:extLst>
              <a:ext uri="{FF2B5EF4-FFF2-40B4-BE49-F238E27FC236}">
                <a16:creationId xmlns:a16="http://schemas.microsoft.com/office/drawing/2014/main" id="{FF0AEAAC-B8EF-B040-B319-D89880D95F0A}"/>
              </a:ext>
            </a:extLst>
          </p:cNvPr>
          <p:cNvSpPr>
            <a:spLocks noGrp="1" noRot="1" noChangeAspect="1" noChangeArrowheads="1" noTextEdit="1"/>
          </p:cNvSpPr>
          <p:nvPr>
            <p:ph type="sldImg" idx="4294967295"/>
          </p:nvPr>
        </p:nvSpPr>
        <p:spPr>
          <a:ln/>
          <a:extLst>
            <a:ext uri="{91240B29-F687-4F45-9708-019B960494DF}">
              <a14:hiddenLine xmlns:a14="http://schemas.microsoft.com/office/drawing/2010/main" w="1">
                <a:solidFill>
                  <a:srgbClr val="000000"/>
                </a:solidFill>
                <a:miter lim="800000"/>
                <a:headEnd/>
                <a:tailEnd/>
              </a14:hiddenLine>
            </a:ext>
          </a:extLst>
        </p:spPr>
      </p:sp>
      <p:sp>
        <p:nvSpPr>
          <p:cNvPr id="23555" name="文本占位符 11266">
            <a:extLst>
              <a:ext uri="{FF2B5EF4-FFF2-40B4-BE49-F238E27FC236}">
                <a16:creationId xmlns:a16="http://schemas.microsoft.com/office/drawing/2014/main" id="{0040808E-0D34-A8F6-0826-E4856CED8B18}"/>
              </a:ext>
            </a:extLst>
          </p:cNvPr>
          <p:cNvSpPr>
            <a:spLocks noGrp="1" noRot="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txBody>
          <a:bodyPr>
            <a:prstTxWarp prst="textNoShape">
              <a:avLst/>
            </a:prstTxWarp>
          </a:bodyPr>
          <a:lstStyle/>
          <a:p>
            <a:r>
              <a:rPr lang="zh-CN" altLang="en-US"/>
              <a:t>多线程的调试，最好是使用打印日志的方法。</a:t>
            </a:r>
          </a:p>
          <a:p>
            <a:endParaRPr lang="zh-CN" altLang="en-US"/>
          </a:p>
          <a:p>
            <a:r>
              <a:rPr lang="zh-CN" altLang="en-US"/>
              <a:t>就好似服务器的调试，大部分情况我们都是使用打印日志。。。</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a16="http://schemas.microsoft.com/office/drawing/2014/main" id="{5190CC06-B277-E491-7586-7D21C6B87780}"/>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A1FF03D2-31C8-0F45-9D5E-67FA1E5981DE}"/>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1029">
            <a:extLst>
              <a:ext uri="{FF2B5EF4-FFF2-40B4-BE49-F238E27FC236}">
                <a16:creationId xmlns:a16="http://schemas.microsoft.com/office/drawing/2014/main" id="{5AF61676-BB82-E6F1-C3CC-02601C9E8B20}"/>
              </a:ext>
            </a:extLst>
          </p:cNvPr>
          <p:cNvSpPr>
            <a:spLocks noGrp="1"/>
          </p:cNvSpPr>
          <p:nvPr>
            <p:ph type="sldNum" sz="quarter" idx="12"/>
          </p:nvPr>
        </p:nvSpPr>
        <p:spPr>
          <a:ln/>
        </p:spPr>
        <p:txBody>
          <a:bodyPr/>
          <a:lstStyle>
            <a:lvl1pPr>
              <a:defRPr/>
            </a:lvl1pPr>
          </a:lstStyle>
          <a:p>
            <a:pPr>
              <a:defRPr/>
            </a:pPr>
            <a:fld id="{076CC48D-B2B8-42E4-ABCE-6AF4E238C181}" type="slidenum">
              <a:rPr lang="en-US" altLang="zh-CN"/>
              <a:pPr>
                <a:defRPr/>
              </a:pPr>
              <a:t>‹#›</a:t>
            </a:fld>
            <a:endParaRPr lang="zh-CN" altLang="zh-CN"/>
          </a:p>
        </p:txBody>
      </p:sp>
    </p:spTree>
    <p:extLst>
      <p:ext uri="{BB962C8B-B14F-4D97-AF65-F5344CB8AC3E}">
        <p14:creationId xmlns:p14="http://schemas.microsoft.com/office/powerpoint/2010/main" val="408864971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C8A13ECC-BB32-B6DF-BE86-FCDEF52D0A93}"/>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533CB360-5FBC-D18E-BCAA-26B9CE632D24}"/>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1029">
            <a:extLst>
              <a:ext uri="{FF2B5EF4-FFF2-40B4-BE49-F238E27FC236}">
                <a16:creationId xmlns:a16="http://schemas.microsoft.com/office/drawing/2014/main" id="{FEF14984-E5F3-70BE-BDCA-8EE99C774961}"/>
              </a:ext>
            </a:extLst>
          </p:cNvPr>
          <p:cNvSpPr>
            <a:spLocks noGrp="1"/>
          </p:cNvSpPr>
          <p:nvPr>
            <p:ph type="sldNum" sz="quarter" idx="12"/>
          </p:nvPr>
        </p:nvSpPr>
        <p:spPr>
          <a:ln/>
        </p:spPr>
        <p:txBody>
          <a:bodyPr/>
          <a:lstStyle>
            <a:lvl1pPr>
              <a:defRPr/>
            </a:lvl1pPr>
          </a:lstStyle>
          <a:p>
            <a:pPr>
              <a:defRPr/>
            </a:pPr>
            <a:fld id="{0E93ED79-621E-4648-A1CA-F3DE434FD549}" type="slidenum">
              <a:rPr lang="en-US" altLang="zh-CN"/>
              <a:pPr>
                <a:defRPr/>
              </a:pPr>
              <a:t>‹#›</a:t>
            </a:fld>
            <a:endParaRPr lang="zh-CN" altLang="zh-CN"/>
          </a:p>
        </p:txBody>
      </p:sp>
    </p:spTree>
    <p:extLst>
      <p:ext uri="{BB962C8B-B14F-4D97-AF65-F5344CB8AC3E}">
        <p14:creationId xmlns:p14="http://schemas.microsoft.com/office/powerpoint/2010/main" val="4397574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40488D19-0514-B89D-14AD-5EC8B763E258}"/>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53FDA11D-D974-A569-AB7B-C21264A5E6ED}"/>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1029">
            <a:extLst>
              <a:ext uri="{FF2B5EF4-FFF2-40B4-BE49-F238E27FC236}">
                <a16:creationId xmlns:a16="http://schemas.microsoft.com/office/drawing/2014/main" id="{A546D6E9-4FBC-4579-5B62-B1F36DDFE2D8}"/>
              </a:ext>
            </a:extLst>
          </p:cNvPr>
          <p:cNvSpPr>
            <a:spLocks noGrp="1"/>
          </p:cNvSpPr>
          <p:nvPr>
            <p:ph type="sldNum" sz="quarter" idx="12"/>
          </p:nvPr>
        </p:nvSpPr>
        <p:spPr>
          <a:ln/>
        </p:spPr>
        <p:txBody>
          <a:bodyPr/>
          <a:lstStyle>
            <a:lvl1pPr>
              <a:defRPr/>
            </a:lvl1pPr>
          </a:lstStyle>
          <a:p>
            <a:pPr>
              <a:defRPr/>
            </a:pPr>
            <a:fld id="{73AA4A99-7813-4535-9B05-AFDBD6DD358A}" type="slidenum">
              <a:rPr lang="en-US" altLang="zh-CN"/>
              <a:pPr>
                <a:defRPr/>
              </a:pPr>
              <a:t>‹#›</a:t>
            </a:fld>
            <a:endParaRPr lang="zh-CN" altLang="zh-CN"/>
          </a:p>
        </p:txBody>
      </p:sp>
    </p:spTree>
    <p:extLst>
      <p:ext uri="{BB962C8B-B14F-4D97-AF65-F5344CB8AC3E}">
        <p14:creationId xmlns:p14="http://schemas.microsoft.com/office/powerpoint/2010/main" val="396947541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2051">
            <a:extLst>
              <a:ext uri="{FF2B5EF4-FFF2-40B4-BE49-F238E27FC236}">
                <a16:creationId xmlns:a16="http://schemas.microsoft.com/office/drawing/2014/main" id="{394ED402-6F58-DF8C-A106-762A3C406E12}"/>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2052">
            <a:extLst>
              <a:ext uri="{FF2B5EF4-FFF2-40B4-BE49-F238E27FC236}">
                <a16:creationId xmlns:a16="http://schemas.microsoft.com/office/drawing/2014/main" id="{C0A60189-1C04-9C66-4AA5-8F9D67248D1A}"/>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2053">
            <a:extLst>
              <a:ext uri="{FF2B5EF4-FFF2-40B4-BE49-F238E27FC236}">
                <a16:creationId xmlns:a16="http://schemas.microsoft.com/office/drawing/2014/main" id="{5DAF3B48-4F31-BD6B-20F3-952514A04EA1}"/>
              </a:ext>
            </a:extLst>
          </p:cNvPr>
          <p:cNvSpPr>
            <a:spLocks noGrp="1"/>
          </p:cNvSpPr>
          <p:nvPr>
            <p:ph type="sldNum" sz="quarter" idx="12"/>
          </p:nvPr>
        </p:nvSpPr>
        <p:spPr>
          <a:ln/>
        </p:spPr>
        <p:txBody>
          <a:bodyPr/>
          <a:lstStyle>
            <a:lvl1pPr>
              <a:defRPr/>
            </a:lvl1pPr>
          </a:lstStyle>
          <a:p>
            <a:pPr>
              <a:defRPr/>
            </a:pPr>
            <a:fld id="{54B34B09-C296-423F-A8EF-4023E4ACD609}" type="slidenum">
              <a:rPr lang="en-US" altLang="zh-CN"/>
              <a:pPr>
                <a:defRPr/>
              </a:pPr>
              <a:t>‹#›</a:t>
            </a:fld>
            <a:endParaRPr lang="zh-CN" altLang="zh-CN"/>
          </a:p>
        </p:txBody>
      </p:sp>
    </p:spTree>
    <p:extLst>
      <p:ext uri="{BB962C8B-B14F-4D97-AF65-F5344CB8AC3E}">
        <p14:creationId xmlns:p14="http://schemas.microsoft.com/office/powerpoint/2010/main" val="3302019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051">
            <a:extLst>
              <a:ext uri="{FF2B5EF4-FFF2-40B4-BE49-F238E27FC236}">
                <a16:creationId xmlns:a16="http://schemas.microsoft.com/office/drawing/2014/main" id="{8308C93F-5B44-7F15-0156-52D544F15951}"/>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2052">
            <a:extLst>
              <a:ext uri="{FF2B5EF4-FFF2-40B4-BE49-F238E27FC236}">
                <a16:creationId xmlns:a16="http://schemas.microsoft.com/office/drawing/2014/main" id="{D85E5133-AB49-AAEF-75A9-4EF1165202DE}"/>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2053">
            <a:extLst>
              <a:ext uri="{FF2B5EF4-FFF2-40B4-BE49-F238E27FC236}">
                <a16:creationId xmlns:a16="http://schemas.microsoft.com/office/drawing/2014/main" id="{5227DCD7-CDDB-DA46-2E64-C4E52FB4557D}"/>
              </a:ext>
            </a:extLst>
          </p:cNvPr>
          <p:cNvSpPr>
            <a:spLocks noGrp="1"/>
          </p:cNvSpPr>
          <p:nvPr>
            <p:ph type="sldNum" sz="quarter" idx="12"/>
          </p:nvPr>
        </p:nvSpPr>
        <p:spPr>
          <a:ln/>
        </p:spPr>
        <p:txBody>
          <a:bodyPr/>
          <a:lstStyle>
            <a:lvl1pPr>
              <a:defRPr/>
            </a:lvl1pPr>
          </a:lstStyle>
          <a:p>
            <a:pPr>
              <a:defRPr/>
            </a:pPr>
            <a:fld id="{76B2B2EB-D34A-4548-B4B0-1BDB2664CAAC}" type="slidenum">
              <a:rPr lang="en-US" altLang="zh-CN"/>
              <a:pPr>
                <a:defRPr/>
              </a:pPr>
              <a:t>‹#›</a:t>
            </a:fld>
            <a:endParaRPr lang="zh-CN" altLang="zh-CN"/>
          </a:p>
        </p:txBody>
      </p:sp>
    </p:spTree>
    <p:extLst>
      <p:ext uri="{BB962C8B-B14F-4D97-AF65-F5344CB8AC3E}">
        <p14:creationId xmlns:p14="http://schemas.microsoft.com/office/powerpoint/2010/main" val="21139727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2051">
            <a:extLst>
              <a:ext uri="{FF2B5EF4-FFF2-40B4-BE49-F238E27FC236}">
                <a16:creationId xmlns:a16="http://schemas.microsoft.com/office/drawing/2014/main" id="{CE7059D1-15D4-D487-1F54-0E08E106A855}"/>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2052">
            <a:extLst>
              <a:ext uri="{FF2B5EF4-FFF2-40B4-BE49-F238E27FC236}">
                <a16:creationId xmlns:a16="http://schemas.microsoft.com/office/drawing/2014/main" id="{609E986A-62F0-C5A4-50B3-F18185972E7A}"/>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2053">
            <a:extLst>
              <a:ext uri="{FF2B5EF4-FFF2-40B4-BE49-F238E27FC236}">
                <a16:creationId xmlns:a16="http://schemas.microsoft.com/office/drawing/2014/main" id="{7A57EC17-16D5-FA2C-7F54-2F4A7D72D42F}"/>
              </a:ext>
            </a:extLst>
          </p:cNvPr>
          <p:cNvSpPr>
            <a:spLocks noGrp="1"/>
          </p:cNvSpPr>
          <p:nvPr>
            <p:ph type="sldNum" sz="quarter" idx="12"/>
          </p:nvPr>
        </p:nvSpPr>
        <p:spPr>
          <a:ln/>
        </p:spPr>
        <p:txBody>
          <a:bodyPr/>
          <a:lstStyle>
            <a:lvl1pPr>
              <a:defRPr/>
            </a:lvl1pPr>
          </a:lstStyle>
          <a:p>
            <a:pPr>
              <a:defRPr/>
            </a:pPr>
            <a:fld id="{5CAA3797-206B-4EF4-92FA-8DE2DA09BA48}" type="slidenum">
              <a:rPr lang="en-US" altLang="zh-CN"/>
              <a:pPr>
                <a:defRPr/>
              </a:pPr>
              <a:t>‹#›</a:t>
            </a:fld>
            <a:endParaRPr lang="zh-CN" altLang="zh-CN"/>
          </a:p>
        </p:txBody>
      </p:sp>
    </p:spTree>
    <p:extLst>
      <p:ext uri="{BB962C8B-B14F-4D97-AF65-F5344CB8AC3E}">
        <p14:creationId xmlns:p14="http://schemas.microsoft.com/office/powerpoint/2010/main" val="202345657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2051">
            <a:extLst>
              <a:ext uri="{FF2B5EF4-FFF2-40B4-BE49-F238E27FC236}">
                <a16:creationId xmlns:a16="http://schemas.microsoft.com/office/drawing/2014/main" id="{FCC3C154-240A-BF56-5D73-171C59E35094}"/>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2052">
            <a:extLst>
              <a:ext uri="{FF2B5EF4-FFF2-40B4-BE49-F238E27FC236}">
                <a16:creationId xmlns:a16="http://schemas.microsoft.com/office/drawing/2014/main" id="{2CFBD352-A26F-CF85-F303-EC62B4C3E3F7}"/>
              </a:ext>
            </a:extLst>
          </p:cNvPr>
          <p:cNvSpPr>
            <a:spLocks noGrp="1"/>
          </p:cNvSpPr>
          <p:nvPr>
            <p:ph type="ftr" sz="quarter" idx="11"/>
          </p:nvPr>
        </p:nvSpPr>
        <p:spPr>
          <a:ln/>
        </p:spPr>
        <p:txBody>
          <a:bodyPr/>
          <a:lstStyle>
            <a:lvl1pPr>
              <a:defRPr/>
            </a:lvl1pPr>
          </a:lstStyle>
          <a:p>
            <a:pPr>
              <a:defRPr/>
            </a:pPr>
            <a:endParaRPr lang="zh-CN"/>
          </a:p>
        </p:txBody>
      </p:sp>
      <p:sp>
        <p:nvSpPr>
          <p:cNvPr id="7" name="灯片编号占位符 2053">
            <a:extLst>
              <a:ext uri="{FF2B5EF4-FFF2-40B4-BE49-F238E27FC236}">
                <a16:creationId xmlns:a16="http://schemas.microsoft.com/office/drawing/2014/main" id="{A322BD63-4DA8-D0AA-7F53-A63D9BE58103}"/>
              </a:ext>
            </a:extLst>
          </p:cNvPr>
          <p:cNvSpPr>
            <a:spLocks noGrp="1"/>
          </p:cNvSpPr>
          <p:nvPr>
            <p:ph type="sldNum" sz="quarter" idx="12"/>
          </p:nvPr>
        </p:nvSpPr>
        <p:spPr>
          <a:ln/>
        </p:spPr>
        <p:txBody>
          <a:bodyPr/>
          <a:lstStyle>
            <a:lvl1pPr>
              <a:defRPr/>
            </a:lvl1pPr>
          </a:lstStyle>
          <a:p>
            <a:pPr>
              <a:defRPr/>
            </a:pPr>
            <a:fld id="{1C359B02-BC7B-420C-B744-866FBA7C6C60}" type="slidenum">
              <a:rPr lang="en-US" altLang="zh-CN"/>
              <a:pPr>
                <a:defRPr/>
              </a:pPr>
              <a:t>‹#›</a:t>
            </a:fld>
            <a:endParaRPr lang="zh-CN" altLang="zh-CN"/>
          </a:p>
        </p:txBody>
      </p:sp>
    </p:spTree>
    <p:extLst>
      <p:ext uri="{BB962C8B-B14F-4D97-AF65-F5344CB8AC3E}">
        <p14:creationId xmlns:p14="http://schemas.microsoft.com/office/powerpoint/2010/main" val="74359493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2051">
            <a:extLst>
              <a:ext uri="{FF2B5EF4-FFF2-40B4-BE49-F238E27FC236}">
                <a16:creationId xmlns:a16="http://schemas.microsoft.com/office/drawing/2014/main" id="{00297A3B-A1FC-73A8-30DE-7F4457A0BDA7}"/>
              </a:ext>
            </a:extLst>
          </p:cNvPr>
          <p:cNvSpPr>
            <a:spLocks noGrp="1"/>
          </p:cNvSpPr>
          <p:nvPr>
            <p:ph type="dt" sz="half" idx="10"/>
          </p:nvPr>
        </p:nvSpPr>
        <p:spPr>
          <a:ln/>
        </p:spPr>
        <p:txBody>
          <a:bodyPr/>
          <a:lstStyle>
            <a:lvl1pPr>
              <a:defRPr/>
            </a:lvl1pPr>
          </a:lstStyle>
          <a:p>
            <a:pPr>
              <a:defRPr/>
            </a:pPr>
            <a:endParaRPr lang="zh-CN" altLang="en-US"/>
          </a:p>
        </p:txBody>
      </p:sp>
      <p:sp>
        <p:nvSpPr>
          <p:cNvPr id="8" name="页脚占位符 2052">
            <a:extLst>
              <a:ext uri="{FF2B5EF4-FFF2-40B4-BE49-F238E27FC236}">
                <a16:creationId xmlns:a16="http://schemas.microsoft.com/office/drawing/2014/main" id="{3EA872E2-E93D-6808-D2CD-D5A76FAE45EB}"/>
              </a:ext>
            </a:extLst>
          </p:cNvPr>
          <p:cNvSpPr>
            <a:spLocks noGrp="1"/>
          </p:cNvSpPr>
          <p:nvPr>
            <p:ph type="ftr" sz="quarter" idx="11"/>
          </p:nvPr>
        </p:nvSpPr>
        <p:spPr>
          <a:ln/>
        </p:spPr>
        <p:txBody>
          <a:bodyPr/>
          <a:lstStyle>
            <a:lvl1pPr>
              <a:defRPr/>
            </a:lvl1pPr>
          </a:lstStyle>
          <a:p>
            <a:pPr>
              <a:defRPr/>
            </a:pPr>
            <a:endParaRPr lang="zh-CN"/>
          </a:p>
        </p:txBody>
      </p:sp>
      <p:sp>
        <p:nvSpPr>
          <p:cNvPr id="9" name="灯片编号占位符 2053">
            <a:extLst>
              <a:ext uri="{FF2B5EF4-FFF2-40B4-BE49-F238E27FC236}">
                <a16:creationId xmlns:a16="http://schemas.microsoft.com/office/drawing/2014/main" id="{763B17A4-0FDE-B028-1871-929F25A1837A}"/>
              </a:ext>
            </a:extLst>
          </p:cNvPr>
          <p:cNvSpPr>
            <a:spLocks noGrp="1"/>
          </p:cNvSpPr>
          <p:nvPr>
            <p:ph type="sldNum" sz="quarter" idx="12"/>
          </p:nvPr>
        </p:nvSpPr>
        <p:spPr>
          <a:ln/>
        </p:spPr>
        <p:txBody>
          <a:bodyPr/>
          <a:lstStyle>
            <a:lvl1pPr>
              <a:defRPr/>
            </a:lvl1pPr>
          </a:lstStyle>
          <a:p>
            <a:pPr>
              <a:defRPr/>
            </a:pPr>
            <a:fld id="{B973970D-9068-45F6-9F2B-E1AF4B47A0D9}" type="slidenum">
              <a:rPr lang="en-US" altLang="zh-CN"/>
              <a:pPr>
                <a:defRPr/>
              </a:pPr>
              <a:t>‹#›</a:t>
            </a:fld>
            <a:endParaRPr lang="zh-CN" altLang="zh-CN"/>
          </a:p>
        </p:txBody>
      </p:sp>
    </p:spTree>
    <p:extLst>
      <p:ext uri="{BB962C8B-B14F-4D97-AF65-F5344CB8AC3E}">
        <p14:creationId xmlns:p14="http://schemas.microsoft.com/office/powerpoint/2010/main" val="5517299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051">
            <a:extLst>
              <a:ext uri="{FF2B5EF4-FFF2-40B4-BE49-F238E27FC236}">
                <a16:creationId xmlns:a16="http://schemas.microsoft.com/office/drawing/2014/main" id="{1D1F0066-0B34-5CCD-E5A7-960C0AEE1E53}"/>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2052">
            <a:extLst>
              <a:ext uri="{FF2B5EF4-FFF2-40B4-BE49-F238E27FC236}">
                <a16:creationId xmlns:a16="http://schemas.microsoft.com/office/drawing/2014/main" id="{330B25EF-D273-55CD-02E4-9B95183C7252}"/>
              </a:ext>
            </a:extLst>
          </p:cNvPr>
          <p:cNvSpPr>
            <a:spLocks noGrp="1"/>
          </p:cNvSpPr>
          <p:nvPr>
            <p:ph type="ftr" sz="quarter" idx="11"/>
          </p:nvPr>
        </p:nvSpPr>
        <p:spPr>
          <a:ln/>
        </p:spPr>
        <p:txBody>
          <a:bodyPr/>
          <a:lstStyle>
            <a:lvl1pPr>
              <a:defRPr/>
            </a:lvl1pPr>
          </a:lstStyle>
          <a:p>
            <a:pPr>
              <a:defRPr/>
            </a:pPr>
            <a:endParaRPr lang="zh-CN"/>
          </a:p>
        </p:txBody>
      </p:sp>
      <p:sp>
        <p:nvSpPr>
          <p:cNvPr id="5" name="灯片编号占位符 2053">
            <a:extLst>
              <a:ext uri="{FF2B5EF4-FFF2-40B4-BE49-F238E27FC236}">
                <a16:creationId xmlns:a16="http://schemas.microsoft.com/office/drawing/2014/main" id="{3A2A3CBA-0B96-5746-2028-4552ED243129}"/>
              </a:ext>
            </a:extLst>
          </p:cNvPr>
          <p:cNvSpPr>
            <a:spLocks noGrp="1"/>
          </p:cNvSpPr>
          <p:nvPr>
            <p:ph type="sldNum" sz="quarter" idx="12"/>
          </p:nvPr>
        </p:nvSpPr>
        <p:spPr>
          <a:ln/>
        </p:spPr>
        <p:txBody>
          <a:bodyPr/>
          <a:lstStyle>
            <a:lvl1pPr>
              <a:defRPr/>
            </a:lvl1pPr>
          </a:lstStyle>
          <a:p>
            <a:pPr>
              <a:defRPr/>
            </a:pPr>
            <a:fld id="{100D8E0A-814D-4373-A15A-5A79BB589024}" type="slidenum">
              <a:rPr lang="en-US" altLang="zh-CN"/>
              <a:pPr>
                <a:defRPr/>
              </a:pPr>
              <a:t>‹#›</a:t>
            </a:fld>
            <a:endParaRPr lang="zh-CN" altLang="zh-CN"/>
          </a:p>
        </p:txBody>
      </p:sp>
    </p:spTree>
    <p:extLst>
      <p:ext uri="{BB962C8B-B14F-4D97-AF65-F5344CB8AC3E}">
        <p14:creationId xmlns:p14="http://schemas.microsoft.com/office/powerpoint/2010/main" val="19847905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051">
            <a:extLst>
              <a:ext uri="{FF2B5EF4-FFF2-40B4-BE49-F238E27FC236}">
                <a16:creationId xmlns:a16="http://schemas.microsoft.com/office/drawing/2014/main" id="{99CC9DA1-DE01-BE76-8235-CDA8BA252232}"/>
              </a:ext>
            </a:extLst>
          </p:cNvPr>
          <p:cNvSpPr>
            <a:spLocks noGrp="1"/>
          </p:cNvSpPr>
          <p:nvPr>
            <p:ph type="dt" sz="half" idx="10"/>
          </p:nvPr>
        </p:nvSpPr>
        <p:spPr>
          <a:ln/>
        </p:spPr>
        <p:txBody>
          <a:bodyPr/>
          <a:lstStyle>
            <a:lvl1pPr>
              <a:defRPr/>
            </a:lvl1pPr>
          </a:lstStyle>
          <a:p>
            <a:pPr>
              <a:defRPr/>
            </a:pPr>
            <a:endParaRPr lang="zh-CN" altLang="en-US"/>
          </a:p>
        </p:txBody>
      </p:sp>
      <p:sp>
        <p:nvSpPr>
          <p:cNvPr id="3" name="页脚占位符 2052">
            <a:extLst>
              <a:ext uri="{FF2B5EF4-FFF2-40B4-BE49-F238E27FC236}">
                <a16:creationId xmlns:a16="http://schemas.microsoft.com/office/drawing/2014/main" id="{D4A193EB-9483-1409-411B-14A5E404C827}"/>
              </a:ext>
            </a:extLst>
          </p:cNvPr>
          <p:cNvSpPr>
            <a:spLocks noGrp="1"/>
          </p:cNvSpPr>
          <p:nvPr>
            <p:ph type="ftr" sz="quarter" idx="11"/>
          </p:nvPr>
        </p:nvSpPr>
        <p:spPr>
          <a:ln/>
        </p:spPr>
        <p:txBody>
          <a:bodyPr/>
          <a:lstStyle>
            <a:lvl1pPr>
              <a:defRPr/>
            </a:lvl1pPr>
          </a:lstStyle>
          <a:p>
            <a:pPr>
              <a:defRPr/>
            </a:pPr>
            <a:endParaRPr lang="zh-CN"/>
          </a:p>
        </p:txBody>
      </p:sp>
      <p:sp>
        <p:nvSpPr>
          <p:cNvPr id="4" name="灯片编号占位符 2053">
            <a:extLst>
              <a:ext uri="{FF2B5EF4-FFF2-40B4-BE49-F238E27FC236}">
                <a16:creationId xmlns:a16="http://schemas.microsoft.com/office/drawing/2014/main" id="{B184F047-2663-98F9-5F92-A150678EE156}"/>
              </a:ext>
            </a:extLst>
          </p:cNvPr>
          <p:cNvSpPr>
            <a:spLocks noGrp="1"/>
          </p:cNvSpPr>
          <p:nvPr>
            <p:ph type="sldNum" sz="quarter" idx="12"/>
          </p:nvPr>
        </p:nvSpPr>
        <p:spPr>
          <a:ln/>
        </p:spPr>
        <p:txBody>
          <a:bodyPr/>
          <a:lstStyle>
            <a:lvl1pPr>
              <a:defRPr/>
            </a:lvl1pPr>
          </a:lstStyle>
          <a:p>
            <a:pPr>
              <a:defRPr/>
            </a:pPr>
            <a:fld id="{A82CD2F7-896B-4889-8B3B-99B57E269832}" type="slidenum">
              <a:rPr lang="en-US" altLang="zh-CN"/>
              <a:pPr>
                <a:defRPr/>
              </a:pPr>
              <a:t>‹#›</a:t>
            </a:fld>
            <a:endParaRPr lang="zh-CN" altLang="zh-CN"/>
          </a:p>
        </p:txBody>
      </p:sp>
    </p:spTree>
    <p:extLst>
      <p:ext uri="{BB962C8B-B14F-4D97-AF65-F5344CB8AC3E}">
        <p14:creationId xmlns:p14="http://schemas.microsoft.com/office/powerpoint/2010/main" val="191842491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2051">
            <a:extLst>
              <a:ext uri="{FF2B5EF4-FFF2-40B4-BE49-F238E27FC236}">
                <a16:creationId xmlns:a16="http://schemas.microsoft.com/office/drawing/2014/main" id="{5FB2EC2C-2A68-CFBD-7C85-B76F9AE52C00}"/>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2052">
            <a:extLst>
              <a:ext uri="{FF2B5EF4-FFF2-40B4-BE49-F238E27FC236}">
                <a16:creationId xmlns:a16="http://schemas.microsoft.com/office/drawing/2014/main" id="{0AD7EA1D-A544-68F9-8DFE-C02FA90AD3B8}"/>
              </a:ext>
            </a:extLst>
          </p:cNvPr>
          <p:cNvSpPr>
            <a:spLocks noGrp="1"/>
          </p:cNvSpPr>
          <p:nvPr>
            <p:ph type="ftr" sz="quarter" idx="11"/>
          </p:nvPr>
        </p:nvSpPr>
        <p:spPr>
          <a:ln/>
        </p:spPr>
        <p:txBody>
          <a:bodyPr/>
          <a:lstStyle>
            <a:lvl1pPr>
              <a:defRPr/>
            </a:lvl1pPr>
          </a:lstStyle>
          <a:p>
            <a:pPr>
              <a:defRPr/>
            </a:pPr>
            <a:endParaRPr lang="zh-CN"/>
          </a:p>
        </p:txBody>
      </p:sp>
      <p:sp>
        <p:nvSpPr>
          <p:cNvPr id="7" name="灯片编号占位符 2053">
            <a:extLst>
              <a:ext uri="{FF2B5EF4-FFF2-40B4-BE49-F238E27FC236}">
                <a16:creationId xmlns:a16="http://schemas.microsoft.com/office/drawing/2014/main" id="{46A76AC8-E7F5-6176-5AE6-4EFA483A2D1A}"/>
              </a:ext>
            </a:extLst>
          </p:cNvPr>
          <p:cNvSpPr>
            <a:spLocks noGrp="1"/>
          </p:cNvSpPr>
          <p:nvPr>
            <p:ph type="sldNum" sz="quarter" idx="12"/>
          </p:nvPr>
        </p:nvSpPr>
        <p:spPr>
          <a:ln/>
        </p:spPr>
        <p:txBody>
          <a:bodyPr/>
          <a:lstStyle>
            <a:lvl1pPr>
              <a:defRPr/>
            </a:lvl1pPr>
          </a:lstStyle>
          <a:p>
            <a:pPr>
              <a:defRPr/>
            </a:pPr>
            <a:fld id="{7B5FA268-34AF-4CD8-83A7-730F2F8837C9}" type="slidenum">
              <a:rPr lang="en-US" altLang="zh-CN"/>
              <a:pPr>
                <a:defRPr/>
              </a:pPr>
              <a:t>‹#›</a:t>
            </a:fld>
            <a:endParaRPr lang="zh-CN" altLang="zh-CN"/>
          </a:p>
        </p:txBody>
      </p:sp>
    </p:spTree>
    <p:extLst>
      <p:ext uri="{BB962C8B-B14F-4D97-AF65-F5344CB8AC3E}">
        <p14:creationId xmlns:p14="http://schemas.microsoft.com/office/powerpoint/2010/main" val="904691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027">
            <a:extLst>
              <a:ext uri="{FF2B5EF4-FFF2-40B4-BE49-F238E27FC236}">
                <a16:creationId xmlns:a16="http://schemas.microsoft.com/office/drawing/2014/main" id="{8603B744-E858-FB38-09FA-C4901815769B}"/>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2CED80D3-60CC-7208-1CA4-19616FFBC7B1}"/>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1029">
            <a:extLst>
              <a:ext uri="{FF2B5EF4-FFF2-40B4-BE49-F238E27FC236}">
                <a16:creationId xmlns:a16="http://schemas.microsoft.com/office/drawing/2014/main" id="{1F617620-49C1-3286-0CB6-2C9BF22BA276}"/>
              </a:ext>
            </a:extLst>
          </p:cNvPr>
          <p:cNvSpPr>
            <a:spLocks noGrp="1"/>
          </p:cNvSpPr>
          <p:nvPr>
            <p:ph type="sldNum" sz="quarter" idx="12"/>
          </p:nvPr>
        </p:nvSpPr>
        <p:spPr>
          <a:ln/>
        </p:spPr>
        <p:txBody>
          <a:bodyPr/>
          <a:lstStyle>
            <a:lvl1pPr>
              <a:defRPr/>
            </a:lvl1pPr>
          </a:lstStyle>
          <a:p>
            <a:pPr>
              <a:defRPr/>
            </a:pPr>
            <a:fld id="{87A376BB-61B3-4B25-BDD1-B3D688E01840}" type="slidenum">
              <a:rPr lang="en-US" altLang="zh-CN"/>
              <a:pPr>
                <a:defRPr/>
              </a:pPr>
              <a:t>‹#›</a:t>
            </a:fld>
            <a:endParaRPr lang="zh-CN" altLang="zh-CN"/>
          </a:p>
        </p:txBody>
      </p:sp>
    </p:spTree>
    <p:extLst>
      <p:ext uri="{BB962C8B-B14F-4D97-AF65-F5344CB8AC3E}">
        <p14:creationId xmlns:p14="http://schemas.microsoft.com/office/powerpoint/2010/main" val="3447806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2051">
            <a:extLst>
              <a:ext uri="{FF2B5EF4-FFF2-40B4-BE49-F238E27FC236}">
                <a16:creationId xmlns:a16="http://schemas.microsoft.com/office/drawing/2014/main" id="{60B017C7-47D0-7B38-18FE-02FD64A93546}"/>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2052">
            <a:extLst>
              <a:ext uri="{FF2B5EF4-FFF2-40B4-BE49-F238E27FC236}">
                <a16:creationId xmlns:a16="http://schemas.microsoft.com/office/drawing/2014/main" id="{23EF3842-AE5E-34C9-0574-E4DA11565F4F}"/>
              </a:ext>
            </a:extLst>
          </p:cNvPr>
          <p:cNvSpPr>
            <a:spLocks noGrp="1"/>
          </p:cNvSpPr>
          <p:nvPr>
            <p:ph type="ftr" sz="quarter" idx="11"/>
          </p:nvPr>
        </p:nvSpPr>
        <p:spPr>
          <a:ln/>
        </p:spPr>
        <p:txBody>
          <a:bodyPr/>
          <a:lstStyle>
            <a:lvl1pPr>
              <a:defRPr/>
            </a:lvl1pPr>
          </a:lstStyle>
          <a:p>
            <a:pPr>
              <a:defRPr/>
            </a:pPr>
            <a:endParaRPr lang="zh-CN"/>
          </a:p>
        </p:txBody>
      </p:sp>
      <p:sp>
        <p:nvSpPr>
          <p:cNvPr id="7" name="灯片编号占位符 2053">
            <a:extLst>
              <a:ext uri="{FF2B5EF4-FFF2-40B4-BE49-F238E27FC236}">
                <a16:creationId xmlns:a16="http://schemas.microsoft.com/office/drawing/2014/main" id="{000EA325-44CC-FEC0-DB93-E7CDDB83BE1A}"/>
              </a:ext>
            </a:extLst>
          </p:cNvPr>
          <p:cNvSpPr>
            <a:spLocks noGrp="1"/>
          </p:cNvSpPr>
          <p:nvPr>
            <p:ph type="sldNum" sz="quarter" idx="12"/>
          </p:nvPr>
        </p:nvSpPr>
        <p:spPr>
          <a:ln/>
        </p:spPr>
        <p:txBody>
          <a:bodyPr/>
          <a:lstStyle>
            <a:lvl1pPr>
              <a:defRPr/>
            </a:lvl1pPr>
          </a:lstStyle>
          <a:p>
            <a:pPr>
              <a:defRPr/>
            </a:pPr>
            <a:fld id="{4669DAB2-510C-4DE7-BC56-B827D55EC421}" type="slidenum">
              <a:rPr lang="en-US" altLang="zh-CN"/>
              <a:pPr>
                <a:defRPr/>
              </a:pPr>
              <a:t>‹#›</a:t>
            </a:fld>
            <a:endParaRPr lang="zh-CN" altLang="zh-CN"/>
          </a:p>
        </p:txBody>
      </p:sp>
    </p:spTree>
    <p:extLst>
      <p:ext uri="{BB962C8B-B14F-4D97-AF65-F5344CB8AC3E}">
        <p14:creationId xmlns:p14="http://schemas.microsoft.com/office/powerpoint/2010/main" val="170907436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051">
            <a:extLst>
              <a:ext uri="{FF2B5EF4-FFF2-40B4-BE49-F238E27FC236}">
                <a16:creationId xmlns:a16="http://schemas.microsoft.com/office/drawing/2014/main" id="{B6D78B9F-75DF-2F3C-1582-101B5B6D3627}"/>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2052">
            <a:extLst>
              <a:ext uri="{FF2B5EF4-FFF2-40B4-BE49-F238E27FC236}">
                <a16:creationId xmlns:a16="http://schemas.microsoft.com/office/drawing/2014/main" id="{C9D4890A-A635-7358-0D72-1E4E90043B21}"/>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2053">
            <a:extLst>
              <a:ext uri="{FF2B5EF4-FFF2-40B4-BE49-F238E27FC236}">
                <a16:creationId xmlns:a16="http://schemas.microsoft.com/office/drawing/2014/main" id="{2C4986EC-04EA-6B17-FEC2-8430262799C6}"/>
              </a:ext>
            </a:extLst>
          </p:cNvPr>
          <p:cNvSpPr>
            <a:spLocks noGrp="1"/>
          </p:cNvSpPr>
          <p:nvPr>
            <p:ph type="sldNum" sz="quarter" idx="12"/>
          </p:nvPr>
        </p:nvSpPr>
        <p:spPr>
          <a:ln/>
        </p:spPr>
        <p:txBody>
          <a:bodyPr/>
          <a:lstStyle>
            <a:lvl1pPr>
              <a:defRPr/>
            </a:lvl1pPr>
          </a:lstStyle>
          <a:p>
            <a:pPr>
              <a:defRPr/>
            </a:pPr>
            <a:fld id="{A03E3E3C-D1B6-411B-9A75-C6246827190A}" type="slidenum">
              <a:rPr lang="en-US" altLang="zh-CN"/>
              <a:pPr>
                <a:defRPr/>
              </a:pPr>
              <a:t>‹#›</a:t>
            </a:fld>
            <a:endParaRPr lang="zh-CN" altLang="zh-CN"/>
          </a:p>
        </p:txBody>
      </p:sp>
    </p:spTree>
    <p:extLst>
      <p:ext uri="{BB962C8B-B14F-4D97-AF65-F5344CB8AC3E}">
        <p14:creationId xmlns:p14="http://schemas.microsoft.com/office/powerpoint/2010/main" val="149486674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051">
            <a:extLst>
              <a:ext uri="{FF2B5EF4-FFF2-40B4-BE49-F238E27FC236}">
                <a16:creationId xmlns:a16="http://schemas.microsoft.com/office/drawing/2014/main" id="{C842D70E-B947-16DE-CA8F-860A55C5D52A}"/>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2052">
            <a:extLst>
              <a:ext uri="{FF2B5EF4-FFF2-40B4-BE49-F238E27FC236}">
                <a16:creationId xmlns:a16="http://schemas.microsoft.com/office/drawing/2014/main" id="{4EF4D737-E7DC-5DF6-2EC2-989F122E9AF9}"/>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2053">
            <a:extLst>
              <a:ext uri="{FF2B5EF4-FFF2-40B4-BE49-F238E27FC236}">
                <a16:creationId xmlns:a16="http://schemas.microsoft.com/office/drawing/2014/main" id="{102A969C-B9D6-2FFA-5A67-7853F71CDBD4}"/>
              </a:ext>
            </a:extLst>
          </p:cNvPr>
          <p:cNvSpPr>
            <a:spLocks noGrp="1"/>
          </p:cNvSpPr>
          <p:nvPr>
            <p:ph type="sldNum" sz="quarter" idx="12"/>
          </p:nvPr>
        </p:nvSpPr>
        <p:spPr>
          <a:ln/>
        </p:spPr>
        <p:txBody>
          <a:bodyPr/>
          <a:lstStyle>
            <a:lvl1pPr>
              <a:defRPr/>
            </a:lvl1pPr>
          </a:lstStyle>
          <a:p>
            <a:pPr>
              <a:defRPr/>
            </a:pPr>
            <a:fld id="{737CEC2F-E708-4591-9CFC-9E523485CFF0}" type="slidenum">
              <a:rPr lang="en-US" altLang="zh-CN"/>
              <a:pPr>
                <a:defRPr/>
              </a:pPr>
              <a:t>‹#›</a:t>
            </a:fld>
            <a:endParaRPr lang="zh-CN" altLang="zh-CN"/>
          </a:p>
        </p:txBody>
      </p:sp>
    </p:spTree>
    <p:extLst>
      <p:ext uri="{BB962C8B-B14F-4D97-AF65-F5344CB8AC3E}">
        <p14:creationId xmlns:p14="http://schemas.microsoft.com/office/powerpoint/2010/main" val="380628925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051">
            <a:extLst>
              <a:ext uri="{FF2B5EF4-FFF2-40B4-BE49-F238E27FC236}">
                <a16:creationId xmlns:a16="http://schemas.microsoft.com/office/drawing/2014/main" id="{324CE226-56DC-0791-13A0-22D3FDB17B53}"/>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2052">
            <a:extLst>
              <a:ext uri="{FF2B5EF4-FFF2-40B4-BE49-F238E27FC236}">
                <a16:creationId xmlns:a16="http://schemas.microsoft.com/office/drawing/2014/main" id="{8BB32623-1A55-3F2B-E66D-A5F31C7644A8}"/>
              </a:ext>
            </a:extLst>
          </p:cNvPr>
          <p:cNvSpPr>
            <a:spLocks noGrp="1"/>
          </p:cNvSpPr>
          <p:nvPr>
            <p:ph type="ftr" sz="quarter" idx="11"/>
          </p:nvPr>
        </p:nvSpPr>
        <p:spPr>
          <a:ln/>
        </p:spPr>
        <p:txBody>
          <a:bodyPr/>
          <a:lstStyle>
            <a:lvl1pPr>
              <a:defRPr/>
            </a:lvl1pPr>
          </a:lstStyle>
          <a:p>
            <a:pPr>
              <a:defRPr/>
            </a:pPr>
            <a:endParaRPr lang="zh-CN"/>
          </a:p>
        </p:txBody>
      </p:sp>
      <p:sp>
        <p:nvSpPr>
          <p:cNvPr id="5" name="灯片编号占位符 2053">
            <a:extLst>
              <a:ext uri="{FF2B5EF4-FFF2-40B4-BE49-F238E27FC236}">
                <a16:creationId xmlns:a16="http://schemas.microsoft.com/office/drawing/2014/main" id="{8E6FF04D-5A0B-7E6B-8092-6718D123E1F5}"/>
              </a:ext>
            </a:extLst>
          </p:cNvPr>
          <p:cNvSpPr>
            <a:spLocks noGrp="1"/>
          </p:cNvSpPr>
          <p:nvPr>
            <p:ph type="sldNum" sz="quarter" idx="12"/>
          </p:nvPr>
        </p:nvSpPr>
        <p:spPr>
          <a:ln/>
        </p:spPr>
        <p:txBody>
          <a:bodyPr/>
          <a:lstStyle>
            <a:lvl1pPr>
              <a:defRPr/>
            </a:lvl1pPr>
          </a:lstStyle>
          <a:p>
            <a:pPr>
              <a:defRPr/>
            </a:pPr>
            <a:fld id="{6CC246BA-0C19-49BC-8DE0-85EE9AE9A9F2}" type="slidenum">
              <a:rPr lang="en-US" altLang="zh-CN"/>
              <a:pPr>
                <a:defRPr/>
              </a:pPr>
              <a:t>‹#›</a:t>
            </a:fld>
            <a:endParaRPr lang="zh-CN" altLang="zh-CN"/>
          </a:p>
        </p:txBody>
      </p:sp>
    </p:spTree>
    <p:extLst>
      <p:ext uri="{BB962C8B-B14F-4D97-AF65-F5344CB8AC3E}">
        <p14:creationId xmlns:p14="http://schemas.microsoft.com/office/powerpoint/2010/main" val="28490372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a:extLst>
              <a:ext uri="{FF2B5EF4-FFF2-40B4-BE49-F238E27FC236}">
                <a16:creationId xmlns:a16="http://schemas.microsoft.com/office/drawing/2014/main" id="{C87AB567-0356-054A-AB1C-965DAD5F7708}"/>
              </a:ext>
            </a:extLst>
          </p:cNvPr>
          <p:cNvSpPr>
            <a:spLocks noGrp="1"/>
          </p:cNvSpPr>
          <p:nvPr>
            <p:ph type="dt" sz="half" idx="10"/>
          </p:nvPr>
        </p:nvSpPr>
        <p:spPr>
          <a:ln/>
        </p:spPr>
        <p:txBody>
          <a:bodyPr/>
          <a:lstStyle>
            <a:lvl1pPr>
              <a:defRPr/>
            </a:lvl1pPr>
          </a:lstStyle>
          <a:p>
            <a:pPr>
              <a:defRPr/>
            </a:pPr>
            <a:endParaRPr lang="zh-CN" altLang="en-US"/>
          </a:p>
        </p:txBody>
      </p:sp>
      <p:sp>
        <p:nvSpPr>
          <p:cNvPr id="5" name="页脚占位符 1028">
            <a:extLst>
              <a:ext uri="{FF2B5EF4-FFF2-40B4-BE49-F238E27FC236}">
                <a16:creationId xmlns:a16="http://schemas.microsoft.com/office/drawing/2014/main" id="{74C684F6-3804-296B-AAB3-4D6A0E398657}"/>
              </a:ext>
            </a:extLst>
          </p:cNvPr>
          <p:cNvSpPr>
            <a:spLocks noGrp="1"/>
          </p:cNvSpPr>
          <p:nvPr>
            <p:ph type="ftr" sz="quarter" idx="11"/>
          </p:nvPr>
        </p:nvSpPr>
        <p:spPr>
          <a:ln/>
        </p:spPr>
        <p:txBody>
          <a:bodyPr/>
          <a:lstStyle>
            <a:lvl1pPr>
              <a:defRPr/>
            </a:lvl1pPr>
          </a:lstStyle>
          <a:p>
            <a:pPr>
              <a:defRPr/>
            </a:pPr>
            <a:endParaRPr lang="zh-CN"/>
          </a:p>
        </p:txBody>
      </p:sp>
      <p:sp>
        <p:nvSpPr>
          <p:cNvPr id="6" name="灯片编号占位符 1029">
            <a:extLst>
              <a:ext uri="{FF2B5EF4-FFF2-40B4-BE49-F238E27FC236}">
                <a16:creationId xmlns:a16="http://schemas.microsoft.com/office/drawing/2014/main" id="{8966D64C-1861-3974-29E8-29554862AF3D}"/>
              </a:ext>
            </a:extLst>
          </p:cNvPr>
          <p:cNvSpPr>
            <a:spLocks noGrp="1"/>
          </p:cNvSpPr>
          <p:nvPr>
            <p:ph type="sldNum" sz="quarter" idx="12"/>
          </p:nvPr>
        </p:nvSpPr>
        <p:spPr>
          <a:ln/>
        </p:spPr>
        <p:txBody>
          <a:bodyPr/>
          <a:lstStyle>
            <a:lvl1pPr>
              <a:defRPr/>
            </a:lvl1pPr>
          </a:lstStyle>
          <a:p>
            <a:pPr>
              <a:defRPr/>
            </a:pPr>
            <a:fld id="{513EEC06-DA8A-4223-8BE5-13E836E16D58}" type="slidenum">
              <a:rPr lang="en-US" altLang="zh-CN"/>
              <a:pPr>
                <a:defRPr/>
              </a:pPr>
              <a:t>‹#›</a:t>
            </a:fld>
            <a:endParaRPr lang="zh-CN" altLang="zh-CN"/>
          </a:p>
        </p:txBody>
      </p:sp>
    </p:spTree>
    <p:extLst>
      <p:ext uri="{BB962C8B-B14F-4D97-AF65-F5344CB8AC3E}">
        <p14:creationId xmlns:p14="http://schemas.microsoft.com/office/powerpoint/2010/main" val="18715275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027">
            <a:extLst>
              <a:ext uri="{FF2B5EF4-FFF2-40B4-BE49-F238E27FC236}">
                <a16:creationId xmlns:a16="http://schemas.microsoft.com/office/drawing/2014/main" id="{C7A4EE53-A0B2-9B0E-6FC6-1CD864C39FD3}"/>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ED686456-32A0-C1FA-1204-892B65A5D1AC}"/>
              </a:ext>
            </a:extLst>
          </p:cNvPr>
          <p:cNvSpPr>
            <a:spLocks noGrp="1"/>
          </p:cNvSpPr>
          <p:nvPr>
            <p:ph type="ftr" sz="quarter" idx="11"/>
          </p:nvPr>
        </p:nvSpPr>
        <p:spPr>
          <a:ln/>
        </p:spPr>
        <p:txBody>
          <a:bodyPr/>
          <a:lstStyle>
            <a:lvl1pPr>
              <a:defRPr/>
            </a:lvl1pPr>
          </a:lstStyle>
          <a:p>
            <a:pPr>
              <a:defRPr/>
            </a:pPr>
            <a:endParaRPr lang="zh-CN"/>
          </a:p>
        </p:txBody>
      </p:sp>
      <p:sp>
        <p:nvSpPr>
          <p:cNvPr id="7" name="灯片编号占位符 1029">
            <a:extLst>
              <a:ext uri="{FF2B5EF4-FFF2-40B4-BE49-F238E27FC236}">
                <a16:creationId xmlns:a16="http://schemas.microsoft.com/office/drawing/2014/main" id="{C8A42330-4918-62F7-827D-F944527EE132}"/>
              </a:ext>
            </a:extLst>
          </p:cNvPr>
          <p:cNvSpPr>
            <a:spLocks noGrp="1"/>
          </p:cNvSpPr>
          <p:nvPr>
            <p:ph type="sldNum" sz="quarter" idx="12"/>
          </p:nvPr>
        </p:nvSpPr>
        <p:spPr>
          <a:ln/>
        </p:spPr>
        <p:txBody>
          <a:bodyPr/>
          <a:lstStyle>
            <a:lvl1pPr>
              <a:defRPr/>
            </a:lvl1pPr>
          </a:lstStyle>
          <a:p>
            <a:pPr>
              <a:defRPr/>
            </a:pPr>
            <a:fld id="{4C0BA6FD-DD92-4C05-9DCF-D98B62E59471}" type="slidenum">
              <a:rPr lang="en-US" altLang="zh-CN"/>
              <a:pPr>
                <a:defRPr/>
              </a:pPr>
              <a:t>‹#›</a:t>
            </a:fld>
            <a:endParaRPr lang="zh-CN" altLang="zh-CN"/>
          </a:p>
        </p:txBody>
      </p:sp>
    </p:spTree>
    <p:extLst>
      <p:ext uri="{BB962C8B-B14F-4D97-AF65-F5344CB8AC3E}">
        <p14:creationId xmlns:p14="http://schemas.microsoft.com/office/powerpoint/2010/main" val="6882012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027">
            <a:extLst>
              <a:ext uri="{FF2B5EF4-FFF2-40B4-BE49-F238E27FC236}">
                <a16:creationId xmlns:a16="http://schemas.microsoft.com/office/drawing/2014/main" id="{00D5DEE2-1B7C-B712-A385-353B13878F64}"/>
              </a:ext>
            </a:extLst>
          </p:cNvPr>
          <p:cNvSpPr>
            <a:spLocks noGrp="1"/>
          </p:cNvSpPr>
          <p:nvPr>
            <p:ph type="dt" sz="half" idx="10"/>
          </p:nvPr>
        </p:nvSpPr>
        <p:spPr>
          <a:ln/>
        </p:spPr>
        <p:txBody>
          <a:bodyPr/>
          <a:lstStyle>
            <a:lvl1pPr>
              <a:defRPr/>
            </a:lvl1pPr>
          </a:lstStyle>
          <a:p>
            <a:pPr>
              <a:defRPr/>
            </a:pPr>
            <a:endParaRPr lang="zh-CN" altLang="en-US"/>
          </a:p>
        </p:txBody>
      </p:sp>
      <p:sp>
        <p:nvSpPr>
          <p:cNvPr id="8" name="页脚占位符 1028">
            <a:extLst>
              <a:ext uri="{FF2B5EF4-FFF2-40B4-BE49-F238E27FC236}">
                <a16:creationId xmlns:a16="http://schemas.microsoft.com/office/drawing/2014/main" id="{65BDA50B-83F6-839B-ECD7-2041FBC7BAB3}"/>
              </a:ext>
            </a:extLst>
          </p:cNvPr>
          <p:cNvSpPr>
            <a:spLocks noGrp="1"/>
          </p:cNvSpPr>
          <p:nvPr>
            <p:ph type="ftr" sz="quarter" idx="11"/>
          </p:nvPr>
        </p:nvSpPr>
        <p:spPr>
          <a:ln/>
        </p:spPr>
        <p:txBody>
          <a:bodyPr/>
          <a:lstStyle>
            <a:lvl1pPr>
              <a:defRPr/>
            </a:lvl1pPr>
          </a:lstStyle>
          <a:p>
            <a:pPr>
              <a:defRPr/>
            </a:pPr>
            <a:endParaRPr lang="zh-CN"/>
          </a:p>
        </p:txBody>
      </p:sp>
      <p:sp>
        <p:nvSpPr>
          <p:cNvPr id="9" name="灯片编号占位符 1029">
            <a:extLst>
              <a:ext uri="{FF2B5EF4-FFF2-40B4-BE49-F238E27FC236}">
                <a16:creationId xmlns:a16="http://schemas.microsoft.com/office/drawing/2014/main" id="{9276BEAF-BD68-2D20-4B8A-1E86D4467104}"/>
              </a:ext>
            </a:extLst>
          </p:cNvPr>
          <p:cNvSpPr>
            <a:spLocks noGrp="1"/>
          </p:cNvSpPr>
          <p:nvPr>
            <p:ph type="sldNum" sz="quarter" idx="12"/>
          </p:nvPr>
        </p:nvSpPr>
        <p:spPr>
          <a:ln/>
        </p:spPr>
        <p:txBody>
          <a:bodyPr/>
          <a:lstStyle>
            <a:lvl1pPr>
              <a:defRPr/>
            </a:lvl1pPr>
          </a:lstStyle>
          <a:p>
            <a:pPr>
              <a:defRPr/>
            </a:pPr>
            <a:fld id="{9DBD0B12-A5C2-4396-85D7-069325B50EF9}" type="slidenum">
              <a:rPr lang="en-US" altLang="zh-CN"/>
              <a:pPr>
                <a:defRPr/>
              </a:pPr>
              <a:t>‹#›</a:t>
            </a:fld>
            <a:endParaRPr lang="zh-CN" altLang="zh-CN"/>
          </a:p>
        </p:txBody>
      </p:sp>
    </p:spTree>
    <p:extLst>
      <p:ext uri="{BB962C8B-B14F-4D97-AF65-F5344CB8AC3E}">
        <p14:creationId xmlns:p14="http://schemas.microsoft.com/office/powerpoint/2010/main" val="23274187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a:extLst>
              <a:ext uri="{FF2B5EF4-FFF2-40B4-BE49-F238E27FC236}">
                <a16:creationId xmlns:a16="http://schemas.microsoft.com/office/drawing/2014/main" id="{734393D2-4FEF-A3FD-F7E3-E2921CEDDEE8}"/>
              </a:ext>
            </a:extLst>
          </p:cNvPr>
          <p:cNvSpPr>
            <a:spLocks noGrp="1"/>
          </p:cNvSpPr>
          <p:nvPr>
            <p:ph type="dt" sz="half" idx="10"/>
          </p:nvPr>
        </p:nvSpPr>
        <p:spPr>
          <a:ln/>
        </p:spPr>
        <p:txBody>
          <a:bodyPr/>
          <a:lstStyle>
            <a:lvl1pPr>
              <a:defRPr/>
            </a:lvl1pPr>
          </a:lstStyle>
          <a:p>
            <a:pPr>
              <a:defRPr/>
            </a:pPr>
            <a:endParaRPr lang="zh-CN" altLang="en-US"/>
          </a:p>
        </p:txBody>
      </p:sp>
      <p:sp>
        <p:nvSpPr>
          <p:cNvPr id="4" name="页脚占位符 1028">
            <a:extLst>
              <a:ext uri="{FF2B5EF4-FFF2-40B4-BE49-F238E27FC236}">
                <a16:creationId xmlns:a16="http://schemas.microsoft.com/office/drawing/2014/main" id="{A5C8A110-7297-7538-02DF-BAEA7B1AA5E7}"/>
              </a:ext>
            </a:extLst>
          </p:cNvPr>
          <p:cNvSpPr>
            <a:spLocks noGrp="1"/>
          </p:cNvSpPr>
          <p:nvPr>
            <p:ph type="ftr" sz="quarter" idx="11"/>
          </p:nvPr>
        </p:nvSpPr>
        <p:spPr>
          <a:ln/>
        </p:spPr>
        <p:txBody>
          <a:bodyPr/>
          <a:lstStyle>
            <a:lvl1pPr>
              <a:defRPr/>
            </a:lvl1pPr>
          </a:lstStyle>
          <a:p>
            <a:pPr>
              <a:defRPr/>
            </a:pPr>
            <a:endParaRPr lang="zh-CN"/>
          </a:p>
        </p:txBody>
      </p:sp>
      <p:sp>
        <p:nvSpPr>
          <p:cNvPr id="5" name="灯片编号占位符 1029">
            <a:extLst>
              <a:ext uri="{FF2B5EF4-FFF2-40B4-BE49-F238E27FC236}">
                <a16:creationId xmlns:a16="http://schemas.microsoft.com/office/drawing/2014/main" id="{D229A216-775A-73B5-7AE5-CC94F2D065C3}"/>
              </a:ext>
            </a:extLst>
          </p:cNvPr>
          <p:cNvSpPr>
            <a:spLocks noGrp="1"/>
          </p:cNvSpPr>
          <p:nvPr>
            <p:ph type="sldNum" sz="quarter" idx="12"/>
          </p:nvPr>
        </p:nvSpPr>
        <p:spPr>
          <a:ln/>
        </p:spPr>
        <p:txBody>
          <a:bodyPr/>
          <a:lstStyle>
            <a:lvl1pPr>
              <a:defRPr/>
            </a:lvl1pPr>
          </a:lstStyle>
          <a:p>
            <a:pPr>
              <a:defRPr/>
            </a:pPr>
            <a:fld id="{CED24F17-C3A5-4292-99BC-8692EAECE822}" type="slidenum">
              <a:rPr lang="en-US" altLang="zh-CN"/>
              <a:pPr>
                <a:defRPr/>
              </a:pPr>
              <a:t>‹#›</a:t>
            </a:fld>
            <a:endParaRPr lang="zh-CN" altLang="zh-CN"/>
          </a:p>
        </p:txBody>
      </p:sp>
    </p:spTree>
    <p:extLst>
      <p:ext uri="{BB962C8B-B14F-4D97-AF65-F5344CB8AC3E}">
        <p14:creationId xmlns:p14="http://schemas.microsoft.com/office/powerpoint/2010/main" val="41939223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a16="http://schemas.microsoft.com/office/drawing/2014/main" id="{325D571C-52D8-61C6-5A79-3FF5923C577A}"/>
              </a:ext>
            </a:extLst>
          </p:cNvPr>
          <p:cNvSpPr>
            <a:spLocks noGrp="1"/>
          </p:cNvSpPr>
          <p:nvPr>
            <p:ph type="dt" sz="half" idx="10"/>
          </p:nvPr>
        </p:nvSpPr>
        <p:spPr>
          <a:ln/>
        </p:spPr>
        <p:txBody>
          <a:bodyPr/>
          <a:lstStyle>
            <a:lvl1pPr>
              <a:defRPr/>
            </a:lvl1pPr>
          </a:lstStyle>
          <a:p>
            <a:pPr>
              <a:defRPr/>
            </a:pPr>
            <a:endParaRPr lang="zh-CN" altLang="en-US"/>
          </a:p>
        </p:txBody>
      </p:sp>
      <p:sp>
        <p:nvSpPr>
          <p:cNvPr id="3" name="页脚占位符 1028">
            <a:extLst>
              <a:ext uri="{FF2B5EF4-FFF2-40B4-BE49-F238E27FC236}">
                <a16:creationId xmlns:a16="http://schemas.microsoft.com/office/drawing/2014/main" id="{80FB9BE6-8741-BDD8-B9EA-2962F4A34E86}"/>
              </a:ext>
            </a:extLst>
          </p:cNvPr>
          <p:cNvSpPr>
            <a:spLocks noGrp="1"/>
          </p:cNvSpPr>
          <p:nvPr>
            <p:ph type="ftr" sz="quarter" idx="11"/>
          </p:nvPr>
        </p:nvSpPr>
        <p:spPr>
          <a:ln/>
        </p:spPr>
        <p:txBody>
          <a:bodyPr/>
          <a:lstStyle>
            <a:lvl1pPr>
              <a:defRPr/>
            </a:lvl1pPr>
          </a:lstStyle>
          <a:p>
            <a:pPr>
              <a:defRPr/>
            </a:pPr>
            <a:endParaRPr lang="zh-CN"/>
          </a:p>
        </p:txBody>
      </p:sp>
      <p:sp>
        <p:nvSpPr>
          <p:cNvPr id="4" name="灯片编号占位符 1029">
            <a:extLst>
              <a:ext uri="{FF2B5EF4-FFF2-40B4-BE49-F238E27FC236}">
                <a16:creationId xmlns:a16="http://schemas.microsoft.com/office/drawing/2014/main" id="{2DB9C5B5-9197-4844-AB7E-EFCE0B0DEB06}"/>
              </a:ext>
            </a:extLst>
          </p:cNvPr>
          <p:cNvSpPr>
            <a:spLocks noGrp="1"/>
          </p:cNvSpPr>
          <p:nvPr>
            <p:ph type="sldNum" sz="quarter" idx="12"/>
          </p:nvPr>
        </p:nvSpPr>
        <p:spPr>
          <a:ln/>
        </p:spPr>
        <p:txBody>
          <a:bodyPr/>
          <a:lstStyle>
            <a:lvl1pPr>
              <a:defRPr/>
            </a:lvl1pPr>
          </a:lstStyle>
          <a:p>
            <a:pPr>
              <a:defRPr/>
            </a:pPr>
            <a:fld id="{32B6E34B-BE51-4DFA-AAD6-267CF0AF993E}" type="slidenum">
              <a:rPr lang="en-US" altLang="zh-CN"/>
              <a:pPr>
                <a:defRPr/>
              </a:pPr>
              <a:t>‹#›</a:t>
            </a:fld>
            <a:endParaRPr lang="zh-CN" altLang="zh-CN"/>
          </a:p>
        </p:txBody>
      </p:sp>
    </p:spTree>
    <p:extLst>
      <p:ext uri="{BB962C8B-B14F-4D97-AF65-F5344CB8AC3E}">
        <p14:creationId xmlns:p14="http://schemas.microsoft.com/office/powerpoint/2010/main" val="417091025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B3557405-A064-CCB7-2278-6E02AD25C02F}"/>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41DE13E8-0439-4B75-9C86-F6CE60184756}"/>
              </a:ext>
            </a:extLst>
          </p:cNvPr>
          <p:cNvSpPr>
            <a:spLocks noGrp="1"/>
          </p:cNvSpPr>
          <p:nvPr>
            <p:ph type="ftr" sz="quarter" idx="11"/>
          </p:nvPr>
        </p:nvSpPr>
        <p:spPr>
          <a:ln/>
        </p:spPr>
        <p:txBody>
          <a:bodyPr/>
          <a:lstStyle>
            <a:lvl1pPr>
              <a:defRPr/>
            </a:lvl1pPr>
          </a:lstStyle>
          <a:p>
            <a:pPr>
              <a:defRPr/>
            </a:pPr>
            <a:endParaRPr lang="zh-CN"/>
          </a:p>
        </p:txBody>
      </p:sp>
      <p:sp>
        <p:nvSpPr>
          <p:cNvPr id="7" name="灯片编号占位符 1029">
            <a:extLst>
              <a:ext uri="{FF2B5EF4-FFF2-40B4-BE49-F238E27FC236}">
                <a16:creationId xmlns:a16="http://schemas.microsoft.com/office/drawing/2014/main" id="{9BDDDF3F-732E-A897-F5B6-500735FA7309}"/>
              </a:ext>
            </a:extLst>
          </p:cNvPr>
          <p:cNvSpPr>
            <a:spLocks noGrp="1"/>
          </p:cNvSpPr>
          <p:nvPr>
            <p:ph type="sldNum" sz="quarter" idx="12"/>
          </p:nvPr>
        </p:nvSpPr>
        <p:spPr>
          <a:ln/>
        </p:spPr>
        <p:txBody>
          <a:bodyPr/>
          <a:lstStyle>
            <a:lvl1pPr>
              <a:defRPr/>
            </a:lvl1pPr>
          </a:lstStyle>
          <a:p>
            <a:pPr>
              <a:defRPr/>
            </a:pPr>
            <a:fld id="{9AA185FF-2294-48F5-8EE0-DDA9BF4BF347}" type="slidenum">
              <a:rPr lang="en-US" altLang="zh-CN"/>
              <a:pPr>
                <a:defRPr/>
              </a:pPr>
              <a:t>‹#›</a:t>
            </a:fld>
            <a:endParaRPr lang="zh-CN" altLang="zh-CN"/>
          </a:p>
        </p:txBody>
      </p:sp>
    </p:spTree>
    <p:extLst>
      <p:ext uri="{BB962C8B-B14F-4D97-AF65-F5344CB8AC3E}">
        <p14:creationId xmlns:p14="http://schemas.microsoft.com/office/powerpoint/2010/main" val="41108420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1027">
            <a:extLst>
              <a:ext uri="{FF2B5EF4-FFF2-40B4-BE49-F238E27FC236}">
                <a16:creationId xmlns:a16="http://schemas.microsoft.com/office/drawing/2014/main" id="{E1084355-DEE1-0042-84CF-53BDCF371852}"/>
              </a:ext>
            </a:extLst>
          </p:cNvPr>
          <p:cNvSpPr>
            <a:spLocks noGrp="1"/>
          </p:cNvSpPr>
          <p:nvPr>
            <p:ph type="dt" sz="half" idx="10"/>
          </p:nvPr>
        </p:nvSpPr>
        <p:spPr>
          <a:ln/>
        </p:spPr>
        <p:txBody>
          <a:bodyPr/>
          <a:lstStyle>
            <a:lvl1pPr>
              <a:defRPr/>
            </a:lvl1pPr>
          </a:lstStyle>
          <a:p>
            <a:pPr>
              <a:defRPr/>
            </a:pPr>
            <a:endParaRPr lang="zh-CN" altLang="en-US"/>
          </a:p>
        </p:txBody>
      </p:sp>
      <p:sp>
        <p:nvSpPr>
          <p:cNvPr id="6" name="页脚占位符 1028">
            <a:extLst>
              <a:ext uri="{FF2B5EF4-FFF2-40B4-BE49-F238E27FC236}">
                <a16:creationId xmlns:a16="http://schemas.microsoft.com/office/drawing/2014/main" id="{8191AD25-C2E6-E7F4-6A33-8C3B859E4E61}"/>
              </a:ext>
            </a:extLst>
          </p:cNvPr>
          <p:cNvSpPr>
            <a:spLocks noGrp="1"/>
          </p:cNvSpPr>
          <p:nvPr>
            <p:ph type="ftr" sz="quarter" idx="11"/>
          </p:nvPr>
        </p:nvSpPr>
        <p:spPr>
          <a:ln/>
        </p:spPr>
        <p:txBody>
          <a:bodyPr/>
          <a:lstStyle>
            <a:lvl1pPr>
              <a:defRPr/>
            </a:lvl1pPr>
          </a:lstStyle>
          <a:p>
            <a:pPr>
              <a:defRPr/>
            </a:pPr>
            <a:endParaRPr lang="zh-CN"/>
          </a:p>
        </p:txBody>
      </p:sp>
      <p:sp>
        <p:nvSpPr>
          <p:cNvPr id="7" name="灯片编号占位符 1029">
            <a:extLst>
              <a:ext uri="{FF2B5EF4-FFF2-40B4-BE49-F238E27FC236}">
                <a16:creationId xmlns:a16="http://schemas.microsoft.com/office/drawing/2014/main" id="{8F963B92-B5B5-D9CB-7305-B818E6E47AED}"/>
              </a:ext>
            </a:extLst>
          </p:cNvPr>
          <p:cNvSpPr>
            <a:spLocks noGrp="1"/>
          </p:cNvSpPr>
          <p:nvPr>
            <p:ph type="sldNum" sz="quarter" idx="12"/>
          </p:nvPr>
        </p:nvSpPr>
        <p:spPr>
          <a:ln/>
        </p:spPr>
        <p:txBody>
          <a:bodyPr/>
          <a:lstStyle>
            <a:lvl1pPr>
              <a:defRPr/>
            </a:lvl1pPr>
          </a:lstStyle>
          <a:p>
            <a:pPr>
              <a:defRPr/>
            </a:pPr>
            <a:fld id="{527E6EB8-EB05-40CD-9242-0568D26A716F}" type="slidenum">
              <a:rPr lang="en-US" altLang="zh-CN"/>
              <a:pPr>
                <a:defRPr/>
              </a:pPr>
              <a:t>‹#›</a:t>
            </a:fld>
            <a:endParaRPr lang="zh-CN" altLang="zh-CN"/>
          </a:p>
        </p:txBody>
      </p:sp>
    </p:spTree>
    <p:extLst>
      <p:ext uri="{BB962C8B-B14F-4D97-AF65-F5344CB8AC3E}">
        <p14:creationId xmlns:p14="http://schemas.microsoft.com/office/powerpoint/2010/main" val="40337050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a16="http://schemas.microsoft.com/office/drawing/2014/main" id="{DC0503CA-3B13-6438-19EE-996AD50812A8}"/>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文本占位符 1026">
            <a:extLst>
              <a:ext uri="{FF2B5EF4-FFF2-40B4-BE49-F238E27FC236}">
                <a16:creationId xmlns:a16="http://schemas.microsoft.com/office/drawing/2014/main" id="{493DA2A9-7783-253E-F5DB-F43BABB44105}"/>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a16="http://schemas.microsoft.com/office/drawing/2014/main" id="{018930F9-5254-4D9F-7C6A-289E13467B1B}"/>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latin typeface="Times New Roman" panose="02020603050405020304" pitchFamily="18" charset="0"/>
              </a:defRPr>
            </a:lvl1pPr>
          </a:lstStyle>
          <a:p>
            <a:pPr>
              <a:defRPr/>
            </a:pPr>
            <a:endParaRPr lang="zh-CN" altLang="en-US"/>
          </a:p>
        </p:txBody>
      </p:sp>
      <p:sp>
        <p:nvSpPr>
          <p:cNvPr id="1029" name="页脚占位符 1028">
            <a:extLst>
              <a:ext uri="{FF2B5EF4-FFF2-40B4-BE49-F238E27FC236}">
                <a16:creationId xmlns:a16="http://schemas.microsoft.com/office/drawing/2014/main" id="{AF085D2F-97DD-CEA8-9775-774B869E7F62}"/>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latin typeface="Times New Roman" panose="02020603050405020304" pitchFamily="18" charset="0"/>
              </a:defRPr>
            </a:lvl1pPr>
          </a:lstStyle>
          <a:p>
            <a:pPr>
              <a:defRPr/>
            </a:pPr>
            <a:endParaRPr lang="zh-CN"/>
          </a:p>
        </p:txBody>
      </p:sp>
      <p:sp>
        <p:nvSpPr>
          <p:cNvPr id="1030" name="灯片编号占位符 1029">
            <a:extLst>
              <a:ext uri="{FF2B5EF4-FFF2-40B4-BE49-F238E27FC236}">
                <a16:creationId xmlns:a16="http://schemas.microsoft.com/office/drawing/2014/main" id="{6C768584-A6DF-53FB-D1F6-0B8073298725}"/>
              </a:ext>
            </a:extLst>
          </p:cNvPr>
          <p:cNvSpPr>
            <a:spLocks noGrp="1"/>
          </p:cNvSpPr>
          <p:nvPr>
            <p:ph type="sldNum" sz="quarter" idx="4"/>
          </p:nvPr>
        </p:nvSpPr>
        <p:spPr>
          <a:xfrm>
            <a:off x="6934200" y="6324600"/>
            <a:ext cx="1905000" cy="45720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eaLnBrk="1" hangingPunct="1">
              <a:spcBef>
                <a:spcPct val="50000"/>
              </a:spcBef>
              <a:defRPr sz="1400" b="1">
                <a:latin typeface="Times New Roman" panose="02020603050405020304" pitchFamily="18" charset="0"/>
              </a:defRPr>
            </a:lvl1pPr>
          </a:lstStyle>
          <a:p>
            <a:pPr>
              <a:defRPr/>
            </a:pPr>
            <a:fld id="{2805E362-A41C-40FC-AA01-C5DDC57123A9}" type="slidenum">
              <a:rPr lang="en-US" altLang="zh-CN"/>
              <a:pPr>
                <a:defRPr/>
              </a:pPr>
              <a:t>‹#›</a:t>
            </a:fld>
            <a:endParaRPr lang="zh-CN" altLang="zh-CN"/>
          </a:p>
        </p:txBody>
      </p:sp>
      <p:grpSp>
        <p:nvGrpSpPr>
          <p:cNvPr id="1031" name="组合 1030">
            <a:extLst>
              <a:ext uri="{FF2B5EF4-FFF2-40B4-BE49-F238E27FC236}">
                <a16:creationId xmlns:a16="http://schemas.microsoft.com/office/drawing/2014/main" id="{10318A34-B64E-9FF0-1D9D-1D049B8BB8C2}"/>
              </a:ext>
            </a:extLst>
          </p:cNvPr>
          <p:cNvGrpSpPr>
            <a:grpSpLocks/>
          </p:cNvGrpSpPr>
          <p:nvPr/>
        </p:nvGrpSpPr>
        <p:grpSpPr bwMode="auto">
          <a:xfrm>
            <a:off x="0" y="6553200"/>
            <a:ext cx="9144000" cy="301625"/>
            <a:chOff x="0" y="0"/>
            <a:chExt cx="5760" cy="288"/>
          </a:xfrm>
        </p:grpSpPr>
        <p:sp>
          <p:nvSpPr>
            <p:cNvPr id="1035" name="矩形 1031">
              <a:extLst>
                <a:ext uri="{FF2B5EF4-FFF2-40B4-BE49-F238E27FC236}">
                  <a16:creationId xmlns:a16="http://schemas.microsoft.com/office/drawing/2014/main" id="{1BA154E5-B69D-F3AE-6201-B3F8AD8B3137}"/>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Times New Roman" panose="02020603050405020304" pitchFamily="18" charset="0"/>
                </a:rPr>
                <a:t>                  </a:t>
              </a:r>
            </a:p>
          </p:txBody>
        </p:sp>
        <p:sp>
          <p:nvSpPr>
            <p:cNvPr id="1036" name="直接连接符 1032">
              <a:extLst>
                <a:ext uri="{FF2B5EF4-FFF2-40B4-BE49-F238E27FC236}">
                  <a16:creationId xmlns:a16="http://schemas.microsoft.com/office/drawing/2014/main" id="{4B307314-9409-C3D3-3E98-FB9127CA0EBB}"/>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7" name="直接连接符 1033">
              <a:extLst>
                <a:ext uri="{FF2B5EF4-FFF2-40B4-BE49-F238E27FC236}">
                  <a16:creationId xmlns:a16="http://schemas.microsoft.com/office/drawing/2014/main" id="{9CF0B248-E19E-98B1-8E19-A3C3A01B0A11}"/>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8" name="直接连接符 1034">
              <a:extLst>
                <a:ext uri="{FF2B5EF4-FFF2-40B4-BE49-F238E27FC236}">
                  <a16:creationId xmlns:a16="http://schemas.microsoft.com/office/drawing/2014/main" id="{549BD5C9-968C-2A67-1FE5-AF59B84A44D9}"/>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9" name="直接连接符 1035">
              <a:extLst>
                <a:ext uri="{FF2B5EF4-FFF2-40B4-BE49-F238E27FC236}">
                  <a16:creationId xmlns:a16="http://schemas.microsoft.com/office/drawing/2014/main" id="{4D8EE6ED-835B-6BD8-8F13-277D65AAEAC0}"/>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0" name="直接连接符 1036">
              <a:extLst>
                <a:ext uri="{FF2B5EF4-FFF2-40B4-BE49-F238E27FC236}">
                  <a16:creationId xmlns:a16="http://schemas.microsoft.com/office/drawing/2014/main" id="{CBBA3FA8-5400-3D90-1C3D-EDA1A5AEC0F1}"/>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1" name="直接连接符 1037">
              <a:extLst>
                <a:ext uri="{FF2B5EF4-FFF2-40B4-BE49-F238E27FC236}">
                  <a16:creationId xmlns:a16="http://schemas.microsoft.com/office/drawing/2014/main" id="{4807BFB8-7A4E-687F-60A7-08236525BEE8}"/>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2" name="直接连接符 1038">
              <a:extLst>
                <a:ext uri="{FF2B5EF4-FFF2-40B4-BE49-F238E27FC236}">
                  <a16:creationId xmlns:a16="http://schemas.microsoft.com/office/drawing/2014/main" id="{3D72D99B-3ADB-436A-D47E-7FB7DB28CB5A}"/>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2" name="直接连接符 1039">
            <a:extLst>
              <a:ext uri="{FF2B5EF4-FFF2-40B4-BE49-F238E27FC236}">
                <a16:creationId xmlns:a16="http://schemas.microsoft.com/office/drawing/2014/main" id="{90445DBB-70DA-CEA6-4915-744797E37127}"/>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文本框 1040">
            <a:extLst>
              <a:ext uri="{FF2B5EF4-FFF2-40B4-BE49-F238E27FC236}">
                <a16:creationId xmlns:a16="http://schemas.microsoft.com/office/drawing/2014/main" id="{0CA21441-73BA-3CD3-A5D4-C232469FA821}"/>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b="1">
              <a:solidFill>
                <a:srgbClr val="FFFFFF"/>
              </a:solidFill>
              <a:latin typeface="Times New Roman" panose="02020603050405020304" pitchFamily="18" charset="0"/>
            </a:endParaRPr>
          </a:p>
          <a:p>
            <a:pPr eaLnBrk="1" hangingPunct="1">
              <a:spcBef>
                <a:spcPct val="50000"/>
              </a:spcBef>
              <a:defRPr/>
            </a:pPr>
            <a:endParaRPr lang="en-US" altLang="zh-CN" sz="3200" b="1">
              <a:solidFill>
                <a:srgbClr val="FFFFFF"/>
              </a:solidFill>
              <a:latin typeface="Times New Roman" panose="02020603050405020304" pitchFamily="18" charset="0"/>
            </a:endParaRPr>
          </a:p>
          <a:p>
            <a:pPr eaLnBrk="1" hangingPunct="1">
              <a:spcBef>
                <a:spcPct val="50000"/>
              </a:spcBef>
              <a:defRPr/>
            </a:pPr>
            <a:endParaRPr lang="en-US" altLang="zh-CN" sz="3200" b="1">
              <a:solidFill>
                <a:srgbClr val="FFFFFF"/>
              </a:solidFill>
              <a:latin typeface="Times New Roman" panose="02020603050405020304" pitchFamily="18" charset="0"/>
            </a:endParaRPr>
          </a:p>
          <a:p>
            <a:pPr eaLnBrk="1" hangingPunct="1">
              <a:spcBef>
                <a:spcPct val="50000"/>
              </a:spcBef>
              <a:defRPr/>
            </a:pPr>
            <a:endParaRPr lang="en-US" altLang="zh-CN" sz="3200" b="1">
              <a:solidFill>
                <a:srgbClr val="FFFFFF"/>
              </a:solidFill>
              <a:latin typeface="Times New Roman" panose="02020603050405020304" pitchFamily="18" charset="0"/>
            </a:endParaRPr>
          </a:p>
          <a:p>
            <a:pPr eaLnBrk="1" hangingPunct="1">
              <a:spcBef>
                <a:spcPct val="50000"/>
              </a:spcBef>
              <a:defRPr/>
            </a:pPr>
            <a:endParaRPr lang="en-US" altLang="zh-CN" sz="3200" b="1">
              <a:solidFill>
                <a:srgbClr val="FFFFFF"/>
              </a:solidFill>
              <a:latin typeface="Times New Roman" panose="02020603050405020304" pitchFamily="18" charset="0"/>
            </a:endParaRPr>
          </a:p>
        </p:txBody>
      </p:sp>
      <p:pic>
        <p:nvPicPr>
          <p:cNvPr id="1034" name="图片 1041" descr="bupt">
            <a:extLst>
              <a:ext uri="{FF2B5EF4-FFF2-40B4-BE49-F238E27FC236}">
                <a16:creationId xmlns:a16="http://schemas.microsoft.com/office/drawing/2014/main" id="{ACC44D9A-A814-2A98-6180-BE1F704B03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 2049">
            <a:extLst>
              <a:ext uri="{FF2B5EF4-FFF2-40B4-BE49-F238E27FC236}">
                <a16:creationId xmlns:a16="http://schemas.microsoft.com/office/drawing/2014/main" id="{E9F4117C-8A6C-5492-E080-F3EE61D735FC}"/>
              </a:ext>
            </a:extLst>
          </p:cNvPr>
          <p:cNvSpPr>
            <a:spLocks noGrp="1" noChangeArrowheads="1"/>
          </p:cNvSpPr>
          <p:nvPr>
            <p:ph type="title" idx="4294967295"/>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2051" name="文本占位符 2050">
            <a:extLst>
              <a:ext uri="{FF2B5EF4-FFF2-40B4-BE49-F238E27FC236}">
                <a16:creationId xmlns:a16="http://schemas.microsoft.com/office/drawing/2014/main" id="{948FEC7F-FB6C-FF71-E350-648C3BD9BB83}"/>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日期占位符 2051">
            <a:extLst>
              <a:ext uri="{FF2B5EF4-FFF2-40B4-BE49-F238E27FC236}">
                <a16:creationId xmlns:a16="http://schemas.microsoft.com/office/drawing/2014/main" id="{DB2729B0-80BD-CBAF-1B6E-67FC844AC594}"/>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latin typeface="Times New Roman" panose="02020603050405020304" pitchFamily="18" charset="0"/>
              </a:defRPr>
            </a:lvl1pPr>
          </a:lstStyle>
          <a:p>
            <a:pPr>
              <a:defRPr/>
            </a:pPr>
            <a:endParaRPr lang="zh-CN" altLang="en-US"/>
          </a:p>
        </p:txBody>
      </p:sp>
      <p:sp>
        <p:nvSpPr>
          <p:cNvPr id="2053" name="页脚占位符 2052">
            <a:extLst>
              <a:ext uri="{FF2B5EF4-FFF2-40B4-BE49-F238E27FC236}">
                <a16:creationId xmlns:a16="http://schemas.microsoft.com/office/drawing/2014/main" id="{71DCE445-C3CA-76A2-B148-63BF46E6348D}"/>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latin typeface="Times New Roman" panose="02020603050405020304" pitchFamily="18" charset="0"/>
              </a:defRPr>
            </a:lvl1pPr>
          </a:lstStyle>
          <a:p>
            <a:pPr>
              <a:defRPr/>
            </a:pPr>
            <a:endParaRPr lang="zh-CN"/>
          </a:p>
        </p:txBody>
      </p:sp>
      <p:sp>
        <p:nvSpPr>
          <p:cNvPr id="2054" name="灯片编号占位符 2053">
            <a:extLst>
              <a:ext uri="{FF2B5EF4-FFF2-40B4-BE49-F238E27FC236}">
                <a16:creationId xmlns:a16="http://schemas.microsoft.com/office/drawing/2014/main" id="{53AB5C6F-9C98-8566-1348-46303A5A1686}"/>
              </a:ext>
            </a:extLst>
          </p:cNvPr>
          <p:cNvSpPr>
            <a:spLocks noGrp="1"/>
          </p:cNvSpPr>
          <p:nvPr>
            <p:ph type="sldNum" sz="quarter" idx="4"/>
          </p:nvPr>
        </p:nvSpPr>
        <p:spPr>
          <a:xfrm>
            <a:off x="6934200" y="6324600"/>
            <a:ext cx="1905000" cy="45720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eaLnBrk="1" hangingPunct="1">
              <a:spcBef>
                <a:spcPct val="50000"/>
              </a:spcBef>
              <a:defRPr sz="1400" b="1">
                <a:latin typeface="Times New Roman" panose="02020603050405020304" pitchFamily="18" charset="0"/>
              </a:defRPr>
            </a:lvl1pPr>
          </a:lstStyle>
          <a:p>
            <a:pPr>
              <a:defRPr/>
            </a:pPr>
            <a:fld id="{D7BFFD04-C94B-456A-8996-37D99B3A30F3}" type="slidenum">
              <a:rPr lang="en-US" altLang="zh-CN"/>
              <a:pPr>
                <a:defRPr/>
              </a:pPr>
              <a:t>‹#›</a:t>
            </a:fld>
            <a:endParaRPr lang="zh-CN" altLang="zh-CN"/>
          </a:p>
        </p:txBody>
      </p:sp>
      <p:grpSp>
        <p:nvGrpSpPr>
          <p:cNvPr id="2055" name="组合 2054">
            <a:extLst>
              <a:ext uri="{FF2B5EF4-FFF2-40B4-BE49-F238E27FC236}">
                <a16:creationId xmlns:a16="http://schemas.microsoft.com/office/drawing/2014/main" id="{C62B098A-C01A-BE20-2747-E06F02E0BF36}"/>
              </a:ext>
            </a:extLst>
          </p:cNvPr>
          <p:cNvGrpSpPr>
            <a:grpSpLocks/>
          </p:cNvGrpSpPr>
          <p:nvPr/>
        </p:nvGrpSpPr>
        <p:grpSpPr bwMode="auto">
          <a:xfrm>
            <a:off x="0" y="6553200"/>
            <a:ext cx="9144000" cy="301625"/>
            <a:chOff x="0" y="0"/>
            <a:chExt cx="5760" cy="288"/>
          </a:xfrm>
        </p:grpSpPr>
        <p:sp>
          <p:nvSpPr>
            <p:cNvPr id="2059" name="矩形 2055">
              <a:extLst>
                <a:ext uri="{FF2B5EF4-FFF2-40B4-BE49-F238E27FC236}">
                  <a16:creationId xmlns:a16="http://schemas.microsoft.com/office/drawing/2014/main" id="{AB341635-4424-23D4-0116-A196A716DAC1}"/>
                </a:ext>
              </a:extLst>
            </p:cNvPr>
            <p:cNvSpPr>
              <a:spLocks noChangeArrowheads="1"/>
            </p:cNvSpPr>
            <p:nvPr/>
          </p:nvSpPr>
          <p:spPr bwMode="auto">
            <a:xfrm>
              <a:off x="0" y="0"/>
              <a:ext cx="5760" cy="288"/>
            </a:xfrm>
            <a:prstGeom prst="rect">
              <a:avLst/>
            </a:prstGeom>
            <a:solidFill>
              <a:srgbClr val="33CCCC"/>
            </a:solidFill>
            <a:ln w="9525">
              <a:solidFill>
                <a:srgbClr val="33CCCC"/>
              </a:solidFill>
              <a:miter lim="800000"/>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Times New Roman" panose="02020603050405020304" pitchFamily="18" charset="0"/>
                </a:rPr>
                <a:t>                  </a:t>
              </a:r>
            </a:p>
          </p:txBody>
        </p:sp>
        <p:sp>
          <p:nvSpPr>
            <p:cNvPr id="2060" name="直接连接符 2056">
              <a:extLst>
                <a:ext uri="{FF2B5EF4-FFF2-40B4-BE49-F238E27FC236}">
                  <a16:creationId xmlns:a16="http://schemas.microsoft.com/office/drawing/2014/main" id="{EE95E316-5FB6-4895-EA88-F6F1ECC453A8}"/>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1" name="直接连接符 2057">
              <a:extLst>
                <a:ext uri="{FF2B5EF4-FFF2-40B4-BE49-F238E27FC236}">
                  <a16:creationId xmlns:a16="http://schemas.microsoft.com/office/drawing/2014/main" id="{FB278823-38B0-A136-AEE9-347BB73158D9}"/>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2" name="直接连接符 2058">
              <a:extLst>
                <a:ext uri="{FF2B5EF4-FFF2-40B4-BE49-F238E27FC236}">
                  <a16:creationId xmlns:a16="http://schemas.microsoft.com/office/drawing/2014/main" id="{1F42F8A1-BB10-8554-1F2D-4B637545DE53}"/>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 name="直接连接符 2059">
              <a:extLst>
                <a:ext uri="{FF2B5EF4-FFF2-40B4-BE49-F238E27FC236}">
                  <a16:creationId xmlns:a16="http://schemas.microsoft.com/office/drawing/2014/main" id="{D137C4B8-E741-5F57-7075-0215883C8405}"/>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4" name="直接连接符 2060">
              <a:extLst>
                <a:ext uri="{FF2B5EF4-FFF2-40B4-BE49-F238E27FC236}">
                  <a16:creationId xmlns:a16="http://schemas.microsoft.com/office/drawing/2014/main" id="{1921F909-0E1D-BB44-85C1-5A5659E1FD2B}"/>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5" name="直接连接符 2061">
              <a:extLst>
                <a:ext uri="{FF2B5EF4-FFF2-40B4-BE49-F238E27FC236}">
                  <a16:creationId xmlns:a16="http://schemas.microsoft.com/office/drawing/2014/main" id="{41986FD4-DEC3-C472-7955-67CFC2F78A01}"/>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6" name="直接连接符 2062">
              <a:extLst>
                <a:ext uri="{FF2B5EF4-FFF2-40B4-BE49-F238E27FC236}">
                  <a16:creationId xmlns:a16="http://schemas.microsoft.com/office/drawing/2014/main" id="{097D0519-6F68-5032-8196-088F1160163E}"/>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6" name="直接连接符 2063">
            <a:extLst>
              <a:ext uri="{FF2B5EF4-FFF2-40B4-BE49-F238E27FC236}">
                <a16:creationId xmlns:a16="http://schemas.microsoft.com/office/drawing/2014/main" id="{1AC22616-FC0B-272A-4D9C-32737C8D4304}"/>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文本框 2064">
            <a:extLst>
              <a:ext uri="{FF2B5EF4-FFF2-40B4-BE49-F238E27FC236}">
                <a16:creationId xmlns:a16="http://schemas.microsoft.com/office/drawing/2014/main" id="{E735C5E4-848D-0824-E89B-3394C9451EF4}"/>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b="1">
              <a:solidFill>
                <a:srgbClr val="FFFFFF"/>
              </a:solidFill>
              <a:latin typeface="Times New Roman" panose="02020603050405020304" pitchFamily="18" charset="0"/>
            </a:endParaRPr>
          </a:p>
          <a:p>
            <a:pPr eaLnBrk="1" hangingPunct="1">
              <a:spcBef>
                <a:spcPct val="50000"/>
              </a:spcBef>
              <a:defRPr/>
            </a:pPr>
            <a:endParaRPr lang="en-US" altLang="zh-CN" sz="3200" b="1">
              <a:solidFill>
                <a:srgbClr val="FFFFFF"/>
              </a:solidFill>
              <a:latin typeface="Times New Roman" panose="02020603050405020304" pitchFamily="18" charset="0"/>
            </a:endParaRPr>
          </a:p>
          <a:p>
            <a:pPr eaLnBrk="1" hangingPunct="1">
              <a:spcBef>
                <a:spcPct val="50000"/>
              </a:spcBef>
              <a:defRPr/>
            </a:pPr>
            <a:endParaRPr lang="en-US" altLang="zh-CN" sz="3200" b="1">
              <a:solidFill>
                <a:srgbClr val="FFFFFF"/>
              </a:solidFill>
              <a:latin typeface="Times New Roman" panose="02020603050405020304" pitchFamily="18" charset="0"/>
            </a:endParaRPr>
          </a:p>
          <a:p>
            <a:pPr eaLnBrk="1" hangingPunct="1">
              <a:spcBef>
                <a:spcPct val="50000"/>
              </a:spcBef>
              <a:defRPr/>
            </a:pPr>
            <a:endParaRPr lang="en-US" altLang="zh-CN" sz="3200" b="1">
              <a:solidFill>
                <a:srgbClr val="FFFFFF"/>
              </a:solidFill>
              <a:latin typeface="Times New Roman" panose="02020603050405020304" pitchFamily="18" charset="0"/>
            </a:endParaRPr>
          </a:p>
          <a:p>
            <a:pPr eaLnBrk="1" hangingPunct="1">
              <a:spcBef>
                <a:spcPct val="50000"/>
              </a:spcBef>
              <a:defRPr/>
            </a:pPr>
            <a:endParaRPr lang="en-US" altLang="zh-CN" sz="3200" b="1">
              <a:solidFill>
                <a:srgbClr val="FFFFFF"/>
              </a:solidFill>
              <a:latin typeface="Times New Roman" panose="02020603050405020304" pitchFamily="18" charset="0"/>
            </a:endParaRPr>
          </a:p>
        </p:txBody>
      </p:sp>
      <p:pic>
        <p:nvPicPr>
          <p:cNvPr id="2058" name="图片 2065" descr="bupt">
            <a:extLst>
              <a:ext uri="{FF2B5EF4-FFF2-40B4-BE49-F238E27FC236}">
                <a16:creationId xmlns:a16="http://schemas.microsoft.com/office/drawing/2014/main" id="{61B291BA-4FA4-2B40-AF85-B59C3D3582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800" b="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097">
            <a:extLst>
              <a:ext uri="{FF2B5EF4-FFF2-40B4-BE49-F238E27FC236}">
                <a16:creationId xmlns:a16="http://schemas.microsoft.com/office/drawing/2014/main" id="{05604A78-EB6A-A577-EB68-82F520EC425F}"/>
              </a:ext>
            </a:extLst>
          </p:cNvPr>
          <p:cNvGrpSpPr>
            <a:grpSpLocks/>
          </p:cNvGrpSpPr>
          <p:nvPr/>
        </p:nvGrpSpPr>
        <p:grpSpPr bwMode="auto">
          <a:xfrm>
            <a:off x="1042988" y="1917700"/>
            <a:ext cx="6480175" cy="863600"/>
            <a:chOff x="0" y="0"/>
            <a:chExt cx="2736" cy="624"/>
          </a:xfrm>
        </p:grpSpPr>
        <p:sp>
          <p:nvSpPr>
            <p:cNvPr id="4101" name="矩形 4098">
              <a:extLst>
                <a:ext uri="{FF2B5EF4-FFF2-40B4-BE49-F238E27FC236}">
                  <a16:creationId xmlns:a16="http://schemas.microsoft.com/office/drawing/2014/main" id="{2A617CAD-2975-61EE-09D4-D2275E5E495D}"/>
                </a:ext>
              </a:extLst>
            </p:cNvPr>
            <p:cNvSpPr>
              <a:spLocks noChangeArrowheads="1"/>
            </p:cNvSpPr>
            <p:nvPr/>
          </p:nvSpPr>
          <p:spPr bwMode="auto">
            <a:xfrm>
              <a:off x="0" y="0"/>
              <a:ext cx="2736" cy="624"/>
            </a:xfrm>
            <a:prstGeom prst="rect">
              <a:avLst/>
            </a:prstGeom>
            <a:gradFill rotWithShape="0">
              <a:gsLst>
                <a:gs pos="0">
                  <a:srgbClr val="3E040E"/>
                </a:gs>
                <a:gs pos="50000">
                  <a:srgbClr val="CF0E30"/>
                </a:gs>
                <a:gs pos="100000">
                  <a:srgbClr val="3E040E"/>
                </a:gs>
              </a:gsLst>
              <a:lin ang="2700000" scaled="1"/>
            </a:gradFill>
            <a:ln w="28575">
              <a:solidFill>
                <a:srgbClr val="F68295"/>
              </a:solidFill>
              <a:miter lim="800000"/>
              <a:headEnd/>
              <a:tailEnd/>
            </a:ln>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4102" name="文本框 4099">
              <a:extLst>
                <a:ext uri="{FF2B5EF4-FFF2-40B4-BE49-F238E27FC236}">
                  <a16:creationId xmlns:a16="http://schemas.microsoft.com/office/drawing/2014/main" id="{E3F7911A-E011-EEED-1EB9-710293D63D9D}"/>
                </a:ext>
              </a:extLst>
            </p:cNvPr>
            <p:cNvSpPr txBox="1">
              <a:spLocks noChangeArrowheads="1"/>
            </p:cNvSpPr>
            <p:nvPr/>
          </p:nvSpPr>
          <p:spPr bwMode="auto">
            <a:xfrm>
              <a:off x="48" y="48"/>
              <a:ext cx="2612"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b="1">
                  <a:solidFill>
                    <a:schemeClr val="bg1"/>
                  </a:solidFill>
                  <a:latin typeface="Times New Roman" panose="02020603050405020304" pitchFamily="18" charset="0"/>
                </a:rPr>
                <a:t>软件测试与代码调试方法</a:t>
              </a:r>
            </a:p>
          </p:txBody>
        </p:sp>
      </p:grpSp>
      <p:pic>
        <p:nvPicPr>
          <p:cNvPr id="4099" name="图片 4100" descr="地球">
            <a:extLst>
              <a:ext uri="{FF2B5EF4-FFF2-40B4-BE49-F238E27FC236}">
                <a16:creationId xmlns:a16="http://schemas.microsoft.com/office/drawing/2014/main" id="{B22ECD03-ABBC-4CD1-EF19-154F2FDDD8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1363"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矩形 4101">
            <a:extLst>
              <a:ext uri="{FF2B5EF4-FFF2-40B4-BE49-F238E27FC236}">
                <a16:creationId xmlns:a16="http://schemas.microsoft.com/office/drawing/2014/main" id="{C29B0225-F5DC-64D0-3C7B-B3AD13E772E8}"/>
              </a:ext>
            </a:extLst>
          </p:cNvPr>
          <p:cNvSpPr>
            <a:spLocks noChangeArrowheads="1"/>
          </p:cNvSpPr>
          <p:nvPr/>
        </p:nvSpPr>
        <p:spPr bwMode="auto">
          <a:xfrm>
            <a:off x="1331913" y="3860800"/>
            <a:ext cx="68199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lnSpc>
                <a:spcPct val="80000"/>
              </a:lnSpc>
              <a:spcBef>
                <a:spcPct val="0"/>
              </a:spcBef>
              <a:buFontTx/>
              <a:buNone/>
            </a:pPr>
            <a:r>
              <a:rPr lang="zh-CN" altLang="en-US" b="1">
                <a:latin typeface="宋体" panose="02010600030101010101" pitchFamily="2" charset="-122"/>
              </a:rPr>
              <a:t>软件与理论中心</a:t>
            </a:r>
            <a:endParaRPr lang="en-US" altLang="zh-CN" b="1">
              <a:latin typeface="宋体" panose="02010600030101010101" pitchFamily="2" charset="-122"/>
            </a:endParaRP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0EDCE0E6-FA25-7E8B-D90F-199F1616BA91}"/>
              </a:ext>
            </a:extLst>
          </p:cNvPr>
          <p:cNvSpPr>
            <a:spLocks noGrp="1" noChangeArrowheads="1"/>
          </p:cNvSpPr>
          <p:nvPr>
            <p:ph type="title" idx="4294967295"/>
          </p:nvPr>
        </p:nvSpPr>
        <p:spPr/>
        <p:txBody>
          <a:bodyPr/>
          <a:lstStyle/>
          <a:p>
            <a:r>
              <a:rPr lang="zh-CN" altLang="en-US"/>
              <a:t>为什么要做单元测试</a:t>
            </a:r>
            <a:r>
              <a:rPr lang="en-US" altLang="zh-CN"/>
              <a:t>?</a:t>
            </a:r>
          </a:p>
        </p:txBody>
      </p:sp>
      <p:sp>
        <p:nvSpPr>
          <p:cNvPr id="84994" name="Rectangle 5">
            <a:extLst>
              <a:ext uri="{FF2B5EF4-FFF2-40B4-BE49-F238E27FC236}">
                <a16:creationId xmlns:a16="http://schemas.microsoft.com/office/drawing/2014/main" id="{DAA1ADD5-5DC8-2410-875B-B48886504F8C}"/>
              </a:ext>
            </a:extLst>
          </p:cNvPr>
          <p:cNvSpPr>
            <a:spLocks noGrp="1"/>
          </p:cNvSpPr>
          <p:nvPr>
            <p:ph type="body" idx="4294967295"/>
          </p:nvPr>
        </p:nvSpPr>
        <p:spPr/>
        <p:txBody>
          <a:bodyPr/>
          <a:lstStyle/>
          <a:p>
            <a:pPr>
              <a:defRPr/>
            </a:pPr>
            <a:r>
              <a:rPr lang="zh-CN" altLang="en-US" b="1" noProof="1">
                <a:solidFill>
                  <a:srgbClr val="FF0000"/>
                </a:solidFill>
              </a:rPr>
              <a:t>交付可用品</a:t>
            </a:r>
            <a:r>
              <a:rPr lang="en-US" altLang="zh-CN" b="1" noProof="1">
                <a:solidFill>
                  <a:srgbClr val="FF0000"/>
                </a:solidFill>
              </a:rPr>
              <a:t>:</a:t>
            </a:r>
          </a:p>
          <a:p>
            <a:pPr marL="0" indent="0">
              <a:buFontTx/>
              <a:buNone/>
              <a:defRPr/>
            </a:pPr>
            <a:r>
              <a:rPr lang="zh-CN" altLang="en-US" b="1" noProof="1"/>
              <a:t>在软件测试中，首先是单元测试，确保每个模块都没有bug后，才进行集成测试。</a:t>
            </a:r>
          </a:p>
          <a:p>
            <a:pPr>
              <a:defRPr/>
            </a:pPr>
            <a:r>
              <a:rPr lang="zh-CN" altLang="en-US" b="1" noProof="1">
                <a:solidFill>
                  <a:srgbClr val="FF0000"/>
                </a:solidFill>
              </a:rPr>
              <a:t>精心设计测试集</a:t>
            </a:r>
            <a:r>
              <a:rPr lang="en-US" altLang="zh-CN" b="1" noProof="1">
                <a:solidFill>
                  <a:srgbClr val="FF0000"/>
                </a:solidFill>
              </a:rPr>
              <a:t>:</a:t>
            </a:r>
            <a:endParaRPr lang="zh-CN" altLang="en-US" b="1" noProof="1">
              <a:solidFill>
                <a:srgbClr val="FF0000"/>
              </a:solidFill>
            </a:endParaRPr>
          </a:p>
          <a:p>
            <a:pPr marL="0" indent="0">
              <a:buFontTx/>
              <a:buNone/>
              <a:defRPr/>
            </a:pPr>
            <a:r>
              <a:rPr lang="zh-CN" altLang="en-US" b="1" noProof="1"/>
              <a:t>单元测试应对模块内所有重要的逻辑分支设计测试用例，以便发现模块内部的错误。</a:t>
            </a:r>
          </a:p>
          <a:p>
            <a:pPr>
              <a:defRPr/>
            </a:pPr>
            <a:r>
              <a:rPr lang="zh-CN" altLang="en-US" b="1" noProof="1">
                <a:solidFill>
                  <a:srgbClr val="FF0000"/>
                </a:solidFill>
              </a:rPr>
              <a:t>程序员负责制</a:t>
            </a:r>
            <a:r>
              <a:rPr lang="en-US" altLang="zh-CN" b="1" noProof="1">
                <a:solidFill>
                  <a:srgbClr val="FF0000"/>
                </a:solidFill>
              </a:rPr>
              <a:t>:</a:t>
            </a:r>
            <a:endParaRPr lang="zh-CN" altLang="en-US" b="1" noProof="1">
              <a:solidFill>
                <a:srgbClr val="FF0000"/>
              </a:solidFill>
            </a:endParaRPr>
          </a:p>
          <a:p>
            <a:pPr marL="0" indent="0">
              <a:buFontTx/>
              <a:buNone/>
              <a:defRPr/>
            </a:pPr>
            <a:r>
              <a:rPr lang="zh-CN" altLang="en-US" b="1" noProof="1"/>
              <a:t>单元测试多数是模块开发者自己进行，因此系统内多个模块可以同时进行单元测试。 </a:t>
            </a:r>
          </a:p>
        </p:txBody>
      </p:sp>
      <p:sp>
        <p:nvSpPr>
          <p:cNvPr id="14340" name="日期占位符 1">
            <a:extLst>
              <a:ext uri="{FF2B5EF4-FFF2-40B4-BE49-F238E27FC236}">
                <a16:creationId xmlns:a16="http://schemas.microsoft.com/office/drawing/2014/main" id="{87C6C87A-4F7D-2746-EC7A-81C52F6E7223}"/>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en-US" sz="1400">
              <a:latin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13B3F83-024F-CDE4-65B4-3D63D1333E79}"/>
              </a:ext>
            </a:extLst>
          </p:cNvPr>
          <p:cNvSpPr>
            <a:spLocks noGrp="1" noChangeArrowheads="1"/>
          </p:cNvSpPr>
          <p:nvPr>
            <p:ph type="title" idx="4294967295"/>
          </p:nvPr>
        </p:nvSpPr>
        <p:spPr/>
        <p:txBody>
          <a:bodyPr/>
          <a:lstStyle/>
          <a:p>
            <a:r>
              <a:rPr lang="zh-CN" altLang="en-US"/>
              <a:t>如何做单元测试？</a:t>
            </a:r>
          </a:p>
        </p:txBody>
      </p:sp>
      <p:sp>
        <p:nvSpPr>
          <p:cNvPr id="37891" name="矩形 37890">
            <a:extLst>
              <a:ext uri="{FF2B5EF4-FFF2-40B4-BE49-F238E27FC236}">
                <a16:creationId xmlns:a16="http://schemas.microsoft.com/office/drawing/2014/main" id="{44D567B9-9E26-850B-DBE0-FF7A718910EA}"/>
              </a:ext>
            </a:extLst>
          </p:cNvPr>
          <p:cNvSpPr>
            <a:spLocks noChangeArrowheads="1"/>
          </p:cNvSpPr>
          <p:nvPr/>
        </p:nvSpPr>
        <p:spPr bwMode="auto">
          <a:xfrm>
            <a:off x="3419475" y="1989138"/>
            <a:ext cx="1873250" cy="2160587"/>
          </a:xfrm>
          <a:prstGeom prst="rect">
            <a:avLst/>
          </a:prstGeom>
          <a:solidFill>
            <a:srgbClr val="FFFF99"/>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Times New Roman" panose="02020603050405020304" pitchFamily="18" charset="0"/>
                <a:ea typeface="微软雅黑" panose="020B0503020204020204" pitchFamily="34" charset="-122"/>
              </a:rPr>
              <a:t>测试模块：</a:t>
            </a:r>
          </a:p>
          <a:p>
            <a:pPr algn="ctr">
              <a:spcBef>
                <a:spcPct val="0"/>
              </a:spcBef>
              <a:buFontTx/>
              <a:buNone/>
            </a:pPr>
            <a:r>
              <a:rPr lang="zh-CN" altLang="en-US" sz="2000">
                <a:latin typeface="Times New Roman" panose="02020603050405020304" pitchFamily="18" charset="0"/>
                <a:ea typeface="微软雅黑" panose="020B0503020204020204" pitchFamily="34" charset="-122"/>
              </a:rPr>
              <a:t>（我开发的模块）</a:t>
            </a:r>
          </a:p>
        </p:txBody>
      </p:sp>
      <p:grpSp>
        <p:nvGrpSpPr>
          <p:cNvPr id="37892" name="组合 37891">
            <a:extLst>
              <a:ext uri="{FF2B5EF4-FFF2-40B4-BE49-F238E27FC236}">
                <a16:creationId xmlns:a16="http://schemas.microsoft.com/office/drawing/2014/main" id="{C905ED09-A80A-5894-41EA-7093731A9683}"/>
              </a:ext>
            </a:extLst>
          </p:cNvPr>
          <p:cNvGrpSpPr>
            <a:grpSpLocks/>
          </p:cNvGrpSpPr>
          <p:nvPr/>
        </p:nvGrpSpPr>
        <p:grpSpPr bwMode="auto">
          <a:xfrm>
            <a:off x="323850" y="2276475"/>
            <a:ext cx="4103688" cy="4424363"/>
            <a:chOff x="0" y="0"/>
            <a:chExt cx="6462" cy="6967"/>
          </a:xfrm>
        </p:grpSpPr>
        <p:grpSp>
          <p:nvGrpSpPr>
            <p:cNvPr id="15376" name="组合 37892">
              <a:extLst>
                <a:ext uri="{FF2B5EF4-FFF2-40B4-BE49-F238E27FC236}">
                  <a16:creationId xmlns:a16="http://schemas.microsoft.com/office/drawing/2014/main" id="{5D3F8768-CD7A-9F74-68C1-01F4F611B0E5}"/>
                </a:ext>
              </a:extLst>
            </p:cNvPr>
            <p:cNvGrpSpPr>
              <a:grpSpLocks/>
            </p:cNvGrpSpPr>
            <p:nvPr/>
          </p:nvGrpSpPr>
          <p:grpSpPr bwMode="auto">
            <a:xfrm>
              <a:off x="680" y="0"/>
              <a:ext cx="4195" cy="4423"/>
              <a:chOff x="0" y="0"/>
              <a:chExt cx="4195" cy="4423"/>
            </a:xfrm>
          </p:grpSpPr>
          <p:sp>
            <p:nvSpPr>
              <p:cNvPr id="15378" name="矩形 37893">
                <a:extLst>
                  <a:ext uri="{FF2B5EF4-FFF2-40B4-BE49-F238E27FC236}">
                    <a16:creationId xmlns:a16="http://schemas.microsoft.com/office/drawing/2014/main" id="{6829B95B-9422-A064-4452-B6094938D5EC}"/>
                  </a:ext>
                </a:extLst>
              </p:cNvPr>
              <p:cNvSpPr>
                <a:spLocks noChangeArrowheads="1"/>
              </p:cNvSpPr>
              <p:nvPr/>
            </p:nvSpPr>
            <p:spPr bwMode="auto">
              <a:xfrm>
                <a:off x="0" y="1021"/>
                <a:ext cx="2948" cy="3402"/>
              </a:xfrm>
              <a:prstGeom prst="rect">
                <a:avLst/>
              </a:prstGeom>
              <a:solidFill>
                <a:srgbClr val="FF660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Times New Roman" panose="02020603050405020304" pitchFamily="18" charset="0"/>
                    <a:ea typeface="微软雅黑" panose="020B0503020204020204" pitchFamily="34" charset="-122"/>
                  </a:rPr>
                  <a:t>驱动模块：</a:t>
                </a:r>
              </a:p>
              <a:p>
                <a:pPr algn="ctr">
                  <a:spcBef>
                    <a:spcPct val="0"/>
                  </a:spcBef>
                  <a:buFontTx/>
                  <a:buNone/>
                </a:pPr>
                <a:r>
                  <a:rPr lang="zh-CN" altLang="en-US" sz="2000">
                    <a:latin typeface="Times New Roman" panose="02020603050405020304" pitchFamily="18" charset="0"/>
                    <a:ea typeface="微软雅黑" panose="020B0503020204020204" pitchFamily="34" charset="-122"/>
                  </a:rPr>
                  <a:t>（我模拟的</a:t>
                </a:r>
              </a:p>
              <a:p>
                <a:pPr algn="ctr">
                  <a:spcBef>
                    <a:spcPct val="0"/>
                  </a:spcBef>
                  <a:buFontTx/>
                  <a:buNone/>
                </a:pPr>
                <a:r>
                  <a:rPr lang="zh-CN" altLang="en-US" sz="2000">
                    <a:latin typeface="Times New Roman" panose="02020603050405020304" pitchFamily="18" charset="0"/>
                    <a:ea typeface="微软雅黑" panose="020B0503020204020204" pitchFamily="34" charset="-122"/>
                  </a:rPr>
                  <a:t>主调函数）</a:t>
                </a:r>
                <a:endParaRPr lang="zh-CN" altLang="en-US" sz="1800"/>
              </a:p>
            </p:txBody>
          </p:sp>
          <p:sp>
            <p:nvSpPr>
              <p:cNvPr id="15379" name="箭头 391">
                <a:extLst>
                  <a:ext uri="{FF2B5EF4-FFF2-40B4-BE49-F238E27FC236}">
                    <a16:creationId xmlns:a16="http://schemas.microsoft.com/office/drawing/2014/main" id="{49BA3C64-D69A-707F-FD69-C31AB403698C}"/>
                  </a:ext>
                </a:extLst>
              </p:cNvPr>
              <p:cNvSpPr>
                <a:spLocks noChangeShapeType="1"/>
              </p:cNvSpPr>
              <p:nvPr/>
            </p:nvSpPr>
            <p:spPr bwMode="auto">
              <a:xfrm flipV="1">
                <a:off x="1701" y="0"/>
                <a:ext cx="2495" cy="1020"/>
              </a:xfrm>
              <a:prstGeom prst="line">
                <a:avLst/>
              </a:prstGeom>
              <a:noFill/>
              <a:ln w="9525">
                <a:solidFill>
                  <a:srgbClr val="FF0000"/>
                </a:solidFill>
                <a:round/>
                <a:headEnd/>
                <a:tailEnd type="stealth" w="lg" len="lg"/>
              </a:ln>
              <a:effectLst>
                <a:prstShdw prst="shdw17" dist="17961" dir="13500000">
                  <a:srgbClr val="99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15377" name="文本框 37895">
              <a:extLst>
                <a:ext uri="{FF2B5EF4-FFF2-40B4-BE49-F238E27FC236}">
                  <a16:creationId xmlns:a16="http://schemas.microsoft.com/office/drawing/2014/main" id="{2539FCA4-73DC-BF4A-52C2-63E44F972607}"/>
                </a:ext>
              </a:extLst>
            </p:cNvPr>
            <p:cNvSpPr txBox="1">
              <a:spLocks noChangeArrowheads="1"/>
            </p:cNvSpPr>
            <p:nvPr/>
          </p:nvSpPr>
          <p:spPr bwMode="auto">
            <a:xfrm>
              <a:off x="0" y="4423"/>
              <a:ext cx="6463" cy="2544"/>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a:solidFill>
                    <a:srgbClr val="FF3300"/>
                  </a:solidFill>
                  <a:latin typeface="Times New Roman" panose="02020603050405020304" pitchFamily="18" charset="0"/>
                </a:rPr>
                <a:t>示例：</a:t>
              </a:r>
            </a:p>
            <a:p>
              <a:pPr>
                <a:spcBef>
                  <a:spcPct val="0"/>
                </a:spcBef>
                <a:buFontTx/>
                <a:buNone/>
              </a:pPr>
              <a:r>
                <a:rPr lang="zh-CN" altLang="en-US" sz="2000">
                  <a:solidFill>
                    <a:srgbClr val="FF3300"/>
                  </a:solidFill>
                  <a:latin typeface="Times New Roman" panose="02020603050405020304" pitchFamily="18" charset="0"/>
                </a:rPr>
                <a:t>main(){</a:t>
              </a:r>
            </a:p>
            <a:p>
              <a:pPr>
                <a:spcBef>
                  <a:spcPct val="0"/>
                </a:spcBef>
                <a:buFontTx/>
                <a:buNone/>
              </a:pPr>
              <a:r>
                <a:rPr lang="zh-CN" altLang="en-US" sz="2000">
                  <a:solidFill>
                    <a:srgbClr val="FF3300"/>
                  </a:solidFill>
                  <a:latin typeface="Times New Roman" panose="02020603050405020304" pitchFamily="18" charset="0"/>
                </a:rPr>
                <a:t>   调用测试模块的语句；</a:t>
              </a:r>
            </a:p>
            <a:p>
              <a:pPr>
                <a:spcBef>
                  <a:spcPct val="0"/>
                </a:spcBef>
                <a:buFontTx/>
                <a:buNone/>
              </a:pPr>
              <a:r>
                <a:rPr lang="zh-CN" altLang="en-US" sz="2000">
                  <a:solidFill>
                    <a:srgbClr val="FF3300"/>
                  </a:solidFill>
                  <a:latin typeface="Times New Roman" panose="02020603050405020304" pitchFamily="18" charset="0"/>
                </a:rPr>
                <a:t>  //也可以加循环结构实现循环调用</a:t>
              </a:r>
            </a:p>
            <a:p>
              <a:pPr>
                <a:spcBef>
                  <a:spcPct val="0"/>
                </a:spcBef>
                <a:buFontTx/>
                <a:buNone/>
              </a:pPr>
              <a:r>
                <a:rPr lang="zh-CN" altLang="en-US" sz="2000">
                  <a:solidFill>
                    <a:srgbClr val="FF3300"/>
                  </a:solidFill>
                  <a:latin typeface="Times New Roman" panose="02020603050405020304" pitchFamily="18" charset="0"/>
                </a:rPr>
                <a:t>}</a:t>
              </a:r>
            </a:p>
          </p:txBody>
        </p:sp>
      </p:grpSp>
      <p:grpSp>
        <p:nvGrpSpPr>
          <p:cNvPr id="37897" name="组合 37896">
            <a:extLst>
              <a:ext uri="{FF2B5EF4-FFF2-40B4-BE49-F238E27FC236}">
                <a16:creationId xmlns:a16="http://schemas.microsoft.com/office/drawing/2014/main" id="{A20C1543-C596-C9F5-D81A-80874459CB02}"/>
              </a:ext>
            </a:extLst>
          </p:cNvPr>
          <p:cNvGrpSpPr>
            <a:grpSpLocks/>
          </p:cNvGrpSpPr>
          <p:nvPr/>
        </p:nvGrpSpPr>
        <p:grpSpPr bwMode="auto">
          <a:xfrm>
            <a:off x="4860925" y="2349500"/>
            <a:ext cx="4102100" cy="4511675"/>
            <a:chOff x="0" y="0"/>
            <a:chExt cx="6462" cy="7105"/>
          </a:xfrm>
        </p:grpSpPr>
        <p:grpSp>
          <p:nvGrpSpPr>
            <p:cNvPr id="15372" name="组合 37897">
              <a:extLst>
                <a:ext uri="{FF2B5EF4-FFF2-40B4-BE49-F238E27FC236}">
                  <a16:creationId xmlns:a16="http://schemas.microsoft.com/office/drawing/2014/main" id="{8BDA9844-F97D-684D-B1EB-5A56366E6A3C}"/>
                </a:ext>
              </a:extLst>
            </p:cNvPr>
            <p:cNvGrpSpPr>
              <a:grpSpLocks/>
            </p:cNvGrpSpPr>
            <p:nvPr/>
          </p:nvGrpSpPr>
          <p:grpSpPr bwMode="auto">
            <a:xfrm>
              <a:off x="680" y="0"/>
              <a:ext cx="4082" cy="4307"/>
              <a:chOff x="0" y="0"/>
              <a:chExt cx="4082" cy="4307"/>
            </a:xfrm>
          </p:grpSpPr>
          <p:sp>
            <p:nvSpPr>
              <p:cNvPr id="15374" name="矩形 37898">
                <a:extLst>
                  <a:ext uri="{FF2B5EF4-FFF2-40B4-BE49-F238E27FC236}">
                    <a16:creationId xmlns:a16="http://schemas.microsoft.com/office/drawing/2014/main" id="{BC0C0B21-041E-ACFA-6C8E-B350468FC524}"/>
                  </a:ext>
                </a:extLst>
              </p:cNvPr>
              <p:cNvSpPr>
                <a:spLocks noChangeArrowheads="1"/>
              </p:cNvSpPr>
              <p:nvPr/>
            </p:nvSpPr>
            <p:spPr bwMode="auto">
              <a:xfrm>
                <a:off x="1134" y="905"/>
                <a:ext cx="2948" cy="3402"/>
              </a:xfrm>
              <a:prstGeom prst="rect">
                <a:avLst/>
              </a:prstGeom>
              <a:solidFill>
                <a:srgbClr val="CCFFCC"/>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Times New Roman" panose="02020603050405020304" pitchFamily="18" charset="0"/>
                    <a:ea typeface="微软雅黑" panose="020B0503020204020204" pitchFamily="34" charset="-122"/>
                  </a:rPr>
                  <a:t>桩模块：</a:t>
                </a:r>
              </a:p>
              <a:p>
                <a:pPr algn="ctr">
                  <a:spcBef>
                    <a:spcPct val="0"/>
                  </a:spcBef>
                  <a:buFontTx/>
                  <a:buNone/>
                </a:pPr>
                <a:r>
                  <a:rPr lang="zh-CN" altLang="en-US" sz="2000">
                    <a:latin typeface="Times New Roman" panose="02020603050405020304" pitchFamily="18" charset="0"/>
                    <a:ea typeface="微软雅黑" panose="020B0503020204020204" pitchFamily="34" charset="-122"/>
                  </a:rPr>
                  <a:t>（我模拟的</a:t>
                </a:r>
              </a:p>
              <a:p>
                <a:pPr algn="ctr">
                  <a:spcBef>
                    <a:spcPct val="0"/>
                  </a:spcBef>
                  <a:buFontTx/>
                  <a:buNone/>
                </a:pPr>
                <a:r>
                  <a:rPr lang="zh-CN" altLang="en-US" sz="2000">
                    <a:latin typeface="Times New Roman" panose="02020603050405020304" pitchFamily="18" charset="0"/>
                    <a:ea typeface="微软雅黑" panose="020B0503020204020204" pitchFamily="34" charset="-122"/>
                  </a:rPr>
                  <a:t>其他模块）</a:t>
                </a:r>
                <a:endParaRPr lang="zh-CN" altLang="en-US" sz="1800"/>
              </a:p>
            </p:txBody>
          </p:sp>
          <p:sp>
            <p:nvSpPr>
              <p:cNvPr id="15375" name="箭头 391">
                <a:extLst>
                  <a:ext uri="{FF2B5EF4-FFF2-40B4-BE49-F238E27FC236}">
                    <a16:creationId xmlns:a16="http://schemas.microsoft.com/office/drawing/2014/main" id="{74EF1859-697D-6BDC-7386-FD41891C84AD}"/>
                  </a:ext>
                </a:extLst>
              </p:cNvPr>
              <p:cNvSpPr>
                <a:spLocks noChangeShapeType="1"/>
              </p:cNvSpPr>
              <p:nvPr/>
            </p:nvSpPr>
            <p:spPr bwMode="auto">
              <a:xfrm>
                <a:off x="0" y="0"/>
                <a:ext cx="2608" cy="907"/>
              </a:xfrm>
              <a:prstGeom prst="line">
                <a:avLst/>
              </a:prstGeom>
              <a:noFill/>
              <a:ln w="9525">
                <a:solidFill>
                  <a:srgbClr val="FF0000"/>
                </a:solidFill>
                <a:round/>
                <a:headEnd/>
                <a:tailEnd type="stealth" w="lg" len="lg"/>
              </a:ln>
              <a:effectLst>
                <a:prstShdw prst="shdw17" dist="17961" dir="13500000">
                  <a:srgbClr val="99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15373" name="文本框 37900">
              <a:extLst>
                <a:ext uri="{FF2B5EF4-FFF2-40B4-BE49-F238E27FC236}">
                  <a16:creationId xmlns:a16="http://schemas.microsoft.com/office/drawing/2014/main" id="{29FCB03C-A1CF-9E30-78F9-4743E36C8E98}"/>
                </a:ext>
              </a:extLst>
            </p:cNvPr>
            <p:cNvSpPr txBox="1">
              <a:spLocks noChangeArrowheads="1"/>
            </p:cNvSpPr>
            <p:nvPr/>
          </p:nvSpPr>
          <p:spPr bwMode="auto">
            <a:xfrm>
              <a:off x="0" y="4081"/>
              <a:ext cx="6463" cy="3024"/>
            </a:xfrm>
            <a:prstGeom prst="rect">
              <a:avLst/>
            </a:prstGeom>
            <a:noFill/>
            <a:ln>
              <a:noFill/>
            </a:ln>
            <a:effectLst>
              <a:prstShdw prst="shdw17" dist="17961" dir="13500000">
                <a:srgbClr val="007A5C"/>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a:solidFill>
                    <a:schemeClr val="accent1"/>
                  </a:solidFill>
                  <a:latin typeface="Times New Roman" panose="02020603050405020304" pitchFamily="18" charset="0"/>
                </a:rPr>
                <a:t>示例：</a:t>
              </a:r>
            </a:p>
            <a:p>
              <a:pPr>
                <a:spcBef>
                  <a:spcPct val="0"/>
                </a:spcBef>
                <a:buFontTx/>
                <a:buNone/>
              </a:pPr>
              <a:r>
                <a:rPr lang="zh-CN" altLang="en-US" sz="2000">
                  <a:solidFill>
                    <a:schemeClr val="accent1"/>
                  </a:solidFill>
                  <a:latin typeface="Times New Roman" panose="02020603050405020304" pitchFamily="18" charset="0"/>
                </a:rPr>
                <a:t>int funcC(int para1){</a:t>
              </a:r>
            </a:p>
            <a:p>
              <a:pPr>
                <a:spcBef>
                  <a:spcPct val="0"/>
                </a:spcBef>
                <a:buFontTx/>
                <a:buNone/>
              </a:pPr>
              <a:r>
                <a:rPr lang="zh-CN" altLang="en-US" sz="2000">
                  <a:solidFill>
                    <a:schemeClr val="accent1"/>
                  </a:solidFill>
                  <a:latin typeface="Times New Roman" panose="02020603050405020304" pitchFamily="18" charset="0"/>
                </a:rPr>
                <a:t>   printf(...);</a:t>
              </a:r>
            </a:p>
            <a:p>
              <a:pPr>
                <a:spcBef>
                  <a:spcPct val="0"/>
                </a:spcBef>
                <a:buFontTx/>
                <a:buNone/>
              </a:pPr>
              <a:r>
                <a:rPr lang="zh-CN" altLang="en-US" sz="2000">
                  <a:solidFill>
                    <a:schemeClr val="accent1"/>
                  </a:solidFill>
                  <a:latin typeface="Times New Roman" panose="02020603050405020304" pitchFamily="18" charset="0"/>
                </a:rPr>
                <a:t>   return 5;</a:t>
              </a:r>
            </a:p>
            <a:p>
              <a:pPr>
                <a:spcBef>
                  <a:spcPct val="0"/>
                </a:spcBef>
                <a:buFontTx/>
                <a:buNone/>
              </a:pPr>
              <a:r>
                <a:rPr lang="zh-CN" altLang="en-US" sz="2000">
                  <a:solidFill>
                    <a:schemeClr val="accent1"/>
                  </a:solidFill>
                  <a:latin typeface="Times New Roman" panose="02020603050405020304" pitchFamily="18" charset="0"/>
                </a:rPr>
                <a:t>  //直接设定模拟模块的输出结果</a:t>
              </a:r>
            </a:p>
            <a:p>
              <a:pPr>
                <a:spcBef>
                  <a:spcPct val="0"/>
                </a:spcBef>
                <a:buFontTx/>
                <a:buNone/>
              </a:pPr>
              <a:r>
                <a:rPr lang="zh-CN" altLang="en-US" sz="2000">
                  <a:solidFill>
                    <a:schemeClr val="accent1"/>
                  </a:solidFill>
                  <a:latin typeface="Times New Roman" panose="02020603050405020304" pitchFamily="18" charset="0"/>
                </a:rPr>
                <a:t>}</a:t>
              </a:r>
            </a:p>
          </p:txBody>
        </p:sp>
      </p:grpSp>
      <p:sp>
        <p:nvSpPr>
          <p:cNvPr id="37902" name="任意多边形 37901">
            <a:extLst>
              <a:ext uri="{FF2B5EF4-FFF2-40B4-BE49-F238E27FC236}">
                <a16:creationId xmlns:a16="http://schemas.microsoft.com/office/drawing/2014/main" id="{BBC33655-2038-E9BF-D31D-7633D4DA5377}"/>
              </a:ext>
            </a:extLst>
          </p:cNvPr>
          <p:cNvSpPr>
            <a:spLocks noChangeArrowheads="1"/>
          </p:cNvSpPr>
          <p:nvPr/>
        </p:nvSpPr>
        <p:spPr bwMode="auto">
          <a:xfrm>
            <a:off x="3203575" y="1196975"/>
            <a:ext cx="2232025" cy="100806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5400" y="10800"/>
                </a:moveTo>
                <a:cubicBezTo>
                  <a:pt x="5400" y="7818"/>
                  <a:pt x="7818" y="5400"/>
                  <a:pt x="10800" y="5400"/>
                </a:cubicBezTo>
                <a:cubicBezTo>
                  <a:pt x="13782" y="5400"/>
                  <a:pt x="16200" y="7818"/>
                  <a:pt x="16200" y="10800"/>
                </a:cubicBezTo>
                <a:lnTo>
                  <a:pt x="21600" y="10800"/>
                </a:lnTo>
                <a:cubicBezTo>
                  <a:pt x="21600" y="4835"/>
                  <a:pt x="16765" y="0"/>
                  <a:pt x="10800" y="0"/>
                </a:cubicBezTo>
                <a:cubicBezTo>
                  <a:pt x="4835" y="0"/>
                  <a:pt x="0" y="4835"/>
                  <a:pt x="0" y="10800"/>
                </a:cubicBezTo>
                <a:lnTo>
                  <a:pt x="5400" y="10800"/>
                </a:lnTo>
                <a:close/>
              </a:path>
            </a:pathLst>
          </a:custGeom>
          <a:solidFill>
            <a:srgbClr val="FFCC0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latin typeface="Times New Roman" panose="02020603050405020304" pitchFamily="18" charset="0"/>
              </a:rPr>
              <a:t>创建工程</a:t>
            </a:r>
          </a:p>
        </p:txBody>
      </p:sp>
      <p:grpSp>
        <p:nvGrpSpPr>
          <p:cNvPr id="37903" name="组合 37902">
            <a:extLst>
              <a:ext uri="{FF2B5EF4-FFF2-40B4-BE49-F238E27FC236}">
                <a16:creationId xmlns:a16="http://schemas.microsoft.com/office/drawing/2014/main" id="{5F9D5E3D-D58E-FDE5-E967-0BC08AA6A52B}"/>
              </a:ext>
            </a:extLst>
          </p:cNvPr>
          <p:cNvGrpSpPr>
            <a:grpSpLocks/>
          </p:cNvGrpSpPr>
          <p:nvPr/>
        </p:nvGrpSpPr>
        <p:grpSpPr bwMode="auto">
          <a:xfrm>
            <a:off x="900113" y="1844675"/>
            <a:ext cx="7342187" cy="865188"/>
            <a:chOff x="0" y="0"/>
            <a:chExt cx="11563" cy="1363"/>
          </a:xfrm>
        </p:grpSpPr>
        <p:sp>
          <p:nvSpPr>
            <p:cNvPr id="15369" name="双括号 37903">
              <a:extLst>
                <a:ext uri="{FF2B5EF4-FFF2-40B4-BE49-F238E27FC236}">
                  <a16:creationId xmlns:a16="http://schemas.microsoft.com/office/drawing/2014/main" id="{628EFF7C-3BE8-7C3C-D334-479C3F047226}"/>
                </a:ext>
              </a:extLst>
            </p:cNvPr>
            <p:cNvSpPr>
              <a:spLocks noChangeArrowheads="1"/>
            </p:cNvSpPr>
            <p:nvPr/>
          </p:nvSpPr>
          <p:spPr bwMode="auto">
            <a:xfrm>
              <a:off x="4194" y="455"/>
              <a:ext cx="2495" cy="567"/>
            </a:xfrm>
            <a:prstGeom prst="bracketPair">
              <a:avLst>
                <a:gd name="adj" fmla="val 16667"/>
              </a:avLst>
            </a:prstGeom>
            <a:noFill/>
            <a:ln w="9525">
              <a:solidFill>
                <a:srgbClr val="FF0000"/>
              </a:solidFill>
              <a:round/>
              <a:headEnd/>
              <a:tailEnd/>
            </a:ln>
            <a:effectLst>
              <a:prstShdw prst="shdw17" dist="17961" dir="13500000">
                <a:srgbClr val="99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a:solidFill>
                    <a:srgbClr val="FF3300"/>
                  </a:solidFill>
                  <a:latin typeface="Times New Roman" panose="02020603050405020304" pitchFamily="18" charset="0"/>
                </a:rPr>
                <a:t>添加头文件</a:t>
              </a:r>
            </a:p>
          </p:txBody>
        </p:sp>
        <p:sp>
          <p:nvSpPr>
            <p:cNvPr id="15370" name="平行四边形 37904">
              <a:extLst>
                <a:ext uri="{FF2B5EF4-FFF2-40B4-BE49-F238E27FC236}">
                  <a16:creationId xmlns:a16="http://schemas.microsoft.com/office/drawing/2014/main" id="{340BEF83-9099-CD99-CA6C-BF90AA2A5FF3}"/>
                </a:ext>
              </a:extLst>
            </p:cNvPr>
            <p:cNvSpPr>
              <a:spLocks noChangeArrowheads="1"/>
            </p:cNvSpPr>
            <p:nvPr/>
          </p:nvSpPr>
          <p:spPr bwMode="auto">
            <a:xfrm>
              <a:off x="0" y="0"/>
              <a:ext cx="2833" cy="1248"/>
            </a:xfrm>
            <a:prstGeom prst="parallelogram">
              <a:avLst>
                <a:gd name="adj" fmla="val 56751"/>
              </a:avLst>
            </a:prstGeom>
            <a:solidFill>
              <a:srgbClr val="FF660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000">
                  <a:latin typeface="Times New Roman" panose="02020603050405020304" pitchFamily="18" charset="0"/>
                </a:rPr>
                <a:t>驱动模块</a:t>
              </a:r>
            </a:p>
            <a:p>
              <a:pPr algn="ctr">
                <a:spcBef>
                  <a:spcPct val="0"/>
                </a:spcBef>
                <a:buFontTx/>
                <a:buNone/>
              </a:pPr>
              <a:r>
                <a:rPr lang="zh-CN" altLang="en-US" sz="2000">
                  <a:latin typeface="Times New Roman" panose="02020603050405020304" pitchFamily="18" charset="0"/>
                </a:rPr>
                <a:t>头文件</a:t>
              </a:r>
            </a:p>
          </p:txBody>
        </p:sp>
        <p:sp>
          <p:nvSpPr>
            <p:cNvPr id="15371" name="平行四边形 37905">
              <a:extLst>
                <a:ext uri="{FF2B5EF4-FFF2-40B4-BE49-F238E27FC236}">
                  <a16:creationId xmlns:a16="http://schemas.microsoft.com/office/drawing/2014/main" id="{B7FAF4C3-7893-29F0-6289-2FF1052AB178}"/>
                </a:ext>
              </a:extLst>
            </p:cNvPr>
            <p:cNvSpPr>
              <a:spLocks noChangeArrowheads="1"/>
            </p:cNvSpPr>
            <p:nvPr/>
          </p:nvSpPr>
          <p:spPr bwMode="auto">
            <a:xfrm>
              <a:off x="8731" y="115"/>
              <a:ext cx="2833" cy="1248"/>
            </a:xfrm>
            <a:prstGeom prst="parallelogram">
              <a:avLst>
                <a:gd name="adj" fmla="val 56751"/>
              </a:avLst>
            </a:prstGeom>
            <a:solidFill>
              <a:srgbClr val="CCFFFF"/>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000">
                  <a:latin typeface="Times New Roman" panose="02020603050405020304" pitchFamily="18" charset="0"/>
                </a:rPr>
                <a:t>桩模块</a:t>
              </a:r>
            </a:p>
            <a:p>
              <a:pPr algn="ctr">
                <a:spcBef>
                  <a:spcPct val="0"/>
                </a:spcBef>
                <a:buFontTx/>
                <a:buNone/>
              </a:pPr>
              <a:r>
                <a:rPr lang="zh-CN" altLang="en-US" sz="2000">
                  <a:latin typeface="Times New Roman" panose="02020603050405020304" pitchFamily="18" charset="0"/>
                </a:rPr>
                <a:t>头文件</a:t>
              </a:r>
            </a:p>
          </p:txBody>
        </p:sp>
      </p:grpSp>
      <p:sp>
        <p:nvSpPr>
          <p:cNvPr id="15368" name="日期占位符 1">
            <a:extLst>
              <a:ext uri="{FF2B5EF4-FFF2-40B4-BE49-F238E27FC236}">
                <a16:creationId xmlns:a16="http://schemas.microsoft.com/office/drawing/2014/main" id="{182FB029-4A1B-7B15-4F22-B0D8376CCDBF}"/>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en-US" sz="14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902"/>
                                        </p:tgtEl>
                                        <p:attrNameLst>
                                          <p:attrName>style.visibility</p:attrName>
                                        </p:attrNameLst>
                                      </p:cBhvr>
                                      <p:to>
                                        <p:strVal val="visible"/>
                                      </p:to>
                                    </p:set>
                                    <p:animEffect transition="in" filter="blinds(horizontal)">
                                      <p:cBhvr>
                                        <p:cTn id="7" dur="500"/>
                                        <p:tgtEl>
                                          <p:spTgt spid="37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7891"/>
                                        </p:tgtEl>
                                        <p:attrNameLst>
                                          <p:attrName>style.visibility</p:attrName>
                                        </p:attrNameLst>
                                      </p:cBhvr>
                                      <p:to>
                                        <p:strVal val="visible"/>
                                      </p:to>
                                    </p:set>
                                    <p:anim calcmode="lin" valueType="num">
                                      <p:cBhvr>
                                        <p:cTn id="12" dur="500" fill="hold"/>
                                        <p:tgtEl>
                                          <p:spTgt spid="37891"/>
                                        </p:tgtEl>
                                        <p:attrNameLst>
                                          <p:attrName>ppt_x</p:attrName>
                                        </p:attrNameLst>
                                      </p:cBhvr>
                                      <p:tavLst>
                                        <p:tav tm="0">
                                          <p:val>
                                            <p:strVal val="#ppt_x"/>
                                          </p:val>
                                        </p:tav>
                                        <p:tav tm="100000">
                                          <p:val>
                                            <p:strVal val="#ppt_x"/>
                                          </p:val>
                                        </p:tav>
                                      </p:tavLst>
                                    </p:anim>
                                    <p:anim calcmode="lin" valueType="num">
                                      <p:cBhvr>
                                        <p:cTn id="13"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7892"/>
                                        </p:tgtEl>
                                        <p:attrNameLst>
                                          <p:attrName>style.visibility</p:attrName>
                                        </p:attrNameLst>
                                      </p:cBhvr>
                                      <p:to>
                                        <p:strVal val="visible"/>
                                      </p:to>
                                    </p:set>
                                    <p:anim calcmode="lin" valueType="num">
                                      <p:cBhvr>
                                        <p:cTn id="18" dur="2000" fill="hold"/>
                                        <p:tgtEl>
                                          <p:spTgt spid="37892"/>
                                        </p:tgtEl>
                                        <p:attrNameLst>
                                          <p:attrName>ppt_x</p:attrName>
                                        </p:attrNameLst>
                                      </p:cBhvr>
                                      <p:tavLst>
                                        <p:tav tm="0">
                                          <p:val>
                                            <p:strVal val="#ppt_x"/>
                                          </p:val>
                                        </p:tav>
                                        <p:tav tm="100000">
                                          <p:val>
                                            <p:strVal val="#ppt_x"/>
                                          </p:val>
                                        </p:tav>
                                      </p:tavLst>
                                    </p:anim>
                                    <p:anim calcmode="lin" valueType="num">
                                      <p:cBhvr>
                                        <p:cTn id="19" dur="20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37897"/>
                                        </p:tgtEl>
                                        <p:attrNameLst>
                                          <p:attrName>style.visibility</p:attrName>
                                        </p:attrNameLst>
                                      </p:cBhvr>
                                      <p:to>
                                        <p:strVal val="visible"/>
                                      </p:to>
                                    </p:set>
                                    <p:animEffect transition="in" filter="diamond(in)">
                                      <p:cBhvr>
                                        <p:cTn id="24" dur="2000"/>
                                        <p:tgtEl>
                                          <p:spTgt spid="3789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37903"/>
                                        </p:tgtEl>
                                        <p:attrNameLst>
                                          <p:attrName>style.visibility</p:attrName>
                                        </p:attrNameLst>
                                      </p:cBhvr>
                                      <p:to>
                                        <p:strVal val="visible"/>
                                      </p:to>
                                    </p:set>
                                    <p:animEffect transition="in" filter="checkerboard(across)">
                                      <p:cBhvr>
                                        <p:cTn id="29" dur="1000"/>
                                        <p:tgtEl>
                                          <p:spTgt spid="37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ldLvl="0" animBg="1"/>
      <p:bldP spid="3790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A6FD6DE-EA7D-CACB-C8EE-D4F20AA0FAEB}"/>
              </a:ext>
            </a:extLst>
          </p:cNvPr>
          <p:cNvSpPr>
            <a:spLocks noGrp="1" noChangeArrowheads="1"/>
          </p:cNvSpPr>
          <p:nvPr>
            <p:ph type="title" idx="4294967295"/>
          </p:nvPr>
        </p:nvSpPr>
        <p:spPr/>
        <p:txBody>
          <a:bodyPr/>
          <a:lstStyle/>
          <a:p>
            <a:r>
              <a:rPr lang="zh-CN" altLang="en-US"/>
              <a:t>设计驱动模块</a:t>
            </a:r>
          </a:p>
        </p:txBody>
      </p:sp>
      <p:sp>
        <p:nvSpPr>
          <p:cNvPr id="17411" name="Rectangle 3">
            <a:extLst>
              <a:ext uri="{FF2B5EF4-FFF2-40B4-BE49-F238E27FC236}">
                <a16:creationId xmlns:a16="http://schemas.microsoft.com/office/drawing/2014/main" id="{25670776-AB66-DFE4-A9DA-70F70C9FF847}"/>
              </a:ext>
            </a:extLst>
          </p:cNvPr>
          <p:cNvSpPr>
            <a:spLocks noGrp="1" noChangeArrowheads="1"/>
          </p:cNvSpPr>
          <p:nvPr>
            <p:ph type="body" idx="4294967295"/>
          </p:nvPr>
        </p:nvSpPr>
        <p:spPr/>
        <p:txBody>
          <a:bodyPr/>
          <a:lstStyle/>
          <a:p>
            <a:pPr>
              <a:lnSpc>
                <a:spcPct val="90000"/>
              </a:lnSpc>
              <a:buFontTx/>
              <a:buNone/>
            </a:pPr>
            <a:r>
              <a:rPr lang="zh-CN" altLang="en-US" sz="2600" b="1">
                <a:ea typeface="黑体" panose="02010609060101010101" pitchFamily="49" charset="-122"/>
              </a:rPr>
              <a:t>驱动模块的结构：</a:t>
            </a:r>
          </a:p>
          <a:p>
            <a:pPr>
              <a:lnSpc>
                <a:spcPct val="90000"/>
              </a:lnSpc>
              <a:buFontTx/>
              <a:buNone/>
            </a:pPr>
            <a:r>
              <a:rPr lang="zh-CN" altLang="en-US" sz="2600" b="1"/>
              <a:t>自定义数据类型的定义；</a:t>
            </a:r>
          </a:p>
          <a:p>
            <a:pPr>
              <a:lnSpc>
                <a:spcPct val="90000"/>
              </a:lnSpc>
              <a:buFontTx/>
              <a:buNone/>
            </a:pPr>
            <a:r>
              <a:rPr lang="en-US" altLang="zh-CN" sz="2600" b="1"/>
              <a:t>int </a:t>
            </a:r>
            <a:r>
              <a:rPr lang="zh-CN" altLang="en-US" sz="2600" b="1"/>
              <a:t>main(){</a:t>
            </a:r>
          </a:p>
          <a:p>
            <a:pPr>
              <a:lnSpc>
                <a:spcPct val="90000"/>
              </a:lnSpc>
              <a:buFontTx/>
              <a:buNone/>
            </a:pPr>
            <a:r>
              <a:rPr lang="zh-CN" altLang="en-US" sz="2600" b="1"/>
              <a:t>	被测模块所需输入数据的设置；例：dt[1][2]=1;</a:t>
            </a:r>
          </a:p>
          <a:p>
            <a:pPr>
              <a:lnSpc>
                <a:spcPct val="90000"/>
              </a:lnSpc>
              <a:buFontTx/>
              <a:buNone/>
            </a:pPr>
            <a:r>
              <a:rPr lang="zh-CN" altLang="en-US" sz="2600" b="1"/>
              <a:t>	调用被测模块;</a:t>
            </a:r>
          </a:p>
          <a:p>
            <a:pPr>
              <a:lnSpc>
                <a:spcPct val="90000"/>
              </a:lnSpc>
              <a:buFontTx/>
              <a:buNone/>
            </a:pPr>
            <a:r>
              <a:rPr lang="zh-CN" altLang="en-US" sz="2600" b="1"/>
              <a:t>	打印被测模块输出的数据内容；例：printf("%d ，</a:t>
            </a:r>
            <a:r>
              <a:rPr lang="en-US" altLang="zh-CN" sz="2600" b="1"/>
              <a:t>d</a:t>
            </a:r>
            <a:r>
              <a:rPr lang="zh-CN" altLang="en-US" sz="2600" b="1"/>
              <a:t>estfloor=",df);</a:t>
            </a:r>
          </a:p>
          <a:p>
            <a:pPr>
              <a:lnSpc>
                <a:spcPct val="90000"/>
              </a:lnSpc>
              <a:buFontTx/>
              <a:buNone/>
            </a:pPr>
            <a:r>
              <a:rPr lang="zh-CN" altLang="en-US" sz="2600" b="1"/>
              <a:t>}</a:t>
            </a:r>
            <a:r>
              <a:rPr lang="zh-CN" altLang="en-US" sz="2600"/>
              <a:t> </a:t>
            </a:r>
          </a:p>
          <a:p>
            <a:pPr>
              <a:lnSpc>
                <a:spcPct val="90000"/>
              </a:lnSpc>
            </a:pPr>
            <a:r>
              <a:rPr lang="zh-CN" altLang="en-US" sz="2600" b="1"/>
              <a:t>把这个驱动模块和你做的被测模块放入一个工程，编译运行。(如果被测模块本身还调用其他模块，还要把桩模块一起放入工程)</a:t>
            </a:r>
          </a:p>
        </p:txBody>
      </p:sp>
      <p:sp>
        <p:nvSpPr>
          <p:cNvPr id="17412" name="日期占位符 1">
            <a:extLst>
              <a:ext uri="{FF2B5EF4-FFF2-40B4-BE49-F238E27FC236}">
                <a16:creationId xmlns:a16="http://schemas.microsoft.com/office/drawing/2014/main" id="{9DE6CB2C-E069-AB68-991D-F494FDE341CB}"/>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en-US" sz="1400">
              <a:latin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BB316CD-E136-E425-6B40-0CB7A4D54DC4}"/>
              </a:ext>
            </a:extLst>
          </p:cNvPr>
          <p:cNvSpPr>
            <a:spLocks noGrp="1" noChangeArrowheads="1"/>
          </p:cNvSpPr>
          <p:nvPr>
            <p:ph type="title" idx="4294967295"/>
          </p:nvPr>
        </p:nvSpPr>
        <p:spPr/>
        <p:txBody>
          <a:bodyPr/>
          <a:lstStyle/>
          <a:p>
            <a:r>
              <a:rPr lang="zh-CN" altLang="en-US"/>
              <a:t>设计桩模块</a:t>
            </a:r>
          </a:p>
        </p:txBody>
      </p:sp>
      <p:sp>
        <p:nvSpPr>
          <p:cNvPr id="18435" name="Rectangle 3">
            <a:extLst>
              <a:ext uri="{FF2B5EF4-FFF2-40B4-BE49-F238E27FC236}">
                <a16:creationId xmlns:a16="http://schemas.microsoft.com/office/drawing/2014/main" id="{80EC9195-8532-EA58-A93D-02D39A9AF707}"/>
              </a:ext>
            </a:extLst>
          </p:cNvPr>
          <p:cNvSpPr>
            <a:spLocks noGrp="1" noChangeArrowheads="1"/>
          </p:cNvSpPr>
          <p:nvPr>
            <p:ph type="body" idx="4294967295"/>
          </p:nvPr>
        </p:nvSpPr>
        <p:spPr/>
        <p:txBody>
          <a:bodyPr/>
          <a:lstStyle/>
          <a:p>
            <a:r>
              <a:rPr lang="zh-CN" altLang="en-US" b="1"/>
              <a:t>桩模块本身不执行任何功能仅在被调用时返回静态值来模拟被调用模块的行为。</a:t>
            </a:r>
          </a:p>
          <a:p>
            <a:r>
              <a:rPr lang="zh-CN" altLang="en-US" b="1"/>
              <a:t>例：</a:t>
            </a:r>
          </a:p>
          <a:p>
            <a:pPr>
              <a:buFontTx/>
              <a:buNone/>
            </a:pPr>
            <a:r>
              <a:rPr lang="zh-CN" altLang="en-US" b="1"/>
              <a:t>int getCustomerState(int customerID)</a:t>
            </a:r>
          </a:p>
          <a:p>
            <a:pPr>
              <a:buFontTx/>
              <a:buNone/>
            </a:pPr>
            <a:r>
              <a:rPr lang="zh-CN" altLang="en-US" b="1"/>
              <a:t>{</a:t>
            </a:r>
          </a:p>
          <a:p>
            <a:pPr lvl="1">
              <a:buFontTx/>
              <a:buNone/>
            </a:pPr>
            <a:r>
              <a:rPr lang="zh-CN" altLang="en-US" b="1"/>
              <a:t>return 1;</a:t>
            </a:r>
          </a:p>
          <a:p>
            <a:pPr>
              <a:buFontTx/>
              <a:buNone/>
            </a:pPr>
            <a:r>
              <a:rPr lang="zh-CN" altLang="en-US"/>
              <a:t>}</a:t>
            </a:r>
          </a:p>
        </p:txBody>
      </p:sp>
      <p:sp>
        <p:nvSpPr>
          <p:cNvPr id="18436" name="日期占位符 1">
            <a:extLst>
              <a:ext uri="{FF2B5EF4-FFF2-40B4-BE49-F238E27FC236}">
                <a16:creationId xmlns:a16="http://schemas.microsoft.com/office/drawing/2014/main" id="{C896CA5D-B030-7AF6-EFE6-17D41685FC05}"/>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en-US" sz="1400">
              <a:latin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6DC0EAB-C96A-7FB1-4358-6058C710B1C9}"/>
              </a:ext>
            </a:extLst>
          </p:cNvPr>
          <p:cNvSpPr>
            <a:spLocks noGrp="1" noChangeArrowheads="1"/>
          </p:cNvSpPr>
          <p:nvPr>
            <p:ph type="title" idx="4294967295"/>
          </p:nvPr>
        </p:nvSpPr>
        <p:spPr/>
        <p:txBody>
          <a:bodyPr/>
          <a:lstStyle/>
          <a:p>
            <a:r>
              <a:rPr lang="zh-CN" altLang="en-US"/>
              <a:t>测试过程</a:t>
            </a:r>
          </a:p>
        </p:txBody>
      </p:sp>
      <p:sp>
        <p:nvSpPr>
          <p:cNvPr id="19459" name="Rectangle 3">
            <a:extLst>
              <a:ext uri="{FF2B5EF4-FFF2-40B4-BE49-F238E27FC236}">
                <a16:creationId xmlns:a16="http://schemas.microsoft.com/office/drawing/2014/main" id="{4095E6EF-242F-A495-FAFE-642DD71DEDC2}"/>
              </a:ext>
            </a:extLst>
          </p:cNvPr>
          <p:cNvSpPr>
            <a:spLocks noGrp="1" noChangeArrowheads="1"/>
          </p:cNvSpPr>
          <p:nvPr>
            <p:ph type="body" idx="4294967295"/>
          </p:nvPr>
        </p:nvSpPr>
        <p:spPr/>
        <p:txBody>
          <a:bodyPr/>
          <a:lstStyle/>
          <a:p>
            <a:r>
              <a:rPr lang="zh-CN" altLang="en-US" b="1"/>
              <a:t>有两个模块的单元测试通过，便可进行集成测试。等后续模块单元测试通过后，可以逐个加入，每加入一个模块就要重新进行集成测试。</a:t>
            </a:r>
          </a:p>
          <a:p>
            <a:r>
              <a:rPr lang="zh-CN" altLang="en-US" b="1"/>
              <a:t>测试时测试用例的设计很重要！测试用例包括输入数据序列和预期结果。</a:t>
            </a:r>
          </a:p>
          <a:p>
            <a:r>
              <a:rPr lang="zh-CN" altLang="en-US" b="1"/>
              <a:t>当测试结果不对，先假设出错源是在某模块接口，还是某模块内部。然后运用调试手段进行局部代码跟踪调试。</a:t>
            </a:r>
          </a:p>
          <a:p>
            <a:endParaRPr lang="zh-CN" altLang="en-US" b="1"/>
          </a:p>
        </p:txBody>
      </p:sp>
      <p:sp>
        <p:nvSpPr>
          <p:cNvPr id="19460" name="日期占位符 1">
            <a:extLst>
              <a:ext uri="{FF2B5EF4-FFF2-40B4-BE49-F238E27FC236}">
                <a16:creationId xmlns:a16="http://schemas.microsoft.com/office/drawing/2014/main" id="{7E0562FA-CB4F-F30B-901C-43AC212022EE}"/>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en-US" sz="1400">
              <a:latin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9217">
            <a:extLst>
              <a:ext uri="{FF2B5EF4-FFF2-40B4-BE49-F238E27FC236}">
                <a16:creationId xmlns:a16="http://schemas.microsoft.com/office/drawing/2014/main" id="{4897E414-0E51-B30A-B326-BF52A8E279EA}"/>
              </a:ext>
            </a:extLst>
          </p:cNvPr>
          <p:cNvSpPr>
            <a:spLocks noGrp="1" noChangeArrowheads="1"/>
          </p:cNvSpPr>
          <p:nvPr>
            <p:ph type="title"/>
          </p:nvPr>
        </p:nvSpPr>
        <p:spPr/>
        <p:txBody>
          <a:bodyPr/>
          <a:lstStyle/>
          <a:p>
            <a:r>
              <a:rPr lang="zh-CN" altLang="en-US"/>
              <a:t>科学调试方法</a:t>
            </a:r>
          </a:p>
        </p:txBody>
      </p:sp>
      <p:sp>
        <p:nvSpPr>
          <p:cNvPr id="20483" name="文本框 2">
            <a:extLst>
              <a:ext uri="{FF2B5EF4-FFF2-40B4-BE49-F238E27FC236}">
                <a16:creationId xmlns:a16="http://schemas.microsoft.com/office/drawing/2014/main" id="{FE8326AD-490E-C64F-1020-DFB2C7DD179F}"/>
              </a:ext>
            </a:extLst>
          </p:cNvPr>
          <p:cNvSpPr txBox="1">
            <a:spLocks noChangeArrowheads="1"/>
          </p:cNvSpPr>
          <p:nvPr/>
        </p:nvSpPr>
        <p:spPr bwMode="auto">
          <a:xfrm>
            <a:off x="395288" y="1196975"/>
            <a:ext cx="4221162"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FontTx/>
              <a:buNone/>
            </a:pPr>
            <a:r>
              <a:rPr lang="zh-CN" altLang="en-US" sz="2400">
                <a:latin typeface="华文细黑" panose="02010600040101010101" pitchFamily="2" charset="-122"/>
                <a:ea typeface="华文细黑" panose="02010600040101010101" pitchFamily="2" charset="-122"/>
                <a:sym typeface="宋体" panose="02010600030101010101" pitchFamily="2" charset="-122"/>
              </a:rPr>
              <a:t>以下是科学调试方法的步骤： </a:t>
            </a:r>
            <a:endParaRPr lang="zh-CN" altLang="en-US" sz="2400">
              <a:latin typeface="华文细黑" panose="02010600040101010101" pitchFamily="2" charset="-122"/>
              <a:ea typeface="华文细黑" panose="02010600040101010101" pitchFamily="2" charset="-122"/>
            </a:endParaRPr>
          </a:p>
          <a:p>
            <a:pPr>
              <a:lnSpc>
                <a:spcPct val="120000"/>
              </a:lnSpc>
              <a:spcBef>
                <a:spcPct val="0"/>
              </a:spcBef>
              <a:buFontTx/>
              <a:buNone/>
            </a:pPr>
            <a:r>
              <a:rPr lang="zh-CN" altLang="en-US" sz="2400">
                <a:latin typeface="华文细黑" panose="02010600040101010101" pitchFamily="2" charset="-122"/>
                <a:ea typeface="华文细黑" panose="02010600040101010101" pitchFamily="2" charset="-122"/>
                <a:sym typeface="宋体" panose="02010600030101010101" pitchFamily="2" charset="-122"/>
              </a:rPr>
              <a:t>   </a:t>
            </a:r>
            <a:endParaRPr lang="zh-CN" altLang="en-US" sz="2400">
              <a:latin typeface="华文细黑" panose="02010600040101010101" pitchFamily="2" charset="-122"/>
              <a:ea typeface="华文细黑" panose="02010600040101010101" pitchFamily="2" charset="-122"/>
            </a:endParaRPr>
          </a:p>
        </p:txBody>
      </p:sp>
      <p:sp>
        <p:nvSpPr>
          <p:cNvPr id="20484" name="文本框 4">
            <a:extLst>
              <a:ext uri="{FF2B5EF4-FFF2-40B4-BE49-F238E27FC236}">
                <a16:creationId xmlns:a16="http://schemas.microsoft.com/office/drawing/2014/main" id="{7BD7525E-8B43-CE88-0112-95F6BC1C668D}"/>
              </a:ext>
            </a:extLst>
          </p:cNvPr>
          <p:cNvSpPr txBox="1">
            <a:spLocks noChangeArrowheads="1"/>
          </p:cNvSpPr>
          <p:nvPr/>
        </p:nvSpPr>
        <p:spPr bwMode="auto">
          <a:xfrm>
            <a:off x="1692275" y="3500438"/>
            <a:ext cx="6091238" cy="396875"/>
          </a:xfrm>
          <a:prstGeom prst="rect">
            <a:avLst/>
          </a:prstGeom>
          <a:noFill/>
          <a:ln w="952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a:latin typeface="华文细黑" panose="02010600040101010101" pitchFamily="2" charset="-122"/>
                <a:ea typeface="华文细黑" panose="02010600040101010101" pitchFamily="2" charset="-122"/>
                <a:sym typeface="Arial" panose="020B0604020202020204" pitchFamily="34" charset="0"/>
              </a:rPr>
              <a:t>3．设计实验以便证实或否定假设 (改正错误)</a:t>
            </a:r>
          </a:p>
        </p:txBody>
      </p:sp>
      <p:sp>
        <p:nvSpPr>
          <p:cNvPr id="20485" name="文本框 5">
            <a:extLst>
              <a:ext uri="{FF2B5EF4-FFF2-40B4-BE49-F238E27FC236}">
                <a16:creationId xmlns:a16="http://schemas.microsoft.com/office/drawing/2014/main" id="{59B2524E-B6F3-E782-6963-81A816C54544}"/>
              </a:ext>
            </a:extLst>
          </p:cNvPr>
          <p:cNvSpPr txBox="1">
            <a:spLocks noChangeArrowheads="1"/>
          </p:cNvSpPr>
          <p:nvPr/>
        </p:nvSpPr>
        <p:spPr bwMode="auto">
          <a:xfrm>
            <a:off x="1692275" y="2708275"/>
            <a:ext cx="6169025" cy="396875"/>
          </a:xfrm>
          <a:prstGeom prst="rect">
            <a:avLst/>
          </a:prstGeom>
          <a:noFill/>
          <a:ln w="9525">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a:latin typeface="华文细黑" panose="02010600040101010101" pitchFamily="2" charset="-122"/>
                <a:ea typeface="华文细黑" panose="02010600040101010101" pitchFamily="2" charset="-122"/>
                <a:sym typeface="宋体" panose="02010600030101010101" pitchFamily="2" charset="-122"/>
              </a:rPr>
              <a:t>2.   建立假设以解释尽可能多的相关数据 (确定错误源)</a:t>
            </a:r>
          </a:p>
        </p:txBody>
      </p:sp>
      <p:sp>
        <p:nvSpPr>
          <p:cNvPr id="20486" name="文本框 6">
            <a:extLst>
              <a:ext uri="{FF2B5EF4-FFF2-40B4-BE49-F238E27FC236}">
                <a16:creationId xmlns:a16="http://schemas.microsoft.com/office/drawing/2014/main" id="{8C953BBB-B02B-B8B5-ACDD-FFD7E02FF37A}"/>
              </a:ext>
            </a:extLst>
          </p:cNvPr>
          <p:cNvSpPr txBox="1">
            <a:spLocks noChangeArrowheads="1"/>
          </p:cNvSpPr>
          <p:nvPr/>
        </p:nvSpPr>
        <p:spPr bwMode="auto">
          <a:xfrm>
            <a:off x="1692275" y="4292600"/>
            <a:ext cx="6056313" cy="396875"/>
          </a:xfrm>
          <a:prstGeom prst="rect">
            <a:avLst/>
          </a:prstGeom>
          <a:noFill/>
          <a:ln w="952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a:latin typeface="华文细黑" panose="02010600040101010101" pitchFamily="2" charset="-122"/>
                <a:ea typeface="华文细黑" panose="02010600040101010101" pitchFamily="2" charset="-122"/>
                <a:sym typeface="宋体" panose="02010600030101010101" pitchFamily="2" charset="-122"/>
              </a:rPr>
              <a:t>4．证实或否定假设 改正错误  (测试修改)</a:t>
            </a:r>
          </a:p>
        </p:txBody>
      </p:sp>
      <p:sp>
        <p:nvSpPr>
          <p:cNvPr id="20487" name="文本框 7">
            <a:extLst>
              <a:ext uri="{FF2B5EF4-FFF2-40B4-BE49-F238E27FC236}">
                <a16:creationId xmlns:a16="http://schemas.microsoft.com/office/drawing/2014/main" id="{8031C79F-BD0B-3967-2941-44B6C759381E}"/>
              </a:ext>
            </a:extLst>
          </p:cNvPr>
          <p:cNvSpPr txBox="1">
            <a:spLocks noChangeArrowheads="1"/>
          </p:cNvSpPr>
          <p:nvPr/>
        </p:nvSpPr>
        <p:spPr bwMode="auto">
          <a:xfrm>
            <a:off x="1692275" y="5084763"/>
            <a:ext cx="5994400" cy="396875"/>
          </a:xfrm>
          <a:prstGeom prst="rect">
            <a:avLst/>
          </a:prstGeom>
          <a:noFill/>
          <a:ln w="952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a:latin typeface="华文细黑" panose="02010600040101010101" pitchFamily="2" charset="-122"/>
                <a:ea typeface="华文细黑" panose="02010600040101010101" pitchFamily="2" charset="-122"/>
                <a:sym typeface="宋体" panose="02010600030101010101" pitchFamily="2" charset="-122"/>
              </a:rPr>
              <a:t>5．按要求重复以上步骤 (寻找类似错误)</a:t>
            </a:r>
          </a:p>
        </p:txBody>
      </p:sp>
      <p:sp>
        <p:nvSpPr>
          <p:cNvPr id="20488" name="文本框 8">
            <a:extLst>
              <a:ext uri="{FF2B5EF4-FFF2-40B4-BE49-F238E27FC236}">
                <a16:creationId xmlns:a16="http://schemas.microsoft.com/office/drawing/2014/main" id="{7D28D6CB-6AA8-C3B6-08FC-A8C07222AD00}"/>
              </a:ext>
            </a:extLst>
          </p:cNvPr>
          <p:cNvSpPr txBox="1">
            <a:spLocks noChangeArrowheads="1"/>
          </p:cNvSpPr>
          <p:nvPr/>
        </p:nvSpPr>
        <p:spPr bwMode="auto">
          <a:xfrm>
            <a:off x="1692275" y="1989138"/>
            <a:ext cx="6137275" cy="395287"/>
          </a:xfrm>
          <a:prstGeom prst="rect">
            <a:avLst/>
          </a:prstGeom>
          <a:noFill/>
          <a:ln w="952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000">
                <a:latin typeface="华文细黑" panose="02010600040101010101" pitchFamily="2" charset="-122"/>
                <a:ea typeface="华文细黑" panose="02010600040101010101" pitchFamily="2" charset="-122"/>
                <a:sym typeface="宋体" panose="02010600030101010101" pitchFamily="2" charset="-122"/>
              </a:rPr>
              <a:t>1．通过重复测试收集数据  (固定错误)</a:t>
            </a:r>
          </a:p>
        </p:txBody>
      </p:sp>
      <p:cxnSp>
        <p:nvCxnSpPr>
          <p:cNvPr id="14" name="肘形连接符 13">
            <a:extLst>
              <a:ext uri="{FF2B5EF4-FFF2-40B4-BE49-F238E27FC236}">
                <a16:creationId xmlns:a16="http://schemas.microsoft.com/office/drawing/2014/main" id="{76284C88-E740-468F-BC96-2F29F7A8D075}"/>
              </a:ext>
            </a:extLst>
          </p:cNvPr>
          <p:cNvCxnSpPr>
            <a:stCxn id="20487" idx="1"/>
          </p:cNvCxnSpPr>
          <p:nvPr/>
        </p:nvCxnSpPr>
        <p:spPr>
          <a:xfrm rot="10800000">
            <a:off x="1330325" y="2205038"/>
            <a:ext cx="360363" cy="307816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98EF688-AEEA-3605-0C6C-F8B19FEA5488}"/>
              </a:ext>
            </a:extLst>
          </p:cNvPr>
          <p:cNvCxnSpPr>
            <a:stCxn id="20487" idx="1"/>
          </p:cNvCxnSpPr>
          <p:nvPr/>
        </p:nvCxnSpPr>
        <p:spPr>
          <a:xfrm>
            <a:off x="3559175" y="2414588"/>
            <a:ext cx="4763" cy="366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D47A073-D4AB-BC10-AFC0-2D36A8315537}"/>
              </a:ext>
            </a:extLst>
          </p:cNvPr>
          <p:cNvCxnSpPr>
            <a:stCxn id="20487" idx="1"/>
          </p:cNvCxnSpPr>
          <p:nvPr/>
        </p:nvCxnSpPr>
        <p:spPr>
          <a:xfrm>
            <a:off x="3563938" y="3140075"/>
            <a:ext cx="3175" cy="36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66226A8-0EE4-4C55-2574-53E5F901C874}"/>
              </a:ext>
            </a:extLst>
          </p:cNvPr>
          <p:cNvCxnSpPr>
            <a:stCxn id="20487" idx="1"/>
          </p:cNvCxnSpPr>
          <p:nvPr/>
        </p:nvCxnSpPr>
        <p:spPr>
          <a:xfrm>
            <a:off x="3563938" y="3932238"/>
            <a:ext cx="3175" cy="366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8C036AA-2EB4-EB0C-A6AF-60D49CD76F64}"/>
              </a:ext>
            </a:extLst>
          </p:cNvPr>
          <p:cNvCxnSpPr>
            <a:stCxn id="20487" idx="1"/>
          </p:cNvCxnSpPr>
          <p:nvPr/>
        </p:nvCxnSpPr>
        <p:spPr>
          <a:xfrm>
            <a:off x="3563938" y="4724400"/>
            <a:ext cx="3175" cy="36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E637D6F-7547-3CCD-7A72-762755B5FE31}"/>
              </a:ext>
            </a:extLst>
          </p:cNvPr>
          <p:cNvCxnSpPr>
            <a:stCxn id="20487" idx="1"/>
            <a:endCxn id="20488" idx="1"/>
          </p:cNvCxnSpPr>
          <p:nvPr/>
        </p:nvCxnSpPr>
        <p:spPr>
          <a:xfrm flipV="1">
            <a:off x="1331913" y="2187575"/>
            <a:ext cx="360362" cy="17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2289">
            <a:extLst>
              <a:ext uri="{FF2B5EF4-FFF2-40B4-BE49-F238E27FC236}">
                <a16:creationId xmlns:a16="http://schemas.microsoft.com/office/drawing/2014/main" id="{0BC3EFED-1763-EEB6-FC3C-726FE3E77605}"/>
              </a:ext>
            </a:extLst>
          </p:cNvPr>
          <p:cNvSpPr>
            <a:spLocks noGrp="1" noChangeArrowheads="1"/>
          </p:cNvSpPr>
          <p:nvPr>
            <p:ph type="title"/>
          </p:nvPr>
        </p:nvSpPr>
        <p:spPr/>
        <p:txBody>
          <a:bodyPr/>
          <a:lstStyle/>
          <a:p>
            <a:r>
              <a:rPr lang="zh-CN" altLang="en-US"/>
              <a:t>使用调试工具</a:t>
            </a:r>
            <a:r>
              <a:rPr lang="en-US" altLang="zh-CN"/>
              <a:t>-debug</a:t>
            </a:r>
            <a:endParaRPr lang="zh-CN" altLang="en-US"/>
          </a:p>
        </p:txBody>
      </p:sp>
      <p:sp>
        <p:nvSpPr>
          <p:cNvPr id="12290" name="文本占位符 12290">
            <a:extLst>
              <a:ext uri="{FF2B5EF4-FFF2-40B4-BE49-F238E27FC236}">
                <a16:creationId xmlns:a16="http://schemas.microsoft.com/office/drawing/2014/main" id="{444B911C-66B5-5B8B-B29E-2FF4866D74D9}"/>
              </a:ext>
            </a:extLst>
          </p:cNvPr>
          <p:cNvSpPr>
            <a:spLocks noGrp="1"/>
          </p:cNvSpPr>
          <p:nvPr>
            <p:ph idx="1"/>
          </p:nvPr>
        </p:nvSpPr>
        <p:spPr>
          <a:xfrm>
            <a:off x="685800" y="1319213"/>
            <a:ext cx="8062913" cy="4611687"/>
          </a:xfrm>
        </p:spPr>
        <p:txBody>
          <a:bodyPr/>
          <a:lstStyle/>
          <a:p>
            <a:pPr>
              <a:defRPr/>
            </a:pPr>
            <a:r>
              <a:rPr lang="zh-CN" altLang="en-US" noProof="1"/>
              <a:t>借助于程序调试（Debug）手段。</a:t>
            </a:r>
          </a:p>
          <a:p>
            <a:pPr marL="0" indent="0">
              <a:buFontTx/>
              <a:buNone/>
              <a:defRPr/>
            </a:pPr>
            <a:r>
              <a:rPr lang="en-US" altLang="zh-CN" noProof="1"/>
              <a:t>	1</a:t>
            </a:r>
            <a:r>
              <a:rPr lang="zh-CN" altLang="en-US" noProof="1"/>
              <a:t>、设置程序断点；</a:t>
            </a:r>
          </a:p>
          <a:p>
            <a:pPr marL="0" indent="0">
              <a:buFontTx/>
              <a:buNone/>
              <a:defRPr/>
            </a:pPr>
            <a:r>
              <a:rPr lang="en-US" altLang="zh-CN" noProof="1"/>
              <a:t>	2</a:t>
            </a:r>
            <a:r>
              <a:rPr lang="zh-CN" altLang="en-US" noProof="1"/>
              <a:t>、进入调试运行状态；</a:t>
            </a:r>
          </a:p>
          <a:p>
            <a:pPr marL="0" indent="0">
              <a:buFontTx/>
              <a:buNone/>
              <a:defRPr/>
            </a:pPr>
            <a:r>
              <a:rPr lang="en-US" altLang="zh-CN" noProof="1"/>
              <a:t>	3</a:t>
            </a:r>
            <a:r>
              <a:rPr lang="zh-CN" altLang="en-US" noProof="1"/>
              <a:t>、单步执行程序。</a:t>
            </a:r>
          </a:p>
          <a:p>
            <a:pPr lvl="1">
              <a:defRPr/>
            </a:pPr>
            <a:r>
              <a:rPr lang="zh-CN" altLang="en-US" noProof="1"/>
              <a:t>在执行过程中通过设置、查看watch窗口来辨别程序运行状态是否正确。</a:t>
            </a:r>
          </a:p>
          <a:p>
            <a:pPr lvl="1">
              <a:defRPr/>
            </a:pPr>
            <a:r>
              <a:rPr lang="zh-CN" altLang="en-US" noProof="1"/>
              <a:t>察看函数调用关系来判断主体路径是否正确。</a:t>
            </a:r>
          </a:p>
          <a:p>
            <a:pPr marL="457200" lvl="1" indent="0">
              <a:buFontTx/>
              <a:buNone/>
              <a:defRPr/>
            </a:pPr>
            <a:endParaRPr lang="zh-CN" altLang="en-US" noProof="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0241">
            <a:extLst>
              <a:ext uri="{FF2B5EF4-FFF2-40B4-BE49-F238E27FC236}">
                <a16:creationId xmlns:a16="http://schemas.microsoft.com/office/drawing/2014/main" id="{97DED894-8388-FE99-5A79-83FBFE46B149}"/>
              </a:ext>
            </a:extLst>
          </p:cNvPr>
          <p:cNvSpPr>
            <a:spLocks noGrp="1" noChangeArrowheads="1"/>
          </p:cNvSpPr>
          <p:nvPr>
            <p:ph type="title"/>
          </p:nvPr>
        </p:nvSpPr>
        <p:spPr/>
        <p:txBody>
          <a:bodyPr/>
          <a:lstStyle/>
          <a:p>
            <a:r>
              <a:rPr lang="zh-CN" altLang="en-US"/>
              <a:t>线程不能单步调试！</a:t>
            </a:r>
          </a:p>
        </p:txBody>
      </p:sp>
      <p:sp>
        <p:nvSpPr>
          <p:cNvPr id="22531" name="文本占位符 10242">
            <a:extLst>
              <a:ext uri="{FF2B5EF4-FFF2-40B4-BE49-F238E27FC236}">
                <a16:creationId xmlns:a16="http://schemas.microsoft.com/office/drawing/2014/main" id="{3BA91F4B-81AB-542C-57A5-447D26D89621}"/>
              </a:ext>
            </a:extLst>
          </p:cNvPr>
          <p:cNvSpPr>
            <a:spLocks noGrp="1" noChangeArrowheads="1"/>
          </p:cNvSpPr>
          <p:nvPr>
            <p:ph idx="1"/>
          </p:nvPr>
        </p:nvSpPr>
        <p:spPr>
          <a:xfrm>
            <a:off x="685800" y="1319213"/>
            <a:ext cx="7772400" cy="2366962"/>
          </a:xfrm>
        </p:spPr>
        <p:txBody>
          <a:bodyPr/>
          <a:lstStyle/>
          <a:p>
            <a:pPr marL="0" indent="0">
              <a:lnSpc>
                <a:spcPct val="120000"/>
              </a:lnSpc>
              <a:buFontTx/>
              <a:buNone/>
            </a:pPr>
            <a:r>
              <a:rPr lang="zh-CN" altLang="en-US" sz="2400" b="1">
                <a:solidFill>
                  <a:srgbClr val="C00000"/>
                </a:solidFill>
              </a:rPr>
              <a:t>问: 工程中有三个线程，调试的时候进入一个线程就不跳出了，怎么办？</a:t>
            </a:r>
          </a:p>
          <a:p>
            <a:pPr marL="0" indent="0">
              <a:lnSpc>
                <a:spcPct val="120000"/>
              </a:lnSpc>
              <a:buFontTx/>
              <a:buNone/>
            </a:pPr>
            <a:r>
              <a:rPr lang="zh-CN" altLang="en-US" sz="2400"/>
              <a:t>答</a:t>
            </a:r>
            <a:r>
              <a:rPr lang="en-US" altLang="zh-CN" sz="2400"/>
              <a:t>: </a:t>
            </a:r>
            <a:r>
              <a:rPr lang="zh-CN" altLang="en-US" sz="2400"/>
              <a:t>你调试的时候是进入不了线程进行单步调试的！所以在线程里输出</a:t>
            </a:r>
            <a:r>
              <a:rPr lang="en-US" altLang="zh-CN" sz="2400"/>
              <a:t>(printf)</a:t>
            </a:r>
            <a:r>
              <a:rPr lang="zh-CN" altLang="en-US" sz="2400"/>
              <a:t>相关的信息来判断运行到哪儿了，又是怎么运行的。</a:t>
            </a:r>
            <a:endParaRPr lang="zh-CN" altLang="en-US" sz="2400">
              <a:latin typeface="幼圆" pitchFamily="1" charset="-122"/>
              <a:ea typeface="幼圆" pitchFamily="1" charset="-122"/>
              <a:sym typeface="Arial" panose="020B0604020202020204" pitchFamily="34" charset="0"/>
            </a:endParaRPr>
          </a:p>
        </p:txBody>
      </p:sp>
      <p:sp>
        <p:nvSpPr>
          <p:cNvPr id="2" name="文本框 1">
            <a:extLst>
              <a:ext uri="{FF2B5EF4-FFF2-40B4-BE49-F238E27FC236}">
                <a16:creationId xmlns:a16="http://schemas.microsoft.com/office/drawing/2014/main" id="{9CCC1B7F-2898-B8FF-E4F0-C946D2A7BFF1}"/>
              </a:ext>
            </a:extLst>
          </p:cNvPr>
          <p:cNvSpPr txBox="1">
            <a:spLocks noChangeArrowheads="1"/>
          </p:cNvSpPr>
          <p:nvPr/>
        </p:nvSpPr>
        <p:spPr bwMode="auto">
          <a:xfrm>
            <a:off x="682625" y="38608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lang="zh-CN" altLang="en-US" sz="2000" b="1">
                <a:solidFill>
                  <a:srgbClr val="32946A"/>
                </a:solidFill>
                <a:latin typeface="幼圆" pitchFamily="1" charset="-122"/>
                <a:sym typeface="宋体" panose="02010600030101010101" pitchFamily="2" charset="-122"/>
              </a:rPr>
              <a:t>V</a:t>
            </a:r>
            <a:r>
              <a:rPr lang="en-US" altLang="zh-CN" sz="2000" b="1">
                <a:solidFill>
                  <a:srgbClr val="32946A"/>
                </a:solidFill>
                <a:latin typeface="幼圆" pitchFamily="1" charset="-122"/>
                <a:sym typeface="宋体" panose="02010600030101010101" pitchFamily="2" charset="-122"/>
              </a:rPr>
              <a:t>C</a:t>
            </a:r>
            <a:r>
              <a:rPr lang="zh-CN" altLang="en-US" sz="2000" b="1">
                <a:solidFill>
                  <a:srgbClr val="32946A"/>
                </a:solidFill>
                <a:latin typeface="幼圆" pitchFamily="1" charset="-122"/>
                <a:sym typeface="宋体" panose="02010600030101010101" pitchFamily="2" charset="-122"/>
              </a:rPr>
              <a:t>在菜单选择调试-窗口-线程，然后在线程窗口选择指定线程，在合适的地点加断点，限定断点的线程ID。</a:t>
            </a:r>
            <a:endParaRPr lang="zh-CN" altLang="en-US" sz="2000" b="1">
              <a:solidFill>
                <a:srgbClr val="32946A"/>
              </a:solidFill>
              <a:latin typeface="幼圆" pitchFamily="1" charset="-122"/>
              <a:ea typeface="幼圆" pitchFamily="1" charset="-122"/>
              <a:sym typeface="宋体" panose="02010600030101010101" pitchFamily="2" charset="-122"/>
            </a:endParaRPr>
          </a:p>
        </p:txBody>
      </p:sp>
      <p:sp>
        <p:nvSpPr>
          <p:cNvPr id="3" name="文本框 2">
            <a:extLst>
              <a:ext uri="{FF2B5EF4-FFF2-40B4-BE49-F238E27FC236}">
                <a16:creationId xmlns:a16="http://schemas.microsoft.com/office/drawing/2014/main" id="{D3BF34C7-E81A-FF99-65A4-75E2E3B4A82B}"/>
              </a:ext>
            </a:extLst>
          </p:cNvPr>
          <p:cNvSpPr txBox="1">
            <a:spLocks noChangeArrowheads="1"/>
          </p:cNvSpPr>
          <p:nvPr/>
        </p:nvSpPr>
        <p:spPr bwMode="auto">
          <a:xfrm>
            <a:off x="755650" y="4797425"/>
            <a:ext cx="744696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lang="zh-CN" altLang="en-US" sz="2000" b="1">
                <a:solidFill>
                  <a:srgbClr val="0070C0"/>
                </a:solidFill>
                <a:latin typeface="幼圆" pitchFamily="1" charset="-122"/>
                <a:ea typeface="幼圆" pitchFamily="1" charset="-122"/>
                <a:sym typeface="宋体" panose="02010600030101010101" pitchFamily="2" charset="-122"/>
              </a:rPr>
              <a:t>利用线程互斥调试：启动线程后，马上调用一个waitforsingleobject，利用线程互斥来消除并发模拟出串行效果来查看线程运行效果。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100000">
                                          <p:val>
                                            <p:strVal val="#ppt_x"/>
                                          </p:val>
                                        </p:tav>
                                      </p:tavLst>
                                    </p:anim>
                                    <p:anim calcmode="lin" valueType="num">
                                      <p:cBhvr>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2289">
            <a:extLst>
              <a:ext uri="{FF2B5EF4-FFF2-40B4-BE49-F238E27FC236}">
                <a16:creationId xmlns:a16="http://schemas.microsoft.com/office/drawing/2014/main" id="{CC237F6E-0738-D3F9-3A7A-C9CBFEC5C132}"/>
              </a:ext>
            </a:extLst>
          </p:cNvPr>
          <p:cNvSpPr>
            <a:spLocks noGrp="1" noChangeArrowheads="1"/>
          </p:cNvSpPr>
          <p:nvPr>
            <p:ph type="title"/>
          </p:nvPr>
        </p:nvSpPr>
        <p:spPr/>
        <p:txBody>
          <a:bodyPr/>
          <a:lstStyle/>
          <a:p>
            <a:r>
              <a:rPr lang="zh-CN" altLang="en-US"/>
              <a:t>使用断言调试</a:t>
            </a:r>
          </a:p>
        </p:txBody>
      </p:sp>
      <p:sp>
        <p:nvSpPr>
          <p:cNvPr id="24579" name="文本占位符 12290">
            <a:extLst>
              <a:ext uri="{FF2B5EF4-FFF2-40B4-BE49-F238E27FC236}">
                <a16:creationId xmlns:a16="http://schemas.microsoft.com/office/drawing/2014/main" id="{3B89CC3E-E927-5921-9E1E-ED14AC81F61A}"/>
              </a:ext>
            </a:extLst>
          </p:cNvPr>
          <p:cNvSpPr>
            <a:spLocks noGrp="1" noChangeArrowheads="1"/>
          </p:cNvSpPr>
          <p:nvPr>
            <p:ph idx="1"/>
          </p:nvPr>
        </p:nvSpPr>
        <p:spPr>
          <a:xfrm>
            <a:off x="685800" y="1319213"/>
            <a:ext cx="8062913" cy="4611687"/>
          </a:xfrm>
        </p:spPr>
        <p:txBody>
          <a:bodyPr/>
          <a:lstStyle/>
          <a:p>
            <a:r>
              <a:rPr lang="zh-CN" altLang="en-US"/>
              <a:t>断言用来检验运行中重要的数据环境</a:t>
            </a:r>
            <a:endParaRPr lang="en-US" altLang="zh-CN"/>
          </a:p>
          <a:p>
            <a:r>
              <a:rPr lang="zh-CN" altLang="en-US"/>
              <a:t>语法：</a:t>
            </a:r>
            <a:r>
              <a:rPr lang="en-US" altLang="zh-CN"/>
              <a:t>void assert(int expression); </a:t>
            </a:r>
          </a:p>
          <a:p>
            <a:r>
              <a:rPr lang="zh-CN" altLang="en-US"/>
              <a:t>若</a:t>
            </a:r>
            <a:r>
              <a:rPr lang="en-US" altLang="zh-CN"/>
              <a:t>expression</a:t>
            </a:r>
            <a:r>
              <a:rPr lang="zh-CN" altLang="en-US"/>
              <a:t>返回</a:t>
            </a:r>
            <a:r>
              <a:rPr lang="en-US" altLang="zh-CN"/>
              <a:t>0</a:t>
            </a:r>
            <a:r>
              <a:rPr lang="zh-CN" altLang="en-US"/>
              <a:t>就表示出错</a:t>
            </a:r>
            <a:r>
              <a:rPr lang="en-US" altLang="zh-CN"/>
              <a:t>, </a:t>
            </a:r>
            <a:r>
              <a:rPr lang="zh-CN" altLang="en-US"/>
              <a:t>程序会立刻输出断言错误的信息。</a:t>
            </a:r>
            <a:endParaRPr lang="en-US" altLang="zh-CN"/>
          </a:p>
          <a:p>
            <a:r>
              <a:rPr lang="zh-CN" altLang="en-US"/>
              <a:t>测试完成后形成提交版本时，在程序首部添加</a:t>
            </a:r>
            <a:endParaRPr lang="en-US" altLang="zh-CN"/>
          </a:p>
          <a:p>
            <a:pPr marL="400050" lvl="1" indent="0">
              <a:buFontTx/>
              <a:buNone/>
            </a:pPr>
            <a:r>
              <a:rPr lang="en-US" altLang="zh-CN"/>
              <a:t> #define NDEBUG </a:t>
            </a:r>
          </a:p>
          <a:p>
            <a:pPr marL="400050" lvl="1" indent="0">
              <a:buFontTx/>
              <a:buNone/>
            </a:pPr>
            <a:r>
              <a:rPr lang="zh-CN" altLang="en-US"/>
              <a:t>就会自动忽略所有</a:t>
            </a:r>
            <a:r>
              <a:rPr lang="en-US" altLang="zh-CN"/>
              <a:t>assert</a:t>
            </a:r>
            <a:r>
              <a:rPr lang="zh-CN" altLang="en-US"/>
              <a:t>断言调试语句。</a:t>
            </a:r>
            <a:endParaRPr lang="en-US" altLang="zh-CN"/>
          </a:p>
          <a:p>
            <a:pPr marL="400050" lvl="1" indent="0">
              <a:buFontTx/>
              <a:buNone/>
            </a:pPr>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ADB6B92A-9480-F13B-7968-6B9E73EDD5E9}"/>
              </a:ext>
            </a:extLst>
          </p:cNvPr>
          <p:cNvSpPr>
            <a:spLocks noGrp="1" noChangeArrowheads="1"/>
          </p:cNvSpPr>
          <p:nvPr>
            <p:ph type="title"/>
          </p:nvPr>
        </p:nvSpPr>
        <p:spPr/>
        <p:txBody>
          <a:bodyPr/>
          <a:lstStyle/>
          <a:p>
            <a:r>
              <a:rPr lang="en-US" altLang="zh-CN"/>
              <a:t>assert</a:t>
            </a:r>
            <a:r>
              <a:rPr lang="zh-CN" altLang="en-US"/>
              <a:t>调试示例</a:t>
            </a:r>
          </a:p>
        </p:txBody>
      </p:sp>
      <p:sp>
        <p:nvSpPr>
          <p:cNvPr id="25603" name="内容占位符 2">
            <a:extLst>
              <a:ext uri="{FF2B5EF4-FFF2-40B4-BE49-F238E27FC236}">
                <a16:creationId xmlns:a16="http://schemas.microsoft.com/office/drawing/2014/main" id="{23D3154B-B575-B68A-B130-6F74FF9FF8F8}"/>
              </a:ext>
            </a:extLst>
          </p:cNvPr>
          <p:cNvSpPr>
            <a:spLocks noGrp="1" noChangeArrowheads="1"/>
          </p:cNvSpPr>
          <p:nvPr>
            <p:ph idx="1"/>
          </p:nvPr>
        </p:nvSpPr>
        <p:spPr/>
        <p:txBody>
          <a:bodyPr/>
          <a:lstStyle/>
          <a:p>
            <a:pPr marL="0" indent="0">
              <a:buFontTx/>
              <a:buNone/>
            </a:pPr>
            <a:r>
              <a:rPr lang="en-US" altLang="zh-CN" sz="2000">
                <a:latin typeface="Consolas" panose="020B0609020204030204" pitchFamily="49" charset="0"/>
              </a:rPr>
              <a:t>//#define NDEBUG //</a:t>
            </a:r>
            <a:r>
              <a:rPr lang="zh-CN" altLang="en-US" sz="2000">
                <a:latin typeface="Consolas" panose="020B0609020204030204" pitchFamily="49" charset="0"/>
              </a:rPr>
              <a:t>屏蔽</a:t>
            </a:r>
            <a:r>
              <a:rPr lang="en-US" altLang="zh-CN" sz="2000">
                <a:latin typeface="Consolas" panose="020B0609020204030204" pitchFamily="49" charset="0"/>
              </a:rPr>
              <a:t>assert</a:t>
            </a:r>
            <a:r>
              <a:rPr lang="zh-CN" altLang="en-US" sz="2000">
                <a:latin typeface="Consolas" panose="020B0609020204030204" pitchFamily="49" charset="0"/>
              </a:rPr>
              <a:t>调试语句</a:t>
            </a:r>
            <a:endParaRPr lang="en-US" altLang="zh-CN" sz="2000">
              <a:latin typeface="Consolas" panose="020B0609020204030204" pitchFamily="49" charset="0"/>
            </a:endParaRPr>
          </a:p>
          <a:p>
            <a:pPr marL="0" indent="0">
              <a:buFontTx/>
              <a:buNone/>
            </a:pPr>
            <a:r>
              <a:rPr lang="en-US" altLang="zh-CN" sz="2000">
                <a:latin typeface="Consolas" panose="020B0609020204030204" pitchFamily="49" charset="0"/>
              </a:rPr>
              <a:t>#include&lt;assert.h&gt;</a:t>
            </a:r>
          </a:p>
          <a:p>
            <a:pPr marL="0" indent="0">
              <a:buFontTx/>
              <a:buNone/>
            </a:pPr>
            <a:r>
              <a:rPr lang="en-US" altLang="zh-CN" sz="2000">
                <a:latin typeface="Consolas" panose="020B0609020204030204" pitchFamily="49" charset="0"/>
              </a:rPr>
              <a:t>#include&lt;stdlib.h&gt; </a:t>
            </a:r>
          </a:p>
          <a:p>
            <a:pPr marL="0" indent="0">
              <a:buFontTx/>
              <a:buNone/>
            </a:pPr>
            <a:r>
              <a:rPr lang="en-US" altLang="zh-CN" sz="2000">
                <a:latin typeface="Consolas" panose="020B0609020204030204" pitchFamily="49" charset="0"/>
              </a:rPr>
              <a:t>void open_record(char *record_name) </a:t>
            </a:r>
          </a:p>
          <a:p>
            <a:pPr marL="0" indent="0">
              <a:buFontTx/>
              <a:buNone/>
            </a:pPr>
            <a:r>
              <a:rPr lang="en-US" altLang="zh-CN" sz="2000">
                <a:latin typeface="Consolas" panose="020B0609020204030204" pitchFamily="49" charset="0"/>
              </a:rPr>
              <a:t>{</a:t>
            </a:r>
          </a:p>
          <a:p>
            <a:pPr marL="0" indent="0">
              <a:buFontTx/>
              <a:buNone/>
            </a:pPr>
            <a:r>
              <a:rPr lang="en-US" altLang="zh-CN" sz="2000">
                <a:latin typeface="Consolas" panose="020B0609020204030204" pitchFamily="49" charset="0"/>
              </a:rPr>
              <a:t>    assert(record_name!=NULL); </a:t>
            </a:r>
          </a:p>
          <a:p>
            <a:pPr marL="0" indent="0">
              <a:buFontTx/>
              <a:buNone/>
            </a:pPr>
            <a:r>
              <a:rPr lang="en-US" altLang="zh-CN" sz="2000">
                <a:latin typeface="Consolas" panose="020B0609020204030204" pitchFamily="49" charset="0"/>
              </a:rPr>
              <a:t>    /* Rest of code */</a:t>
            </a:r>
          </a:p>
          <a:p>
            <a:pPr marL="0" indent="0">
              <a:buFontTx/>
              <a:buNone/>
            </a:pPr>
            <a:r>
              <a:rPr lang="en-US" altLang="zh-CN" sz="2000">
                <a:latin typeface="Consolas" panose="020B0609020204030204" pitchFamily="49" charset="0"/>
              </a:rPr>
              <a:t>}</a:t>
            </a:r>
          </a:p>
          <a:p>
            <a:pPr marL="0" indent="0">
              <a:buFontTx/>
              <a:buNone/>
            </a:pPr>
            <a:r>
              <a:rPr lang="en-US" altLang="zh-CN" sz="2000">
                <a:latin typeface="Consolas" panose="020B0609020204030204" pitchFamily="49" charset="0"/>
              </a:rPr>
              <a:t>int main(void)</a:t>
            </a:r>
          </a:p>
          <a:p>
            <a:pPr marL="0" indent="0">
              <a:buFontTx/>
              <a:buNone/>
            </a:pPr>
            <a:r>
              <a:rPr lang="en-US" altLang="zh-CN" sz="2000">
                <a:latin typeface="Consolas" panose="020B0609020204030204" pitchFamily="49" charset="0"/>
              </a:rPr>
              <a:t>{</a:t>
            </a:r>
          </a:p>
          <a:p>
            <a:pPr marL="0" indent="0">
              <a:buFontTx/>
              <a:buNone/>
            </a:pPr>
            <a:r>
              <a:rPr lang="en-US" altLang="zh-CN" sz="2000">
                <a:latin typeface="Consolas" panose="020B0609020204030204" pitchFamily="49" charset="0"/>
              </a:rPr>
              <a:t>    open_record(NULL); </a:t>
            </a:r>
          </a:p>
          <a:p>
            <a:pPr marL="0" indent="0">
              <a:buFontTx/>
              <a:buNone/>
            </a:pPr>
            <a:r>
              <a:rPr lang="en-US" altLang="zh-CN" sz="2000">
                <a:latin typeface="Consolas" panose="020B0609020204030204" pitchFamily="49" charset="0"/>
              </a:rPr>
              <a:t>}</a:t>
            </a:r>
            <a:endParaRPr lang="zh-CN" altLang="en-US" sz="2000">
              <a:latin typeface="Consolas" panose="020B0609020204030204" pitchFamily="49"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a:extLst>
              <a:ext uri="{FF2B5EF4-FFF2-40B4-BE49-F238E27FC236}">
                <a16:creationId xmlns:a16="http://schemas.microsoft.com/office/drawing/2014/main" id="{6D14B7B7-E8CE-7BB9-A90F-4F781884D97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B732C5-6479-4270-BBDB-9EA9848E7341}" type="slidenum">
              <a:rPr lang="en-US" altLang="zh-CN" sz="1200" b="0" smtClean="0">
                <a:latin typeface="Arial Black" panose="020B0A04020102020204" pitchFamily="34" charset="0"/>
              </a:rPr>
              <a:pPr>
                <a:spcBef>
                  <a:spcPct val="0"/>
                </a:spcBef>
                <a:buFontTx/>
                <a:buNone/>
              </a:pPr>
              <a:t>2</a:t>
            </a:fld>
            <a:endParaRPr lang="en-US" altLang="zh-CN" sz="1200" b="0">
              <a:latin typeface="Arial Black" panose="020B0A04020102020204" pitchFamily="34" charset="0"/>
            </a:endParaRPr>
          </a:p>
        </p:txBody>
      </p:sp>
      <p:sp>
        <p:nvSpPr>
          <p:cNvPr id="6147" name="日期占位符 5">
            <a:extLst>
              <a:ext uri="{FF2B5EF4-FFF2-40B4-BE49-F238E27FC236}">
                <a16:creationId xmlns:a16="http://schemas.microsoft.com/office/drawing/2014/main" id="{E8CC9C59-93E0-FA5E-0AF6-E3029D299C92}"/>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443393-83EF-4CFB-9DA3-C80A008F4078}" type="datetime1">
              <a:rPr lang="zh-CN" altLang="en-US" sz="1200" smtClean="0"/>
              <a:pPr>
                <a:spcBef>
                  <a:spcPct val="0"/>
                </a:spcBef>
                <a:buFontTx/>
                <a:buNone/>
              </a:pPr>
              <a:t>2024/4/29</a:t>
            </a:fld>
            <a:endParaRPr lang="zh-CN" altLang="en-US" sz="1200"/>
          </a:p>
        </p:txBody>
      </p:sp>
      <p:sp>
        <p:nvSpPr>
          <p:cNvPr id="6148" name="Rectangle 2">
            <a:extLst>
              <a:ext uri="{FF2B5EF4-FFF2-40B4-BE49-F238E27FC236}">
                <a16:creationId xmlns:a16="http://schemas.microsoft.com/office/drawing/2014/main" id="{B8AB995B-9AE0-EC65-5390-70B847433AB0}"/>
              </a:ext>
            </a:extLst>
          </p:cNvPr>
          <p:cNvSpPr>
            <a:spLocks noGrp="1" noChangeArrowheads="1"/>
          </p:cNvSpPr>
          <p:nvPr>
            <p:ph type="title"/>
          </p:nvPr>
        </p:nvSpPr>
        <p:spPr>
          <a:xfrm>
            <a:off x="3951288" y="463550"/>
            <a:ext cx="4887912" cy="685800"/>
          </a:xfrm>
        </p:spPr>
        <p:txBody>
          <a:bodyPr/>
          <a:lstStyle/>
          <a:p>
            <a:pPr algn="just" eaLnBrk="1" hangingPunct="1"/>
            <a:r>
              <a:rPr lang="zh-CN" altLang="en-US" sz="3600">
                <a:latin typeface="华文中宋" panose="02010600040101010101" pitchFamily="2" charset="-122"/>
                <a:ea typeface="华文中宋" panose="02010600040101010101" pitchFamily="2" charset="-122"/>
              </a:rPr>
              <a:t>软件测试的目的</a:t>
            </a:r>
            <a:endParaRPr lang="zh-CN" altLang="en-US" sz="4000">
              <a:latin typeface="华文中宋" panose="02010600040101010101" pitchFamily="2" charset="-122"/>
              <a:ea typeface="华文中宋" panose="02010600040101010101" pitchFamily="2" charset="-122"/>
            </a:endParaRPr>
          </a:p>
        </p:txBody>
      </p:sp>
      <p:sp>
        <p:nvSpPr>
          <p:cNvPr id="7171" name="Rectangle 3">
            <a:extLst>
              <a:ext uri="{FF2B5EF4-FFF2-40B4-BE49-F238E27FC236}">
                <a16:creationId xmlns:a16="http://schemas.microsoft.com/office/drawing/2014/main" id="{5A6D7F22-7EA3-3603-84B5-8E43CC540A2D}"/>
              </a:ext>
            </a:extLst>
          </p:cNvPr>
          <p:cNvSpPr>
            <a:spLocks noGrp="1" noChangeArrowheads="1"/>
          </p:cNvSpPr>
          <p:nvPr>
            <p:ph idx="1"/>
          </p:nvPr>
        </p:nvSpPr>
        <p:spPr>
          <a:xfrm>
            <a:off x="684213" y="1557338"/>
            <a:ext cx="8002587" cy="4614862"/>
          </a:xfrm>
        </p:spPr>
        <p:txBody>
          <a:bodyPr/>
          <a:lstStyle/>
          <a:p>
            <a:pPr marL="361950" indent="-361950" eaLnBrk="1" hangingPunct="1">
              <a:lnSpc>
                <a:spcPct val="95000"/>
              </a:lnSpc>
            </a:pPr>
            <a:r>
              <a:rPr lang="en-US" altLang="zh-CN" sz="2200" b="1">
                <a:solidFill>
                  <a:srgbClr val="3333CC"/>
                </a:solidFill>
                <a:latin typeface="华文中宋" panose="02010600040101010101" pitchFamily="2" charset="-122"/>
                <a:ea typeface="华文中宋" panose="02010600040101010101" pitchFamily="2" charset="-122"/>
              </a:rPr>
              <a:t>Myers</a:t>
            </a:r>
            <a:r>
              <a:rPr lang="zh-CN" altLang="en-US" sz="2200" b="1">
                <a:solidFill>
                  <a:srgbClr val="3333CC"/>
                </a:solidFill>
                <a:latin typeface="华文中宋" panose="02010600040101010101" pitchFamily="2" charset="-122"/>
                <a:ea typeface="华文中宋" panose="02010600040101010101" pitchFamily="2" charset="-122"/>
              </a:rPr>
              <a:t>软件测试目的</a:t>
            </a:r>
          </a:p>
          <a:p>
            <a:pPr marL="809625" lvl="1" indent="-266700" eaLnBrk="1" hangingPunct="1">
              <a:buClr>
                <a:schemeClr val="tx1"/>
              </a:buClr>
              <a:buFont typeface="Wingdings" panose="05000000000000000000" pitchFamily="2" charset="2"/>
              <a:buAutoNum type="arabicPeriod"/>
            </a:pPr>
            <a:r>
              <a:rPr lang="zh-CN" altLang="en-US" sz="2200" b="1">
                <a:latin typeface="Times New Roman" panose="02020603050405020304" pitchFamily="18" charset="0"/>
                <a:ea typeface="华文中宋" panose="02010600040101010101" pitchFamily="2" charset="-122"/>
              </a:rPr>
              <a:t>测试是</a:t>
            </a:r>
            <a:r>
              <a:rPr lang="zh-CN" altLang="en-US" sz="2200" b="1">
                <a:solidFill>
                  <a:srgbClr val="3333CC"/>
                </a:solidFill>
                <a:latin typeface="华文中宋" panose="02010600040101010101" pitchFamily="2" charset="-122"/>
                <a:ea typeface="华文中宋" panose="02010600040101010101" pitchFamily="2" charset="-122"/>
              </a:rPr>
              <a:t>程序的执行过程</a:t>
            </a:r>
            <a:r>
              <a:rPr lang="zh-CN" altLang="en-US" sz="2200" b="1">
                <a:latin typeface="Times New Roman" panose="02020603050405020304" pitchFamily="18" charset="0"/>
                <a:ea typeface="华文中宋" panose="02010600040101010101" pitchFamily="2" charset="-122"/>
              </a:rPr>
              <a:t>，目的在于</a:t>
            </a:r>
            <a:r>
              <a:rPr lang="zh-CN" altLang="en-US" sz="2200" b="1">
                <a:solidFill>
                  <a:srgbClr val="3333CC"/>
                </a:solidFill>
                <a:latin typeface="华文中宋" panose="02010600040101010101" pitchFamily="2" charset="-122"/>
                <a:ea typeface="华文中宋" panose="02010600040101010101" pitchFamily="2" charset="-122"/>
              </a:rPr>
              <a:t>发现错误</a:t>
            </a:r>
            <a:r>
              <a:rPr lang="zh-CN" altLang="en-US" sz="2200" b="1">
                <a:latin typeface="Times New Roman" panose="02020603050405020304" pitchFamily="18" charset="0"/>
                <a:ea typeface="华文中宋" panose="02010600040101010101" pitchFamily="2" charset="-122"/>
              </a:rPr>
              <a:t>；</a:t>
            </a:r>
          </a:p>
          <a:p>
            <a:pPr marL="809625" lvl="1" indent="-266700" eaLnBrk="1" hangingPunct="1">
              <a:buClr>
                <a:schemeClr val="tx1"/>
              </a:buClr>
              <a:buFont typeface="Wingdings" panose="05000000000000000000" pitchFamily="2" charset="2"/>
              <a:buAutoNum type="arabicPeriod"/>
            </a:pPr>
            <a:r>
              <a:rPr lang="zh-CN" altLang="en-US" sz="2200" b="1">
                <a:latin typeface="Times New Roman" panose="02020603050405020304" pitchFamily="18" charset="0"/>
                <a:ea typeface="华文中宋" panose="02010600040101010101" pitchFamily="2" charset="-122"/>
              </a:rPr>
              <a:t>一个好的测试用例在于</a:t>
            </a:r>
            <a:r>
              <a:rPr lang="zh-CN" altLang="en-US" sz="2200" b="1">
                <a:solidFill>
                  <a:srgbClr val="3333CC"/>
                </a:solidFill>
                <a:latin typeface="华文中宋" panose="02010600040101010101" pitchFamily="2" charset="-122"/>
                <a:ea typeface="华文中宋" panose="02010600040101010101" pitchFamily="2" charset="-122"/>
              </a:rPr>
              <a:t>能发现至今未发现的错误</a:t>
            </a:r>
            <a:r>
              <a:rPr lang="zh-CN" altLang="en-US" sz="2200" b="1">
                <a:latin typeface="Times New Roman" panose="02020603050405020304" pitchFamily="18" charset="0"/>
                <a:ea typeface="华文中宋" panose="02010600040101010101" pitchFamily="2" charset="-122"/>
              </a:rPr>
              <a:t>；</a:t>
            </a:r>
          </a:p>
          <a:p>
            <a:pPr marL="809625" lvl="1" indent="-266700" eaLnBrk="1" hangingPunct="1">
              <a:buClr>
                <a:schemeClr val="tx1"/>
              </a:buClr>
              <a:buFont typeface="Wingdings" panose="05000000000000000000" pitchFamily="2" charset="2"/>
              <a:buAutoNum type="arabicPeriod"/>
            </a:pPr>
            <a:r>
              <a:rPr lang="zh-CN" altLang="en-US" sz="2200" b="1">
                <a:latin typeface="Times New Roman" panose="02020603050405020304" pitchFamily="18" charset="0"/>
                <a:ea typeface="华文中宋" panose="02010600040101010101" pitchFamily="2" charset="-122"/>
              </a:rPr>
              <a:t>一个成功的测试是</a:t>
            </a:r>
            <a:r>
              <a:rPr lang="zh-CN" altLang="en-US" sz="2200" b="1">
                <a:solidFill>
                  <a:srgbClr val="3333CC"/>
                </a:solidFill>
                <a:latin typeface="华文中宋" panose="02010600040101010101" pitchFamily="2" charset="-122"/>
                <a:ea typeface="华文中宋" panose="02010600040101010101" pitchFamily="2" charset="-122"/>
              </a:rPr>
              <a:t>发现了至今未发现的错误的测试</a:t>
            </a:r>
            <a:r>
              <a:rPr lang="zh-CN" altLang="en-US" sz="2200" b="1">
                <a:latin typeface="Times New Roman" panose="02020603050405020304" pitchFamily="18" charset="0"/>
                <a:ea typeface="华文中宋" panose="02010600040101010101" pitchFamily="2" charset="-122"/>
              </a:rPr>
              <a:t>。</a:t>
            </a:r>
          </a:p>
          <a:p>
            <a:pPr marL="361950" indent="-361950" eaLnBrk="1" hangingPunct="1">
              <a:lnSpc>
                <a:spcPct val="95000"/>
              </a:lnSpc>
              <a:buFontTx/>
              <a:buNone/>
            </a:pPr>
            <a:r>
              <a:rPr lang="zh-CN" altLang="en-US" sz="2200" b="1">
                <a:latin typeface="华文中宋" panose="02010600040101010101" pitchFamily="2" charset="-122"/>
                <a:ea typeface="华文中宋" panose="02010600040101010101" pitchFamily="2" charset="-122"/>
              </a:rPr>
              <a:t>换言之，测试的目的是</a:t>
            </a:r>
          </a:p>
          <a:p>
            <a:pPr marL="809625" lvl="1" indent="-266700" eaLnBrk="1" hangingPunct="1">
              <a:lnSpc>
                <a:spcPct val="95000"/>
              </a:lnSpc>
              <a:buClr>
                <a:schemeClr val="tx1"/>
              </a:buClr>
              <a:buFont typeface="Wingdings" panose="05000000000000000000" pitchFamily="2" charset="2"/>
              <a:buChar char="n"/>
            </a:pPr>
            <a:r>
              <a:rPr lang="zh-CN" altLang="en-US" sz="2200" b="1">
                <a:latin typeface="华文中宋" panose="02010600040101010101" pitchFamily="2" charset="-122"/>
                <a:ea typeface="华文中宋" panose="02010600040101010101" pitchFamily="2" charset="-122"/>
              </a:rPr>
              <a:t>以最少的时间和人力，</a:t>
            </a:r>
            <a:r>
              <a:rPr lang="zh-CN" altLang="en-US" sz="2200" b="1">
                <a:solidFill>
                  <a:srgbClr val="0000FF"/>
                </a:solidFill>
                <a:latin typeface="华文中宋" panose="02010600040101010101" pitchFamily="2" charset="-122"/>
                <a:ea typeface="华文中宋" panose="02010600040101010101" pitchFamily="2" charset="-122"/>
              </a:rPr>
              <a:t>系统地找出软件中潜在的各种错误和缺陷</a:t>
            </a:r>
          </a:p>
          <a:p>
            <a:pPr marL="809625" lvl="1" indent="-266700" eaLnBrk="1" hangingPunct="1">
              <a:lnSpc>
                <a:spcPct val="95000"/>
              </a:lnSpc>
              <a:buClr>
                <a:schemeClr val="tx1"/>
              </a:buClr>
              <a:buFont typeface="Wingdings" panose="05000000000000000000" pitchFamily="2" charset="2"/>
              <a:buChar char="n"/>
            </a:pPr>
            <a:r>
              <a:rPr lang="zh-CN" altLang="en-US" sz="2200" b="1">
                <a:latin typeface="华文中宋" panose="02010600040101010101" pitchFamily="2" charset="-122"/>
                <a:ea typeface="华文中宋" panose="02010600040101010101" pitchFamily="2" charset="-122"/>
              </a:rPr>
              <a:t>测试的附带收获是，它</a:t>
            </a:r>
            <a:r>
              <a:rPr lang="zh-CN" altLang="en-US" sz="2200" b="1">
                <a:solidFill>
                  <a:srgbClr val="0000FF"/>
                </a:solidFill>
                <a:latin typeface="华文中宋" panose="02010600040101010101" pitchFamily="2" charset="-122"/>
                <a:ea typeface="华文中宋" panose="02010600040101010101" pitchFamily="2" charset="-122"/>
              </a:rPr>
              <a:t>能够证明软件的功能和性能与需求说明相符合</a:t>
            </a:r>
          </a:p>
          <a:p>
            <a:pPr marL="809625" lvl="1" indent="-266700" eaLnBrk="1" hangingPunct="1">
              <a:lnSpc>
                <a:spcPct val="95000"/>
              </a:lnSpc>
              <a:buClr>
                <a:schemeClr val="tx1"/>
              </a:buClr>
              <a:buFont typeface="Wingdings" panose="05000000000000000000" pitchFamily="2" charset="2"/>
              <a:buChar char="n"/>
            </a:pPr>
            <a:r>
              <a:rPr lang="zh-CN" altLang="en-US" sz="2200" b="1">
                <a:solidFill>
                  <a:srgbClr val="0000FF"/>
                </a:solidFill>
                <a:latin typeface="华文中宋" panose="02010600040101010101" pitchFamily="2" charset="-122"/>
                <a:ea typeface="华文中宋" panose="02010600040101010101" pitchFamily="2" charset="-122"/>
              </a:rPr>
              <a:t>测试不能表明软件中不存在错误，它只能说明软件中存在错误</a:t>
            </a:r>
            <a:endParaRPr lang="zh-CN" altLang="en-US" sz="2200" b="1">
              <a:solidFill>
                <a:srgbClr val="0000FF"/>
              </a:solidFill>
              <a:latin typeface="Times New Roman" panose="02020603050405020304" pitchFamily="18" charset="0"/>
              <a:ea typeface="华文中宋" panose="02010600040101010101" pitchFamily="2" charset="-122"/>
            </a:endParaRPr>
          </a:p>
          <a:p>
            <a:pPr marL="361950" indent="-361950" eaLnBrk="1" hangingPunct="1">
              <a:lnSpc>
                <a:spcPct val="95000"/>
              </a:lnSpc>
            </a:pPr>
            <a:endParaRPr lang="en-US" altLang="zh-CN" sz="2200" b="1">
              <a:solidFill>
                <a:srgbClr val="3333CC"/>
              </a:solidFill>
              <a:latin typeface="华文中宋" panose="02010600040101010101" pitchFamily="2" charset="-122"/>
              <a:ea typeface="华文中宋" panose="0201060004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a:extLst>
              <a:ext uri="{FF2B5EF4-FFF2-40B4-BE49-F238E27FC236}">
                <a16:creationId xmlns:a16="http://schemas.microsoft.com/office/drawing/2014/main" id="{CB6D1072-F9F0-1987-7259-423C130BD60F}"/>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1776C9-8CB9-47A9-AE9C-3A6C90E6ACA4}" type="slidenum">
              <a:rPr lang="en-US" altLang="zh-CN" sz="1200" b="0" smtClean="0">
                <a:latin typeface="Arial Black" panose="020B0A04020102020204" pitchFamily="34" charset="0"/>
              </a:rPr>
              <a:pPr>
                <a:spcBef>
                  <a:spcPct val="0"/>
                </a:spcBef>
                <a:buFontTx/>
                <a:buNone/>
              </a:pPr>
              <a:t>20</a:t>
            </a:fld>
            <a:endParaRPr lang="en-US" altLang="zh-CN" sz="1200" b="0">
              <a:latin typeface="Arial Black" panose="020B0A04020102020204" pitchFamily="34" charset="0"/>
            </a:endParaRPr>
          </a:p>
        </p:txBody>
      </p:sp>
      <p:sp>
        <p:nvSpPr>
          <p:cNvPr id="26627" name="日期占位符 5">
            <a:extLst>
              <a:ext uri="{FF2B5EF4-FFF2-40B4-BE49-F238E27FC236}">
                <a16:creationId xmlns:a16="http://schemas.microsoft.com/office/drawing/2014/main" id="{273353CC-E46A-F61A-4A09-6065139710B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871B34-4350-4FCA-8548-C60A30EEE19A}" type="datetime1">
              <a:rPr lang="zh-CN" altLang="en-US" sz="1200" smtClean="0"/>
              <a:pPr>
                <a:spcBef>
                  <a:spcPct val="0"/>
                </a:spcBef>
                <a:buFontTx/>
                <a:buNone/>
              </a:pPr>
              <a:t>2024/4/29</a:t>
            </a:fld>
            <a:endParaRPr lang="zh-CN" altLang="en-US" sz="1200"/>
          </a:p>
        </p:txBody>
      </p:sp>
      <p:sp>
        <p:nvSpPr>
          <p:cNvPr id="26628" name="Rectangle 2">
            <a:extLst>
              <a:ext uri="{FF2B5EF4-FFF2-40B4-BE49-F238E27FC236}">
                <a16:creationId xmlns:a16="http://schemas.microsoft.com/office/drawing/2014/main" id="{7B5CE28E-E2CD-9A1A-0CB2-D4E4CFE47C81}"/>
              </a:ext>
            </a:extLst>
          </p:cNvPr>
          <p:cNvSpPr>
            <a:spLocks noGrp="1" noChangeArrowheads="1"/>
          </p:cNvSpPr>
          <p:nvPr>
            <p:ph idx="1"/>
          </p:nvPr>
        </p:nvSpPr>
        <p:spPr>
          <a:xfrm>
            <a:off x="755650" y="1557338"/>
            <a:ext cx="7543800" cy="4895850"/>
          </a:xfrm>
        </p:spPr>
        <p:txBody>
          <a:bodyPr/>
          <a:lstStyle/>
          <a:p>
            <a:pPr marL="0" indent="0" eaLnBrk="1" hangingPunct="1">
              <a:buFontTx/>
              <a:buNone/>
            </a:pPr>
            <a:r>
              <a:rPr lang="zh-CN" altLang="en-US" sz="2400" b="1">
                <a:solidFill>
                  <a:srgbClr val="0000FF"/>
                </a:solidFill>
                <a:latin typeface="华文中宋" panose="02010600040101010101" pitchFamily="2" charset="-122"/>
                <a:ea typeface="华文中宋" panose="02010600040101010101" pitchFamily="2" charset="-122"/>
              </a:rPr>
              <a:t>黑盒测试方法是在程序接口上进行测试，主要是为了发现以下错误</a:t>
            </a:r>
            <a:r>
              <a:rPr lang="en-US" altLang="zh-CN" sz="2400" b="1">
                <a:solidFill>
                  <a:srgbClr val="0000FF"/>
                </a:solidFill>
                <a:latin typeface="华文中宋" panose="02010600040101010101" pitchFamily="2" charset="-122"/>
                <a:ea typeface="华文中宋" panose="02010600040101010101" pitchFamily="2" charset="-122"/>
              </a:rPr>
              <a:t>:</a:t>
            </a:r>
          </a:p>
          <a:p>
            <a:pPr marL="966788" lvl="1" indent="-509588" eaLnBrk="1" hangingPunct="1">
              <a:buClr>
                <a:schemeClr val="tx1"/>
              </a:buClr>
              <a:buFont typeface="Wingdings" panose="05000000000000000000" pitchFamily="2" charset="2"/>
              <a:buChar char="l"/>
            </a:pPr>
            <a:r>
              <a:rPr lang="zh-CN" altLang="en-US" sz="2000" b="1">
                <a:latin typeface="华文中宋" panose="02010600040101010101" pitchFamily="2" charset="-122"/>
                <a:ea typeface="华文中宋" panose="02010600040101010101" pitchFamily="2" charset="-122"/>
              </a:rPr>
              <a:t>是否有不正确或遗漏了的功能</a:t>
            </a:r>
            <a:r>
              <a:rPr lang="en-US" altLang="zh-CN" sz="2000" b="1">
                <a:latin typeface="华文中宋" panose="02010600040101010101" pitchFamily="2" charset="-122"/>
                <a:ea typeface="华文中宋" panose="02010600040101010101" pitchFamily="2" charset="-122"/>
              </a:rPr>
              <a:t>?</a:t>
            </a:r>
          </a:p>
          <a:p>
            <a:pPr marL="966788" lvl="1" indent="-509588" eaLnBrk="1" hangingPunct="1">
              <a:buClr>
                <a:schemeClr val="tx1"/>
              </a:buClr>
              <a:buFont typeface="Wingdings" panose="05000000000000000000" pitchFamily="2" charset="2"/>
              <a:buChar char="l"/>
            </a:pPr>
            <a:r>
              <a:rPr lang="zh-CN" altLang="en-US" sz="2000" b="1">
                <a:latin typeface="华文中宋" panose="02010600040101010101" pitchFamily="2" charset="-122"/>
                <a:ea typeface="华文中宋" panose="02010600040101010101" pitchFamily="2" charset="-122"/>
              </a:rPr>
              <a:t>在接口上，输入能否正确地接受</a:t>
            </a:r>
            <a:r>
              <a:rPr lang="en-US" altLang="zh-CN" sz="2000" b="1">
                <a:latin typeface="华文中宋" panose="02010600040101010101" pitchFamily="2" charset="-122"/>
                <a:ea typeface="华文中宋" panose="02010600040101010101" pitchFamily="2" charset="-122"/>
              </a:rPr>
              <a:t>? </a:t>
            </a:r>
            <a:r>
              <a:rPr lang="zh-CN" altLang="en-US" sz="2000" b="1">
                <a:latin typeface="华文中宋" panose="02010600040101010101" pitchFamily="2" charset="-122"/>
                <a:ea typeface="华文中宋" panose="02010600040101010101" pitchFamily="2" charset="-122"/>
              </a:rPr>
              <a:t>能否输出正确的结果</a:t>
            </a:r>
            <a:r>
              <a:rPr lang="en-US" altLang="zh-CN" sz="2000" b="1">
                <a:latin typeface="华文中宋" panose="02010600040101010101" pitchFamily="2" charset="-122"/>
                <a:ea typeface="华文中宋" panose="02010600040101010101" pitchFamily="2" charset="-122"/>
              </a:rPr>
              <a:t>?</a:t>
            </a:r>
          </a:p>
          <a:p>
            <a:pPr marL="966788" lvl="1" indent="-509588" eaLnBrk="1" hangingPunct="1">
              <a:buClr>
                <a:schemeClr val="tx1"/>
              </a:buClr>
              <a:buFont typeface="Wingdings" panose="05000000000000000000" pitchFamily="2" charset="2"/>
              <a:buChar char="l"/>
            </a:pPr>
            <a:r>
              <a:rPr lang="zh-CN" altLang="en-US" sz="2000" b="1">
                <a:latin typeface="华文中宋" panose="02010600040101010101" pitchFamily="2" charset="-122"/>
                <a:ea typeface="华文中宋" panose="02010600040101010101" pitchFamily="2" charset="-122"/>
              </a:rPr>
              <a:t>是否有数据结构错误或外部信息</a:t>
            </a:r>
            <a:r>
              <a:rPr lang="en-US" altLang="zh-CN" sz="2000" b="1">
                <a:latin typeface="华文中宋" panose="02010600040101010101" pitchFamily="2" charset="-122"/>
                <a:ea typeface="华文中宋" panose="02010600040101010101" pitchFamily="2" charset="-122"/>
              </a:rPr>
              <a:t>(</a:t>
            </a:r>
            <a:r>
              <a:rPr lang="zh-CN" altLang="en-US" sz="2000" b="1">
                <a:latin typeface="华文中宋" panose="02010600040101010101" pitchFamily="2" charset="-122"/>
                <a:ea typeface="华文中宋" panose="02010600040101010101" pitchFamily="2" charset="-122"/>
              </a:rPr>
              <a:t>例如数据文件</a:t>
            </a:r>
            <a:r>
              <a:rPr lang="en-US" altLang="zh-CN" sz="2000" b="1">
                <a:latin typeface="华文中宋" panose="02010600040101010101" pitchFamily="2" charset="-122"/>
                <a:ea typeface="华文中宋" panose="02010600040101010101" pitchFamily="2" charset="-122"/>
              </a:rPr>
              <a:t>)</a:t>
            </a:r>
            <a:r>
              <a:rPr lang="zh-CN" altLang="en-US" sz="2000" b="1">
                <a:latin typeface="华文中宋" panose="02010600040101010101" pitchFamily="2" charset="-122"/>
                <a:ea typeface="华文中宋" panose="02010600040101010101" pitchFamily="2" charset="-122"/>
              </a:rPr>
              <a:t>访问错误</a:t>
            </a:r>
            <a:r>
              <a:rPr lang="en-US" altLang="zh-CN" sz="2000" b="1">
                <a:latin typeface="华文中宋" panose="02010600040101010101" pitchFamily="2" charset="-122"/>
                <a:ea typeface="华文中宋" panose="02010600040101010101" pitchFamily="2" charset="-122"/>
              </a:rPr>
              <a:t>?</a:t>
            </a:r>
          </a:p>
          <a:p>
            <a:pPr marL="966788" lvl="1" indent="-509588" eaLnBrk="1" hangingPunct="1">
              <a:buClr>
                <a:schemeClr val="tx1"/>
              </a:buClr>
              <a:buFont typeface="Wingdings" panose="05000000000000000000" pitchFamily="2" charset="2"/>
              <a:buChar char="l"/>
            </a:pPr>
            <a:r>
              <a:rPr lang="zh-CN" altLang="en-US" sz="2000" b="1">
                <a:latin typeface="华文中宋" panose="02010600040101010101" pitchFamily="2" charset="-122"/>
                <a:ea typeface="华文中宋" panose="02010600040101010101" pitchFamily="2" charset="-122"/>
              </a:rPr>
              <a:t>性能上是否能够满足要求</a:t>
            </a:r>
            <a:r>
              <a:rPr lang="en-US" altLang="zh-CN" sz="2000" b="1">
                <a:latin typeface="华文中宋" panose="02010600040101010101" pitchFamily="2" charset="-122"/>
                <a:ea typeface="华文中宋" panose="02010600040101010101" pitchFamily="2" charset="-122"/>
              </a:rPr>
              <a:t>?</a:t>
            </a:r>
          </a:p>
          <a:p>
            <a:pPr marL="966788" lvl="1" indent="-509588" eaLnBrk="1" hangingPunct="1">
              <a:buClr>
                <a:schemeClr val="tx1"/>
              </a:buClr>
              <a:buFont typeface="Wingdings" panose="05000000000000000000" pitchFamily="2" charset="2"/>
              <a:buChar char="l"/>
            </a:pPr>
            <a:r>
              <a:rPr lang="zh-CN" altLang="en-US" sz="2000" b="1">
                <a:latin typeface="华文中宋" panose="02010600040101010101" pitchFamily="2" charset="-122"/>
                <a:ea typeface="华文中宋" panose="02010600040101010101" pitchFamily="2" charset="-122"/>
              </a:rPr>
              <a:t>是否有初始化或终止性错误</a:t>
            </a:r>
            <a:r>
              <a:rPr lang="en-US" altLang="zh-CN" sz="2000" b="1">
                <a:latin typeface="华文中宋" panose="02010600040101010101" pitchFamily="2" charset="-122"/>
                <a:ea typeface="华文中宋" panose="02010600040101010101" pitchFamily="2" charset="-122"/>
              </a:rPr>
              <a:t>?</a:t>
            </a:r>
            <a:r>
              <a:rPr lang="zh-CN" altLang="en-US" sz="2400" b="1">
                <a:latin typeface="华文中宋" panose="02010600040101010101" pitchFamily="2" charset="-122"/>
                <a:ea typeface="华文中宋" panose="02010600040101010101" pitchFamily="2" charset="-122"/>
              </a:rPr>
              <a:t>　</a:t>
            </a:r>
          </a:p>
          <a:p>
            <a:pPr marL="0" indent="0" eaLnBrk="1" hangingPunct="1">
              <a:lnSpc>
                <a:spcPct val="110000"/>
              </a:lnSpc>
              <a:buFontTx/>
              <a:buNone/>
            </a:pPr>
            <a:r>
              <a:rPr lang="zh-CN" altLang="en-US" sz="2400" b="1">
                <a:ea typeface="华文中宋" panose="02010600040101010101" pitchFamily="2" charset="-122"/>
              </a:rPr>
              <a:t>要想用黑盒测试发现程序中所有的错误，必须在</a:t>
            </a:r>
            <a:r>
              <a:rPr lang="zh-CN" altLang="en-US" b="1">
                <a:ea typeface="华文中宋" panose="02010600040101010101" pitchFamily="2" charset="-122"/>
              </a:rPr>
              <a:t>所有</a:t>
            </a:r>
            <a:r>
              <a:rPr lang="zh-CN" altLang="en-US" sz="2400" b="1">
                <a:ea typeface="华文中宋" panose="02010600040101010101" pitchFamily="2" charset="-122"/>
              </a:rPr>
              <a:t>可能的输入条件和输出条件中确定测试数据，来检查程序是否都能产生正确的输出。</a:t>
            </a:r>
          </a:p>
          <a:p>
            <a:pPr marL="0" indent="0" algn="ctr" eaLnBrk="1" hangingPunct="1">
              <a:lnSpc>
                <a:spcPct val="110000"/>
              </a:lnSpc>
              <a:buFontTx/>
              <a:buNone/>
            </a:pPr>
            <a:r>
              <a:rPr lang="zh-CN" altLang="en-US" b="1">
                <a:solidFill>
                  <a:srgbClr val="CC0000"/>
                </a:solidFill>
                <a:ea typeface="华文中宋" panose="02010600040101010101" pitchFamily="2" charset="-122"/>
              </a:rPr>
              <a:t>但，这是不可能的</a:t>
            </a:r>
            <a:r>
              <a:rPr lang="zh-CN" altLang="en-US" sz="2000" b="1">
                <a:solidFill>
                  <a:srgbClr val="CC0000"/>
                </a:solidFill>
                <a:ea typeface="华文中宋" panose="02010600040101010101" pitchFamily="2" charset="-122"/>
              </a:rPr>
              <a:t>！</a:t>
            </a:r>
          </a:p>
        </p:txBody>
      </p:sp>
      <p:sp>
        <p:nvSpPr>
          <p:cNvPr id="26629" name="Text Box 3">
            <a:extLst>
              <a:ext uri="{FF2B5EF4-FFF2-40B4-BE49-F238E27FC236}">
                <a16:creationId xmlns:a16="http://schemas.microsoft.com/office/drawing/2014/main" id="{0368DCA5-74C7-9700-7892-4A8F351D7DAF}"/>
              </a:ext>
            </a:extLst>
          </p:cNvPr>
          <p:cNvSpPr txBox="1">
            <a:spLocks noChangeArrowheads="1"/>
          </p:cNvSpPr>
          <p:nvPr/>
        </p:nvSpPr>
        <p:spPr bwMode="auto">
          <a:xfrm>
            <a:off x="3913710" y="376702"/>
            <a:ext cx="4929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3600" dirty="0">
                <a:solidFill>
                  <a:srgbClr val="FF0000"/>
                </a:solidFill>
                <a:ea typeface="华文中宋" panose="02010600040101010101" pitchFamily="2" charset="-122"/>
              </a:rPr>
              <a:t>黑盒测试</a:t>
            </a:r>
            <a:r>
              <a:rPr lang="en-US" altLang="zh-CN" sz="3600" dirty="0">
                <a:solidFill>
                  <a:srgbClr val="FF0000"/>
                </a:solidFill>
                <a:ea typeface="华文中宋" panose="02010600040101010101" pitchFamily="2" charset="-122"/>
              </a:rPr>
              <a:t>:</a:t>
            </a:r>
            <a:r>
              <a:rPr lang="zh-CN" altLang="en-US" sz="3600" dirty="0">
                <a:solidFill>
                  <a:srgbClr val="FF0000"/>
                </a:solidFill>
                <a:ea typeface="华文中宋" panose="02010600040101010101" pitchFamily="2" charset="-122"/>
              </a:rPr>
              <a:t>设计测试数据</a:t>
            </a:r>
          </a:p>
        </p:txBody>
      </p:sp>
    </p:spTree>
  </p:cSld>
  <p:clrMapOvr>
    <a:masterClrMapping/>
  </p:clrMapOvr>
  <p:transition>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a:extLst>
              <a:ext uri="{FF2B5EF4-FFF2-40B4-BE49-F238E27FC236}">
                <a16:creationId xmlns:a16="http://schemas.microsoft.com/office/drawing/2014/main" id="{299B9D02-2A80-BB44-E64F-D7C3952A3F8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64D3F87B-4034-4321-90FC-B085C176BB0A}" type="slidenum">
              <a:rPr lang="en-US" altLang="zh-CN" sz="1200" b="0" smtClean="0">
                <a:latin typeface="Arial Black" panose="020B0A04020102020204" pitchFamily="34" charset="0"/>
              </a:rPr>
              <a:pPr>
                <a:spcBef>
                  <a:spcPct val="0"/>
                </a:spcBef>
                <a:buFontTx/>
                <a:buNone/>
              </a:pPr>
              <a:t>21</a:t>
            </a:fld>
            <a:endParaRPr lang="en-US" altLang="zh-CN" sz="1200" b="0">
              <a:latin typeface="Arial Black" panose="020B0A04020102020204" pitchFamily="34" charset="0"/>
            </a:endParaRPr>
          </a:p>
        </p:txBody>
      </p:sp>
      <p:sp>
        <p:nvSpPr>
          <p:cNvPr id="27651" name="日期占位符 5">
            <a:extLst>
              <a:ext uri="{FF2B5EF4-FFF2-40B4-BE49-F238E27FC236}">
                <a16:creationId xmlns:a16="http://schemas.microsoft.com/office/drawing/2014/main" id="{567359B5-09E5-1595-0978-37AFD6AE5041}"/>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AC2668-9A1F-4386-A49A-A9DA7C662188}" type="datetime1">
              <a:rPr lang="zh-CN" altLang="en-US" sz="1200" smtClean="0"/>
              <a:pPr>
                <a:spcBef>
                  <a:spcPct val="0"/>
                </a:spcBef>
                <a:buFontTx/>
                <a:buNone/>
              </a:pPr>
              <a:t>2024/4/29</a:t>
            </a:fld>
            <a:endParaRPr lang="zh-CN" altLang="en-US" sz="1200"/>
          </a:p>
        </p:txBody>
      </p:sp>
      <p:sp>
        <p:nvSpPr>
          <p:cNvPr id="27652" name="Rectangle 2">
            <a:extLst>
              <a:ext uri="{FF2B5EF4-FFF2-40B4-BE49-F238E27FC236}">
                <a16:creationId xmlns:a16="http://schemas.microsoft.com/office/drawing/2014/main" id="{D4A4AB1F-DFEA-F198-4BBB-9D20FB64CAF6}"/>
              </a:ext>
            </a:extLst>
          </p:cNvPr>
          <p:cNvSpPr>
            <a:spLocks noGrp="1" noChangeArrowheads="1"/>
          </p:cNvSpPr>
          <p:nvPr>
            <p:ph idx="1"/>
          </p:nvPr>
        </p:nvSpPr>
        <p:spPr>
          <a:xfrm>
            <a:off x="468313" y="765175"/>
            <a:ext cx="5256212" cy="3384550"/>
          </a:xfrm>
          <a:ln>
            <a:solidFill>
              <a:schemeClr val="tx1"/>
            </a:solidFill>
            <a:miter lim="800000"/>
            <a:headEnd/>
            <a:tailEnd/>
          </a:ln>
        </p:spPr>
        <p:txBody>
          <a:bodyPr/>
          <a:lstStyle/>
          <a:p>
            <a:pPr marL="444500" indent="-444500" eaLnBrk="1" hangingPunct="1">
              <a:lnSpc>
                <a:spcPct val="85000"/>
              </a:lnSpc>
            </a:pPr>
            <a:r>
              <a:rPr lang="zh-CN" altLang="en-US" sz="2000">
                <a:solidFill>
                  <a:srgbClr val="0000FF"/>
                </a:solidFill>
                <a:latin typeface="Times New Roman" panose="02020603050405020304" pitchFamily="18" charset="0"/>
                <a:ea typeface="黑体" panose="02010609060101010101" pitchFamily="49" charset="-122"/>
              </a:rPr>
              <a:t>假设</a:t>
            </a:r>
            <a:r>
              <a:rPr lang="zh-CN" altLang="en-US" sz="2000">
                <a:solidFill>
                  <a:srgbClr val="FF3300"/>
                </a:solidFill>
                <a:latin typeface="Times New Roman" panose="02020603050405020304" pitchFamily="18" charset="0"/>
                <a:ea typeface="黑体" panose="02010609060101010101" pitchFamily="49" charset="-122"/>
              </a:rPr>
              <a:t>一个程序</a:t>
            </a:r>
            <a:r>
              <a:rPr lang="en-US" altLang="zh-CN" sz="2000" b="1" i="1">
                <a:solidFill>
                  <a:srgbClr val="FF3300"/>
                </a:solidFill>
                <a:latin typeface="Times New Roman" panose="02020603050405020304" pitchFamily="18" charset="0"/>
                <a:ea typeface="黑体" panose="02010609060101010101" pitchFamily="49" charset="-122"/>
              </a:rPr>
              <a:t>P</a:t>
            </a:r>
            <a:r>
              <a:rPr lang="zh-CN" altLang="en-US" sz="2000">
                <a:solidFill>
                  <a:srgbClr val="0000FF"/>
                </a:solidFill>
                <a:latin typeface="Times New Roman" panose="02020603050405020304" pitchFamily="18" charset="0"/>
                <a:ea typeface="黑体" panose="02010609060101010101" pitchFamily="49" charset="-122"/>
              </a:rPr>
              <a:t>有</a:t>
            </a:r>
            <a:r>
              <a:rPr lang="zh-CN" altLang="en-US" sz="2000">
                <a:solidFill>
                  <a:srgbClr val="FF3300"/>
                </a:solidFill>
                <a:latin typeface="Times New Roman" panose="02020603050405020304" pitchFamily="18" charset="0"/>
                <a:ea typeface="黑体" panose="02010609060101010101" pitchFamily="49" charset="-122"/>
              </a:rPr>
              <a:t>输入量</a:t>
            </a:r>
            <a:r>
              <a:rPr lang="en-US" altLang="zh-CN" sz="2000" b="1" i="1">
                <a:solidFill>
                  <a:srgbClr val="FF3300"/>
                </a:solidFill>
                <a:latin typeface="Times New Roman" panose="02020603050405020304" pitchFamily="18" charset="0"/>
                <a:ea typeface="黑体" panose="02010609060101010101" pitchFamily="49" charset="-122"/>
              </a:rPr>
              <a:t>X</a:t>
            </a:r>
            <a:r>
              <a:rPr lang="zh-CN" altLang="en-US" sz="2000">
                <a:solidFill>
                  <a:srgbClr val="FF3300"/>
                </a:solidFill>
                <a:latin typeface="Times New Roman" panose="02020603050405020304" pitchFamily="18" charset="0"/>
                <a:ea typeface="黑体" panose="02010609060101010101" pitchFamily="49" charset="-122"/>
              </a:rPr>
              <a:t>和</a:t>
            </a:r>
            <a:r>
              <a:rPr lang="en-US" altLang="zh-CN" sz="2000" b="1" i="1">
                <a:solidFill>
                  <a:srgbClr val="FF3300"/>
                </a:solidFill>
                <a:latin typeface="Times New Roman" panose="02020603050405020304" pitchFamily="18" charset="0"/>
                <a:ea typeface="黑体" panose="02010609060101010101" pitchFamily="49" charset="-122"/>
              </a:rPr>
              <a:t>Y</a:t>
            </a:r>
            <a:r>
              <a:rPr lang="zh-CN" altLang="en-US" sz="2000">
                <a:solidFill>
                  <a:srgbClr val="0000FF"/>
                </a:solidFill>
                <a:latin typeface="Times New Roman" panose="02020603050405020304" pitchFamily="18" charset="0"/>
                <a:ea typeface="黑体" panose="02010609060101010101" pitchFamily="49" charset="-122"/>
              </a:rPr>
              <a:t>及</a:t>
            </a:r>
            <a:r>
              <a:rPr lang="zh-CN" altLang="en-US" sz="2000">
                <a:solidFill>
                  <a:srgbClr val="FF3300"/>
                </a:solidFill>
                <a:latin typeface="Times New Roman" panose="02020603050405020304" pitchFamily="18" charset="0"/>
                <a:ea typeface="黑体" panose="02010609060101010101" pitchFamily="49" charset="-122"/>
              </a:rPr>
              <a:t>输出量</a:t>
            </a:r>
            <a:r>
              <a:rPr lang="en-US" altLang="zh-CN" sz="2000" b="1" i="1">
                <a:solidFill>
                  <a:srgbClr val="FF3300"/>
                </a:solidFill>
                <a:latin typeface="Times New Roman" panose="02020603050405020304" pitchFamily="18" charset="0"/>
                <a:ea typeface="黑体" panose="02010609060101010101" pitchFamily="49" charset="-122"/>
              </a:rPr>
              <a:t>Z</a:t>
            </a:r>
            <a:r>
              <a:rPr lang="zh-CN" altLang="en-US" sz="2000">
                <a:solidFill>
                  <a:srgbClr val="0000FF"/>
                </a:solidFill>
                <a:latin typeface="Times New Roman" panose="02020603050405020304" pitchFamily="18" charset="0"/>
                <a:ea typeface="黑体" panose="02010609060101010101" pitchFamily="49" charset="-122"/>
              </a:rPr>
              <a:t>。在字长为</a:t>
            </a:r>
            <a:r>
              <a:rPr lang="en-US" altLang="zh-CN" sz="2000">
                <a:solidFill>
                  <a:srgbClr val="0000FF"/>
                </a:solidFill>
                <a:latin typeface="Times New Roman" panose="02020603050405020304" pitchFamily="18" charset="0"/>
                <a:ea typeface="黑体" panose="02010609060101010101" pitchFamily="49" charset="-122"/>
              </a:rPr>
              <a:t>32</a:t>
            </a:r>
            <a:r>
              <a:rPr lang="zh-CN" altLang="en-US" sz="2000">
                <a:solidFill>
                  <a:srgbClr val="0000FF"/>
                </a:solidFill>
                <a:latin typeface="Times New Roman" panose="02020603050405020304" pitchFamily="18" charset="0"/>
                <a:ea typeface="黑体" panose="02010609060101010101" pitchFamily="49" charset="-122"/>
              </a:rPr>
              <a:t>位的计算机上运行。</a:t>
            </a:r>
            <a:r>
              <a:rPr lang="zh-CN" altLang="en-US" sz="2000">
                <a:solidFill>
                  <a:srgbClr val="FF3300"/>
                </a:solidFill>
                <a:latin typeface="Times New Roman" panose="02020603050405020304" pitchFamily="18" charset="0"/>
                <a:ea typeface="黑体" panose="02010609060101010101" pitchFamily="49" charset="-122"/>
              </a:rPr>
              <a:t>若</a:t>
            </a:r>
            <a:r>
              <a:rPr lang="en-US" altLang="zh-CN" sz="2000" b="1" i="1">
                <a:solidFill>
                  <a:srgbClr val="FF3300"/>
                </a:solidFill>
                <a:latin typeface="Times New Roman" panose="02020603050405020304" pitchFamily="18" charset="0"/>
                <a:ea typeface="黑体" panose="02010609060101010101" pitchFamily="49" charset="-122"/>
              </a:rPr>
              <a:t>X</a:t>
            </a:r>
            <a:r>
              <a:rPr lang="zh-CN" altLang="en-US" sz="2000">
                <a:solidFill>
                  <a:srgbClr val="FF3300"/>
                </a:solidFill>
                <a:latin typeface="Times New Roman" panose="02020603050405020304" pitchFamily="18" charset="0"/>
                <a:ea typeface="黑体" panose="02010609060101010101" pitchFamily="49" charset="-122"/>
              </a:rPr>
              <a:t>、</a:t>
            </a:r>
            <a:r>
              <a:rPr lang="en-US" altLang="zh-CN" sz="2000" b="1" i="1">
                <a:solidFill>
                  <a:srgbClr val="FF3300"/>
                </a:solidFill>
                <a:latin typeface="Times New Roman" panose="02020603050405020304" pitchFamily="18" charset="0"/>
                <a:ea typeface="黑体" panose="02010609060101010101" pitchFamily="49" charset="-122"/>
              </a:rPr>
              <a:t>Y</a:t>
            </a:r>
            <a:r>
              <a:rPr lang="zh-CN" altLang="en-US" sz="2000">
                <a:solidFill>
                  <a:srgbClr val="FF3300"/>
                </a:solidFill>
                <a:latin typeface="Times New Roman" panose="02020603050405020304" pitchFamily="18" charset="0"/>
                <a:ea typeface="黑体" panose="02010609060101010101" pitchFamily="49" charset="-122"/>
              </a:rPr>
              <a:t>取整数</a:t>
            </a:r>
            <a:r>
              <a:rPr lang="zh-CN" altLang="en-US" sz="2000">
                <a:solidFill>
                  <a:srgbClr val="0000FF"/>
                </a:solidFill>
                <a:latin typeface="Times New Roman" panose="02020603050405020304" pitchFamily="18" charset="0"/>
                <a:ea typeface="黑体" panose="02010609060101010101" pitchFamily="49" charset="-122"/>
              </a:rPr>
              <a:t>，按黑盒方法进行穷举测试：</a:t>
            </a:r>
          </a:p>
          <a:p>
            <a:pPr marL="444500" indent="-444500" eaLnBrk="1" hangingPunct="1">
              <a:lnSpc>
                <a:spcPct val="85000"/>
              </a:lnSpc>
            </a:pPr>
            <a:r>
              <a:rPr lang="zh-CN" altLang="en-US" sz="2000">
                <a:solidFill>
                  <a:srgbClr val="0000FF"/>
                </a:solidFill>
                <a:ea typeface="黑体" panose="02010609060101010101" pitchFamily="49" charset="-122"/>
              </a:rPr>
              <a:t>可能采用的</a:t>
            </a:r>
          </a:p>
          <a:p>
            <a:pPr marL="444500" indent="-444500" eaLnBrk="1" hangingPunct="1">
              <a:lnSpc>
                <a:spcPct val="85000"/>
              </a:lnSpc>
              <a:buFontTx/>
              <a:buNone/>
            </a:pPr>
            <a:r>
              <a:rPr lang="zh-CN" altLang="en-US" sz="2000">
                <a:solidFill>
                  <a:srgbClr val="0000FF"/>
                </a:solidFill>
                <a:ea typeface="黑体" panose="02010609060101010101" pitchFamily="49" charset="-122"/>
              </a:rPr>
              <a:t>  	测试数据组：</a:t>
            </a:r>
            <a:endParaRPr lang="zh-CN" altLang="en-US" sz="1600">
              <a:solidFill>
                <a:srgbClr val="0000FF"/>
              </a:solidFill>
            </a:endParaRPr>
          </a:p>
          <a:p>
            <a:pPr marL="444500" indent="-444500" eaLnBrk="1" hangingPunct="1">
              <a:lnSpc>
                <a:spcPct val="85000"/>
              </a:lnSpc>
              <a:buFontTx/>
              <a:buNone/>
            </a:pPr>
            <a:r>
              <a:rPr lang="zh-CN" altLang="en-US" sz="2000" b="1" i="1">
                <a:solidFill>
                  <a:srgbClr val="0000FF"/>
                </a:solidFill>
                <a:latin typeface="Times New Roman" panose="02020603050405020304" pitchFamily="18" charset="0"/>
              </a:rPr>
              <a:t>    	</a:t>
            </a:r>
            <a:r>
              <a:rPr lang="en-US" altLang="zh-CN" sz="2000" b="1" i="1">
                <a:solidFill>
                  <a:srgbClr val="FF3300"/>
                </a:solidFill>
                <a:latin typeface="Times New Roman" panose="02020603050405020304" pitchFamily="18" charset="0"/>
              </a:rPr>
              <a:t>2</a:t>
            </a:r>
            <a:r>
              <a:rPr lang="en-US" altLang="zh-CN" sz="2000" b="1" i="1" baseline="30000">
                <a:solidFill>
                  <a:srgbClr val="FF3300"/>
                </a:solidFill>
                <a:latin typeface="Times New Roman" panose="02020603050405020304" pitchFamily="18" charset="0"/>
              </a:rPr>
              <a:t>32</a:t>
            </a:r>
            <a:r>
              <a:rPr lang="en-US" altLang="zh-CN" sz="2000" b="1">
                <a:solidFill>
                  <a:srgbClr val="FF3300"/>
                </a:solidFill>
                <a:latin typeface="Times New Roman" panose="02020603050405020304" pitchFamily="18" charset="0"/>
              </a:rPr>
              <a:t>×</a:t>
            </a:r>
            <a:r>
              <a:rPr lang="en-US" altLang="zh-CN" sz="2000" b="1" i="1">
                <a:solidFill>
                  <a:srgbClr val="FF3300"/>
                </a:solidFill>
                <a:latin typeface="Times New Roman" panose="02020603050405020304" pitchFamily="18" charset="0"/>
              </a:rPr>
              <a:t>2</a:t>
            </a:r>
            <a:r>
              <a:rPr lang="en-US" altLang="zh-CN" sz="2000" b="1" i="1" baseline="30000">
                <a:solidFill>
                  <a:srgbClr val="FF3300"/>
                </a:solidFill>
                <a:latin typeface="Times New Roman" panose="02020603050405020304" pitchFamily="18" charset="0"/>
              </a:rPr>
              <a:t>32</a:t>
            </a:r>
          </a:p>
          <a:p>
            <a:pPr marL="444500" indent="-444500" eaLnBrk="1" hangingPunct="1">
              <a:lnSpc>
                <a:spcPct val="85000"/>
              </a:lnSpc>
              <a:buFontTx/>
              <a:buNone/>
            </a:pPr>
            <a:r>
              <a:rPr lang="en-US" altLang="zh-CN" sz="2000" b="1" i="1">
                <a:solidFill>
                  <a:srgbClr val="FF3300"/>
                </a:solidFill>
                <a:latin typeface="Times New Roman" panose="02020603050405020304" pitchFamily="18" charset="0"/>
              </a:rPr>
              <a:t>     </a:t>
            </a:r>
            <a:r>
              <a:rPr lang="zh-CN" altLang="en-US" sz="2000" b="1">
                <a:solidFill>
                  <a:srgbClr val="FF3300"/>
                </a:solidFill>
                <a:latin typeface="Times New Roman" panose="02020603050405020304" pitchFamily="18" charset="0"/>
              </a:rPr>
              <a:t>＝</a:t>
            </a:r>
            <a:r>
              <a:rPr lang="en-US" altLang="zh-CN" sz="2000" b="1" i="1">
                <a:solidFill>
                  <a:srgbClr val="FF3300"/>
                </a:solidFill>
                <a:latin typeface="Times New Roman" panose="02020603050405020304" pitchFamily="18" charset="0"/>
              </a:rPr>
              <a:t>2</a:t>
            </a:r>
            <a:r>
              <a:rPr lang="en-US" altLang="zh-CN" sz="2000" b="1" i="1" baseline="30000">
                <a:solidFill>
                  <a:srgbClr val="FF3300"/>
                </a:solidFill>
                <a:latin typeface="Times New Roman" panose="02020603050405020304" pitchFamily="18" charset="0"/>
              </a:rPr>
              <a:t>64</a:t>
            </a:r>
            <a:r>
              <a:rPr lang="en-US" altLang="zh-CN" sz="1600">
                <a:solidFill>
                  <a:srgbClr val="0000FF"/>
                </a:solidFill>
              </a:rPr>
              <a:t>   </a:t>
            </a:r>
          </a:p>
          <a:p>
            <a:pPr marL="444500" indent="-444500" eaLnBrk="1" hangingPunct="1">
              <a:lnSpc>
                <a:spcPct val="85000"/>
              </a:lnSpc>
            </a:pPr>
            <a:r>
              <a:rPr lang="zh-CN" altLang="en-US" sz="2000">
                <a:solidFill>
                  <a:srgbClr val="0000FF"/>
                </a:solidFill>
                <a:latin typeface="黑体" panose="02010609060101010101" pitchFamily="49" charset="-122"/>
                <a:ea typeface="黑体" panose="02010609060101010101" pitchFamily="49" charset="-122"/>
              </a:rPr>
              <a:t>如果测试一</a:t>
            </a:r>
          </a:p>
          <a:p>
            <a:pPr marL="444500" indent="-444500" eaLnBrk="1" hangingPunct="1">
              <a:lnSpc>
                <a:spcPct val="85000"/>
              </a:lnSpc>
              <a:buFontTx/>
              <a:buNone/>
            </a:pPr>
            <a:r>
              <a:rPr lang="zh-CN" altLang="en-US" sz="2000">
                <a:solidFill>
                  <a:srgbClr val="0000FF"/>
                </a:solidFill>
                <a:latin typeface="黑体" panose="02010609060101010101" pitchFamily="49" charset="-122"/>
                <a:ea typeface="黑体" panose="02010609060101010101" pitchFamily="49" charset="-122"/>
              </a:rPr>
              <a:t> 	组数据需要</a:t>
            </a:r>
            <a:r>
              <a:rPr lang="en-US" altLang="zh-CN" sz="2000">
                <a:solidFill>
                  <a:srgbClr val="0000FF"/>
                </a:solidFill>
                <a:latin typeface="黑体" panose="02010609060101010101" pitchFamily="49" charset="-122"/>
                <a:ea typeface="黑体" panose="02010609060101010101" pitchFamily="49" charset="-122"/>
              </a:rPr>
              <a:t>1</a:t>
            </a:r>
            <a:r>
              <a:rPr lang="zh-CN" altLang="en-US" sz="2000">
                <a:solidFill>
                  <a:srgbClr val="0000FF"/>
                </a:solidFill>
                <a:latin typeface="黑体" panose="02010609060101010101" pitchFamily="49" charset="-122"/>
                <a:ea typeface="黑体" panose="02010609060101010101" pitchFamily="49" charset="-122"/>
              </a:rPr>
              <a:t>毫秒，一年工作</a:t>
            </a:r>
            <a:r>
              <a:rPr lang="en-US" altLang="zh-CN" sz="2000" b="1" i="1">
                <a:solidFill>
                  <a:srgbClr val="FF3300"/>
                </a:solidFill>
                <a:latin typeface="Times New Roman" panose="02020603050405020304" pitchFamily="18" charset="0"/>
                <a:ea typeface="黑体" panose="02010609060101010101" pitchFamily="49" charset="-122"/>
              </a:rPr>
              <a:t>365</a:t>
            </a:r>
            <a:r>
              <a:rPr lang="en-US" altLang="zh-CN" sz="2000" b="1">
                <a:solidFill>
                  <a:srgbClr val="FF3300"/>
                </a:solidFill>
                <a:latin typeface="Times New Roman" panose="02020603050405020304" pitchFamily="18" charset="0"/>
              </a:rPr>
              <a:t>×</a:t>
            </a:r>
            <a:r>
              <a:rPr lang="en-US" altLang="zh-CN" sz="2000" b="1" i="1">
                <a:solidFill>
                  <a:srgbClr val="FF3300"/>
                </a:solidFill>
                <a:latin typeface="Times New Roman" panose="02020603050405020304" pitchFamily="18" charset="0"/>
              </a:rPr>
              <a:t> </a:t>
            </a:r>
            <a:r>
              <a:rPr lang="en-US" altLang="zh-CN" sz="2000" b="1" i="1">
                <a:solidFill>
                  <a:srgbClr val="FF3300"/>
                </a:solidFill>
                <a:latin typeface="Times New Roman" panose="02020603050405020304" pitchFamily="18" charset="0"/>
                <a:ea typeface="黑体" panose="02010609060101010101" pitchFamily="49" charset="-122"/>
              </a:rPr>
              <a:t>24</a:t>
            </a:r>
            <a:r>
              <a:rPr lang="zh-CN" altLang="en-US" sz="2000">
                <a:solidFill>
                  <a:srgbClr val="FF3300"/>
                </a:solidFill>
                <a:latin typeface="黑体" panose="02010609060101010101" pitchFamily="49" charset="-122"/>
                <a:ea typeface="黑体" panose="02010609060101010101" pitchFamily="49" charset="-122"/>
              </a:rPr>
              <a:t>小时</a:t>
            </a:r>
            <a:r>
              <a:rPr lang="zh-CN" altLang="en-US" sz="2000">
                <a:solidFill>
                  <a:srgbClr val="0000FF"/>
                </a:solidFill>
                <a:latin typeface="黑体" panose="02010609060101010101" pitchFamily="49" charset="-122"/>
                <a:ea typeface="黑体" panose="02010609060101010101" pitchFamily="49" charset="-122"/>
              </a:rPr>
              <a:t>，完成所有测试需</a:t>
            </a:r>
            <a:r>
              <a:rPr lang="en-US" altLang="zh-CN" sz="2000">
                <a:solidFill>
                  <a:srgbClr val="FF3300"/>
                </a:solidFill>
                <a:latin typeface="黑体" panose="02010609060101010101" pitchFamily="49" charset="-122"/>
                <a:ea typeface="黑体" panose="02010609060101010101" pitchFamily="49" charset="-122"/>
              </a:rPr>
              <a:t>5</a:t>
            </a:r>
            <a:r>
              <a:rPr lang="zh-CN" altLang="en-US" sz="2000">
                <a:solidFill>
                  <a:srgbClr val="FF3300"/>
                </a:solidFill>
                <a:latin typeface="黑体" panose="02010609060101010101" pitchFamily="49" charset="-122"/>
                <a:ea typeface="黑体" panose="02010609060101010101" pitchFamily="49" charset="-122"/>
              </a:rPr>
              <a:t>亿年</a:t>
            </a:r>
            <a:r>
              <a:rPr lang="zh-CN" altLang="en-US" sz="2000">
                <a:solidFill>
                  <a:srgbClr val="0000FF"/>
                </a:solidFill>
                <a:latin typeface="黑体" panose="02010609060101010101" pitchFamily="49" charset="-122"/>
                <a:ea typeface="黑体" panose="02010609060101010101" pitchFamily="49" charset="-122"/>
              </a:rPr>
              <a:t>。</a:t>
            </a:r>
            <a:endParaRPr lang="zh-CN" altLang="en-US" sz="2000"/>
          </a:p>
        </p:txBody>
      </p:sp>
      <p:pic>
        <p:nvPicPr>
          <p:cNvPr id="27653" name="Picture 3">
            <a:extLst>
              <a:ext uri="{FF2B5EF4-FFF2-40B4-BE49-F238E27FC236}">
                <a16:creationId xmlns:a16="http://schemas.microsoft.com/office/drawing/2014/main" id="{F3A8E132-81DF-C293-F4DD-9F459536B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844675"/>
            <a:ext cx="2627312"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4">
            <a:extLst>
              <a:ext uri="{FF2B5EF4-FFF2-40B4-BE49-F238E27FC236}">
                <a16:creationId xmlns:a16="http://schemas.microsoft.com/office/drawing/2014/main" id="{27D16C1D-37B0-437F-244A-0E4ECDC1FC31}"/>
              </a:ext>
            </a:extLst>
          </p:cNvPr>
          <p:cNvSpPr>
            <a:spLocks noChangeArrowheads="1"/>
          </p:cNvSpPr>
          <p:nvPr/>
        </p:nvSpPr>
        <p:spPr bwMode="auto">
          <a:xfrm>
            <a:off x="4859338" y="4292600"/>
            <a:ext cx="3505200" cy="233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buClr>
                <a:schemeClr val="tx1"/>
              </a:buClr>
              <a:buSzPct val="75000"/>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黑盒测试的几种方法</a:t>
            </a:r>
            <a:endParaRPr lang="zh-CN" altLang="en-US">
              <a:solidFill>
                <a:srgbClr val="0000FF"/>
              </a:solidFill>
              <a:latin typeface="华文中宋" panose="02010600040101010101" pitchFamily="2" charset="-122"/>
              <a:ea typeface="华文中宋" panose="02010600040101010101" pitchFamily="2" charset="-122"/>
            </a:endParaRPr>
          </a:p>
          <a:p>
            <a:pPr>
              <a:buClr>
                <a:schemeClr val="tx1"/>
              </a:buClr>
              <a:buSzPct val="75000"/>
              <a:buFont typeface="Wingdings" panose="05000000000000000000" pitchFamily="2" charset="2"/>
              <a:buChar char="n"/>
            </a:pPr>
            <a:r>
              <a:rPr lang="zh-CN" altLang="en-US" sz="2400">
                <a:solidFill>
                  <a:srgbClr val="0000FF"/>
                </a:solidFill>
                <a:latin typeface="华文中宋" panose="02010600040101010101" pitchFamily="2" charset="-122"/>
                <a:ea typeface="华文中宋" panose="02010600040101010101" pitchFamily="2" charset="-122"/>
              </a:rPr>
              <a:t> 等价类划分</a:t>
            </a:r>
          </a:p>
          <a:p>
            <a:pPr>
              <a:buClr>
                <a:schemeClr val="tx1"/>
              </a:buClr>
              <a:buSzPct val="75000"/>
              <a:buFont typeface="Wingdings" panose="05000000000000000000" pitchFamily="2" charset="2"/>
              <a:buChar char="n"/>
            </a:pPr>
            <a:r>
              <a:rPr lang="zh-CN" altLang="en-US" sz="2400">
                <a:solidFill>
                  <a:srgbClr val="0000FF"/>
                </a:solidFill>
                <a:latin typeface="华文中宋" panose="02010600040101010101" pitchFamily="2" charset="-122"/>
                <a:ea typeface="华文中宋" panose="02010600040101010101" pitchFamily="2" charset="-122"/>
              </a:rPr>
              <a:t> 边界值分析</a:t>
            </a:r>
          </a:p>
          <a:p>
            <a:pPr>
              <a:buClr>
                <a:schemeClr val="tx1"/>
              </a:buClr>
              <a:buSzPct val="75000"/>
              <a:buFont typeface="Wingdings" panose="05000000000000000000" pitchFamily="2" charset="2"/>
              <a:buChar char="n"/>
            </a:pPr>
            <a:r>
              <a:rPr lang="zh-CN" altLang="en-US" sz="2400">
                <a:solidFill>
                  <a:srgbClr val="0000FF"/>
                </a:solidFill>
                <a:latin typeface="华文中宋" panose="02010600040101010101" pitchFamily="2" charset="-122"/>
                <a:ea typeface="华文中宋" panose="02010600040101010101" pitchFamily="2" charset="-122"/>
              </a:rPr>
              <a:t> 错误推测法</a:t>
            </a:r>
          </a:p>
          <a:p>
            <a:pPr>
              <a:buClr>
                <a:schemeClr val="tx1"/>
              </a:buClr>
              <a:buSzPct val="75000"/>
              <a:buFont typeface="Wingdings" panose="05000000000000000000" pitchFamily="2" charset="2"/>
              <a:buChar char="n"/>
            </a:pPr>
            <a:r>
              <a:rPr lang="zh-CN" altLang="en-US" sz="2400">
                <a:solidFill>
                  <a:srgbClr val="0000FF"/>
                </a:solidFill>
                <a:latin typeface="华文中宋" panose="02010600040101010101" pitchFamily="2" charset="-122"/>
                <a:ea typeface="华文中宋" panose="02010600040101010101" pitchFamily="2" charset="-122"/>
              </a:rPr>
              <a:t> 因果图</a:t>
            </a: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a:extLst>
              <a:ext uri="{FF2B5EF4-FFF2-40B4-BE49-F238E27FC236}">
                <a16:creationId xmlns:a16="http://schemas.microsoft.com/office/drawing/2014/main" id="{0BBB0116-FF58-77AE-4256-EF8D30A4C488}"/>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C84B48B9-0C16-4A97-B680-2E51008B9D49}" type="slidenum">
              <a:rPr lang="en-US" altLang="zh-CN" sz="1200" b="0" smtClean="0">
                <a:latin typeface="Arial Black" panose="020B0A04020102020204" pitchFamily="34" charset="0"/>
              </a:rPr>
              <a:pPr>
                <a:spcBef>
                  <a:spcPct val="0"/>
                </a:spcBef>
                <a:buFontTx/>
                <a:buNone/>
              </a:pPr>
              <a:t>22</a:t>
            </a:fld>
            <a:endParaRPr lang="en-US" altLang="zh-CN" sz="1200" b="0">
              <a:latin typeface="Arial Black" panose="020B0A04020102020204" pitchFamily="34" charset="0"/>
            </a:endParaRPr>
          </a:p>
        </p:txBody>
      </p:sp>
      <p:sp>
        <p:nvSpPr>
          <p:cNvPr id="28675" name="日期占位符 5">
            <a:extLst>
              <a:ext uri="{FF2B5EF4-FFF2-40B4-BE49-F238E27FC236}">
                <a16:creationId xmlns:a16="http://schemas.microsoft.com/office/drawing/2014/main" id="{5FB51609-592C-9355-2398-7CB0D55D3F94}"/>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F75F16C2-1329-4EA8-94F0-CD232DF37CE8}" type="datetime1">
              <a:rPr lang="zh-CN" altLang="en-US" sz="1200" smtClean="0"/>
              <a:pPr>
                <a:spcBef>
                  <a:spcPct val="0"/>
                </a:spcBef>
                <a:buFontTx/>
                <a:buNone/>
              </a:pPr>
              <a:t>2024/4/29</a:t>
            </a:fld>
            <a:endParaRPr lang="zh-CN" altLang="en-US" sz="1200"/>
          </a:p>
        </p:txBody>
      </p:sp>
      <p:sp>
        <p:nvSpPr>
          <p:cNvPr id="28676" name="Rectangle 2">
            <a:extLst>
              <a:ext uri="{FF2B5EF4-FFF2-40B4-BE49-F238E27FC236}">
                <a16:creationId xmlns:a16="http://schemas.microsoft.com/office/drawing/2014/main" id="{02B7373F-07E4-D2F8-4EA1-F4B42E7717E6}"/>
              </a:ext>
            </a:extLst>
          </p:cNvPr>
          <p:cNvSpPr>
            <a:spLocks noGrp="1" noChangeArrowheads="1"/>
          </p:cNvSpPr>
          <p:nvPr>
            <p:ph type="title"/>
          </p:nvPr>
        </p:nvSpPr>
        <p:spPr>
          <a:xfrm>
            <a:off x="5478463" y="258763"/>
            <a:ext cx="3360737" cy="762000"/>
          </a:xfrm>
        </p:spPr>
        <p:txBody>
          <a:bodyPr/>
          <a:lstStyle/>
          <a:p>
            <a:pPr algn="just" eaLnBrk="1" hangingPunct="1"/>
            <a:r>
              <a:rPr lang="en-US" altLang="zh-CN" sz="3600">
                <a:latin typeface="Times New Roman" panose="02020603050405020304" pitchFamily="18" charset="0"/>
                <a:ea typeface="华文中宋" panose="02010600040101010101" pitchFamily="2" charset="-122"/>
              </a:rPr>
              <a:t>1</a:t>
            </a:r>
            <a:r>
              <a:rPr lang="en-US" altLang="zh-CN" sz="2800">
                <a:latin typeface="Times New Roman" panose="02020603050405020304" pitchFamily="18" charset="0"/>
                <a:ea typeface="华文中宋" panose="02010600040101010101" pitchFamily="2" charset="-122"/>
              </a:rPr>
              <a:t>,</a:t>
            </a:r>
            <a:r>
              <a:rPr lang="en-US" altLang="zh-CN" sz="2800">
                <a:latin typeface="华文中宋" panose="02010600040101010101" pitchFamily="2" charset="-122"/>
                <a:ea typeface="华文中宋" panose="02010600040101010101" pitchFamily="2" charset="-122"/>
              </a:rPr>
              <a:t> </a:t>
            </a:r>
            <a:r>
              <a:rPr lang="zh-CN" altLang="en-US" sz="3600">
                <a:latin typeface="华文中宋" panose="02010600040101010101" pitchFamily="2" charset="-122"/>
                <a:ea typeface="华文中宋" panose="02010600040101010101" pitchFamily="2" charset="-122"/>
              </a:rPr>
              <a:t>等价类划分</a:t>
            </a:r>
            <a:endParaRPr lang="zh-CN" altLang="en-US">
              <a:latin typeface="华文中宋" panose="02010600040101010101" pitchFamily="2" charset="-122"/>
              <a:ea typeface="华文中宋" panose="02010600040101010101" pitchFamily="2" charset="-122"/>
            </a:endParaRPr>
          </a:p>
        </p:txBody>
      </p:sp>
      <p:sp>
        <p:nvSpPr>
          <p:cNvPr id="139267" name="Rectangle 3">
            <a:extLst>
              <a:ext uri="{FF2B5EF4-FFF2-40B4-BE49-F238E27FC236}">
                <a16:creationId xmlns:a16="http://schemas.microsoft.com/office/drawing/2014/main" id="{42A2A18A-80A8-4BF1-26BD-78C1D2038858}"/>
              </a:ext>
            </a:extLst>
          </p:cNvPr>
          <p:cNvSpPr>
            <a:spLocks noGrp="1" noChangeArrowheads="1"/>
          </p:cNvSpPr>
          <p:nvPr>
            <p:ph idx="1"/>
          </p:nvPr>
        </p:nvSpPr>
        <p:spPr>
          <a:xfrm>
            <a:off x="755650" y="1268413"/>
            <a:ext cx="7862888" cy="4929187"/>
          </a:xfrm>
        </p:spPr>
        <p:txBody>
          <a:bodyPr/>
          <a:lstStyle/>
          <a:p>
            <a:pPr eaLnBrk="1" hangingPunct="1">
              <a:buClr>
                <a:schemeClr val="bg2"/>
              </a:buClr>
              <a:buSzPct val="75000"/>
              <a:buFont typeface="Wingdings" panose="05000000000000000000" pitchFamily="2" charset="2"/>
              <a:buChar char="n"/>
              <a:defRPr/>
            </a:pPr>
            <a:r>
              <a:rPr lang="zh-CN" altLang="en-US" sz="2000" b="1" kern="0" dirty="0">
                <a:ea typeface="华文中宋" pitchFamily="2" charset="-122"/>
              </a:rPr>
              <a:t>完全不考虑程序的内部结构，只依据程序的规格说明来设计测试用例。把所有可能的输入数据划分成若干部分，然后从每一部分中选取少数有代表性的数据做为测试用例。</a:t>
            </a:r>
          </a:p>
          <a:p>
            <a:pPr eaLnBrk="1" hangingPunct="1">
              <a:buClr>
                <a:schemeClr val="bg2"/>
              </a:buClr>
              <a:buSzPct val="75000"/>
              <a:buFont typeface="Wingdings" panose="05000000000000000000" pitchFamily="2" charset="2"/>
              <a:buChar char="n"/>
              <a:defRPr/>
            </a:pPr>
            <a:r>
              <a:rPr lang="zh-CN" altLang="en-US" sz="2000" b="1" kern="0" dirty="0">
                <a:ea typeface="华文中宋" pitchFamily="2" charset="-122"/>
              </a:rPr>
              <a:t>使用这一方法设计测试用例要经历</a:t>
            </a:r>
            <a:r>
              <a:rPr lang="zh-CN" altLang="en-US" sz="2000" b="1" kern="0" dirty="0">
                <a:solidFill>
                  <a:srgbClr val="CC0000"/>
                </a:solidFill>
                <a:effectLst>
                  <a:outerShdw blurRad="38100" dist="38100" dir="2700000" algn="tl">
                    <a:srgbClr val="C0C0C0"/>
                  </a:outerShdw>
                </a:effectLst>
                <a:ea typeface="华文中宋" pitchFamily="2" charset="-122"/>
              </a:rPr>
              <a:t>划分等价类</a:t>
            </a:r>
            <a:r>
              <a:rPr lang="zh-CN" altLang="en-US" sz="2000" b="1" kern="0" dirty="0">
                <a:ea typeface="华文中宋" pitchFamily="2" charset="-122"/>
              </a:rPr>
              <a:t>（列出等价类表）和</a:t>
            </a:r>
            <a:r>
              <a:rPr lang="zh-CN" altLang="en-US" sz="2000" b="1" kern="0" dirty="0">
                <a:solidFill>
                  <a:srgbClr val="CC0000"/>
                </a:solidFill>
                <a:effectLst>
                  <a:outerShdw blurRad="38100" dist="38100" dir="2700000" algn="tl">
                    <a:srgbClr val="C0C0C0"/>
                  </a:outerShdw>
                </a:effectLst>
                <a:ea typeface="华文中宋" pitchFamily="2" charset="-122"/>
              </a:rPr>
              <a:t>选取测试用例</a:t>
            </a:r>
            <a:r>
              <a:rPr lang="zh-CN" altLang="en-US" sz="2000" b="1" kern="0" dirty="0">
                <a:ea typeface="华文中宋" pitchFamily="2" charset="-122"/>
              </a:rPr>
              <a:t>两步。</a:t>
            </a:r>
          </a:p>
          <a:p>
            <a:pPr lvl="1" eaLnBrk="1" hangingPunct="1">
              <a:buClr>
                <a:schemeClr val="tx1"/>
              </a:buClr>
              <a:buSzPct val="80000"/>
              <a:buFont typeface="Wingdings" panose="05000000000000000000" pitchFamily="2" charset="2"/>
              <a:buChar char="Ø"/>
              <a:defRPr/>
            </a:pPr>
            <a:r>
              <a:rPr lang="zh-CN" altLang="en-US" sz="2000" b="1" kern="0" dirty="0">
                <a:latin typeface="Times New Roman" panose="02020603050405020304" pitchFamily="18" charset="0"/>
                <a:ea typeface="华文中宋" pitchFamily="2" charset="-122"/>
              </a:rPr>
              <a:t>划分等价类：等价类是指某个输入域的子集合。在该子集合中，各个输入数据对于发现程序中的错误都是等效的。测试某等价类的代表值就等价于对这一类其它值的测试。</a:t>
            </a:r>
          </a:p>
          <a:p>
            <a:pPr lvl="1" eaLnBrk="1" hangingPunct="1">
              <a:buClr>
                <a:schemeClr val="tx1"/>
              </a:buClr>
              <a:buSzPct val="80000"/>
              <a:buFont typeface="Wingdings" panose="05000000000000000000" pitchFamily="2" charset="2"/>
              <a:buChar char="Ø"/>
              <a:defRPr/>
            </a:pPr>
            <a:r>
              <a:rPr lang="zh-CN" altLang="en-US" sz="2000" b="1" kern="0" dirty="0">
                <a:latin typeface="Times New Roman" panose="02020603050405020304" pitchFamily="18" charset="0"/>
                <a:ea typeface="华文中宋" pitchFamily="2" charset="-122"/>
              </a:rPr>
              <a:t>等价类的划分有两种不同的情况：</a:t>
            </a:r>
          </a:p>
          <a:p>
            <a:pPr lvl="2" eaLnBrk="1" hangingPunct="1">
              <a:buClr>
                <a:schemeClr val="tx1"/>
              </a:buClr>
              <a:buFont typeface="Wingdings" panose="05000000000000000000" pitchFamily="2" charset="2"/>
              <a:buChar char="l"/>
              <a:defRPr/>
            </a:pPr>
            <a:r>
              <a:rPr lang="zh-CN" altLang="en-US" sz="2000" b="1" kern="0" dirty="0">
                <a:latin typeface="Times New Roman" panose="02020603050405020304" pitchFamily="18" charset="0"/>
                <a:ea typeface="华文中宋" pitchFamily="2" charset="-122"/>
              </a:rPr>
              <a:t>有效等价类：是指对于程序的规格说明来说，是合理的，有意义的输入数据构成的集合。</a:t>
            </a:r>
          </a:p>
          <a:p>
            <a:pPr lvl="2" eaLnBrk="1" hangingPunct="1">
              <a:buClr>
                <a:schemeClr val="tx1"/>
              </a:buClr>
              <a:buFont typeface="Wingdings" panose="05000000000000000000" pitchFamily="2" charset="2"/>
              <a:buChar char="l"/>
              <a:defRPr/>
            </a:pPr>
            <a:r>
              <a:rPr lang="zh-CN" altLang="en-US" sz="2000" b="1" kern="0" dirty="0">
                <a:latin typeface="Times New Roman" panose="02020603050405020304" pitchFamily="18" charset="0"/>
                <a:ea typeface="华文中宋" pitchFamily="2" charset="-122"/>
              </a:rPr>
              <a:t>无效等价类：是指对于程序的规格说明来说，是不合理的，无意义的输入数据构成的集合。</a:t>
            </a:r>
          </a:p>
          <a:p>
            <a:pPr lvl="1" eaLnBrk="1" hangingPunct="1">
              <a:buClr>
                <a:schemeClr val="tx1"/>
              </a:buClr>
              <a:buSzPct val="80000"/>
              <a:buFont typeface="Wingdings" panose="05000000000000000000" pitchFamily="2" charset="2"/>
              <a:buChar char="Ø"/>
              <a:defRPr/>
            </a:pPr>
            <a:r>
              <a:rPr lang="zh-CN" altLang="en-US" sz="2000" b="1" kern="0" dirty="0">
                <a:latin typeface="Times New Roman" panose="02020603050405020304" pitchFamily="18" charset="0"/>
                <a:ea typeface="华文中宋" pitchFamily="2" charset="-122"/>
              </a:rPr>
              <a:t>在设计测试用例时，要同时考虑有效等价类和无效等价类的设计。</a:t>
            </a:r>
          </a:p>
          <a:p>
            <a:pPr eaLnBrk="1" hangingPunct="1">
              <a:buClr>
                <a:schemeClr val="bg2"/>
              </a:buClr>
              <a:buSzPct val="75000"/>
              <a:buFont typeface="Wingdings" panose="05000000000000000000" pitchFamily="2" charset="2"/>
              <a:buChar char="n"/>
              <a:defRPr/>
            </a:pPr>
            <a:endParaRPr lang="en-US" altLang="zh-CN" sz="2000" b="1" kern="0" dirty="0">
              <a:ea typeface="华文中宋" pitchFamily="2" charset="-122"/>
            </a:endParaRPr>
          </a:p>
        </p:txBody>
      </p:sp>
    </p:spTree>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a:extLst>
              <a:ext uri="{FF2B5EF4-FFF2-40B4-BE49-F238E27FC236}">
                <a16:creationId xmlns:a16="http://schemas.microsoft.com/office/drawing/2014/main" id="{70659175-44F0-4D01-4EB3-2B24AEEE38E4}"/>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E30C9E-BDA1-4098-A68A-745A9614D84D}" type="slidenum">
              <a:rPr lang="en-US" altLang="zh-CN" sz="1200" b="0" smtClean="0">
                <a:latin typeface="Arial Black" panose="020B0A04020102020204" pitchFamily="34" charset="0"/>
              </a:rPr>
              <a:pPr>
                <a:spcBef>
                  <a:spcPct val="0"/>
                </a:spcBef>
                <a:buFontTx/>
                <a:buNone/>
              </a:pPr>
              <a:t>23</a:t>
            </a:fld>
            <a:endParaRPr lang="en-US" altLang="zh-CN" sz="1200" b="0">
              <a:latin typeface="Arial Black" panose="020B0A04020102020204" pitchFamily="34" charset="0"/>
            </a:endParaRPr>
          </a:p>
        </p:txBody>
      </p:sp>
      <p:sp>
        <p:nvSpPr>
          <p:cNvPr id="29699" name="日期占位符 5">
            <a:extLst>
              <a:ext uri="{FF2B5EF4-FFF2-40B4-BE49-F238E27FC236}">
                <a16:creationId xmlns:a16="http://schemas.microsoft.com/office/drawing/2014/main" id="{49A9EA5D-C072-E26A-C906-2551F1CC8B2F}"/>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D21154C3-A3AF-4974-8FC7-D087EAB9B4C2}" type="datetime1">
              <a:rPr lang="zh-CN" altLang="en-US" sz="1200" smtClean="0"/>
              <a:pPr>
                <a:spcBef>
                  <a:spcPct val="0"/>
                </a:spcBef>
                <a:buFontTx/>
                <a:buNone/>
              </a:pPr>
              <a:t>2024/4/29</a:t>
            </a:fld>
            <a:endParaRPr lang="zh-CN" altLang="en-US" sz="1200"/>
          </a:p>
        </p:txBody>
      </p:sp>
      <p:sp>
        <p:nvSpPr>
          <p:cNvPr id="29700" name="Rectangle 3">
            <a:extLst>
              <a:ext uri="{FF2B5EF4-FFF2-40B4-BE49-F238E27FC236}">
                <a16:creationId xmlns:a16="http://schemas.microsoft.com/office/drawing/2014/main" id="{01E40CD3-FA60-2552-C621-4ADFD79E1F83}"/>
              </a:ext>
            </a:extLst>
          </p:cNvPr>
          <p:cNvSpPr>
            <a:spLocks noGrp="1" noChangeArrowheads="1"/>
          </p:cNvSpPr>
          <p:nvPr>
            <p:ph idx="1"/>
          </p:nvPr>
        </p:nvSpPr>
        <p:spPr>
          <a:xfrm>
            <a:off x="611188" y="1169988"/>
            <a:ext cx="8228012" cy="4926012"/>
          </a:xfrm>
        </p:spPr>
        <p:txBody>
          <a:bodyPr/>
          <a:lstStyle/>
          <a:p>
            <a:pPr eaLnBrk="1" hangingPunct="1">
              <a:buFontTx/>
              <a:buNone/>
            </a:pPr>
            <a:r>
              <a:rPr lang="zh-CN" altLang="en-US" b="1">
                <a:solidFill>
                  <a:srgbClr val="CC0000"/>
                </a:solidFill>
                <a:latin typeface="华文中宋" panose="02010600040101010101" pitchFamily="2" charset="-122"/>
                <a:ea typeface="华文中宋" panose="02010600040101010101" pitchFamily="2" charset="-122"/>
              </a:rPr>
              <a:t>划分等价类的原则</a:t>
            </a:r>
          </a:p>
          <a:p>
            <a:pPr eaLnBrk="1" hangingPunct="1">
              <a:buFontTx/>
              <a:buNone/>
            </a:pPr>
            <a:r>
              <a:rPr lang="en-US" altLang="zh-CN" sz="2400" b="1">
                <a:latin typeface="华文中宋" panose="02010600040101010101" pitchFamily="2" charset="-122"/>
                <a:ea typeface="华文中宋" panose="02010600040101010101" pitchFamily="2" charset="-122"/>
              </a:rPr>
              <a:t>(1)</a:t>
            </a:r>
            <a:r>
              <a:rPr lang="zh-CN" altLang="en-US" sz="2400" b="1"/>
              <a:t>按区间划分：</a:t>
            </a:r>
            <a:r>
              <a:rPr lang="zh-CN" altLang="en-US" sz="2400" b="1">
                <a:latin typeface="华文中宋" panose="02010600040101010101" pitchFamily="2" charset="-122"/>
                <a:ea typeface="华文中宋" panose="02010600040101010101" pitchFamily="2" charset="-122"/>
              </a:rPr>
              <a:t>如果输入条件规定了取值范围，或值的个数，则可以确立一个有效等价类和两个无效等价类。</a:t>
            </a:r>
          </a:p>
          <a:p>
            <a:pPr eaLnBrk="1" hangingPunct="1">
              <a:buFontTx/>
              <a:buNone/>
            </a:pPr>
            <a:endParaRPr lang="zh-CN" altLang="en-US" sz="2400" b="1">
              <a:latin typeface="华文中宋" panose="02010600040101010101" pitchFamily="2" charset="-122"/>
              <a:ea typeface="华文中宋" panose="02010600040101010101" pitchFamily="2" charset="-122"/>
            </a:endParaRPr>
          </a:p>
          <a:p>
            <a:pPr eaLnBrk="1" hangingPunct="1">
              <a:buFontTx/>
              <a:buNone/>
            </a:pPr>
            <a:r>
              <a:rPr lang="zh-CN" altLang="en-US" sz="2400" b="1">
                <a:latin typeface="Times New Roman" panose="02020603050405020304" pitchFamily="18" charset="0"/>
                <a:ea typeface="黑体" panose="02010609060101010101" pitchFamily="49" charset="-122"/>
              </a:rPr>
              <a:t>	</a:t>
            </a:r>
          </a:p>
        </p:txBody>
      </p:sp>
      <p:pic>
        <p:nvPicPr>
          <p:cNvPr id="29701" name="Picture 4">
            <a:extLst>
              <a:ext uri="{FF2B5EF4-FFF2-40B4-BE49-F238E27FC236}">
                <a16:creationId xmlns:a16="http://schemas.microsoft.com/office/drawing/2014/main" id="{4EF669AF-1A32-E2DE-09D6-B0FC1B890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724400"/>
            <a:ext cx="6840537"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6">
            <a:extLst>
              <a:ext uri="{FF2B5EF4-FFF2-40B4-BE49-F238E27FC236}">
                <a16:creationId xmlns:a16="http://schemas.microsoft.com/office/drawing/2014/main" id="{2F96F59B-C8C3-32B4-139D-883C42E40767}"/>
              </a:ext>
            </a:extLst>
          </p:cNvPr>
          <p:cNvSpPr>
            <a:spLocks noChangeArrowheads="1"/>
          </p:cNvSpPr>
          <p:nvPr/>
        </p:nvSpPr>
        <p:spPr bwMode="auto">
          <a:xfrm>
            <a:off x="1116013" y="2420938"/>
            <a:ext cx="6119812" cy="2447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buClr>
                <a:schemeClr val="bg2"/>
              </a:buClr>
              <a:buSzPct val="75000"/>
              <a:buFont typeface="Wingdings" panose="05000000000000000000" pitchFamily="2" charset="2"/>
              <a:buNone/>
            </a:pPr>
            <a:r>
              <a:rPr lang="zh-CN" altLang="en-US" sz="2000">
                <a:latin typeface="Times New Roman" panose="02020603050405020304" pitchFamily="18" charset="0"/>
                <a:ea typeface="黑体" panose="02010609060101010101" pitchFamily="49" charset="-122"/>
              </a:rPr>
              <a:t>例如，在程序的规格说明中，对输入条件有一句话：</a:t>
            </a:r>
          </a:p>
          <a:p>
            <a:pPr lvl="1" eaLnBrk="1" hangingPunct="1">
              <a:buClr>
                <a:schemeClr val="accent2"/>
              </a:buClr>
              <a:buSzPct val="80000"/>
              <a:buFont typeface="Wingdings" panose="05000000000000000000" pitchFamily="2" charset="2"/>
              <a:buNone/>
            </a:pPr>
            <a:r>
              <a:rPr lang="zh-CN" altLang="en-US" sz="1800">
                <a:latin typeface="Times New Roman" panose="02020603050405020304" pitchFamily="18" charset="0"/>
                <a:ea typeface="黑体" panose="02010609060101010101" pitchFamily="49" charset="-122"/>
              </a:rPr>
              <a:t> </a:t>
            </a:r>
            <a:r>
              <a:rPr lang="zh-CN" altLang="en-US" sz="1800">
                <a:solidFill>
                  <a:srgbClr val="3333CC"/>
                </a:solidFill>
                <a:latin typeface="Times New Roman" panose="02020603050405020304" pitchFamily="18" charset="0"/>
                <a:ea typeface="黑体" panose="02010609060101010101" pitchFamily="49" charset="-122"/>
              </a:rPr>
              <a:t>“</a:t>
            </a:r>
            <a:r>
              <a:rPr lang="en-US" altLang="zh-CN" sz="1800">
                <a:solidFill>
                  <a:srgbClr val="3333CC"/>
                </a:solidFill>
                <a:latin typeface="Times New Roman" panose="02020603050405020304" pitchFamily="18" charset="0"/>
                <a:ea typeface="黑体" panose="02010609060101010101" pitchFamily="49" charset="-122"/>
              </a:rPr>
              <a:t>…… </a:t>
            </a:r>
            <a:r>
              <a:rPr lang="zh-CN" altLang="en-US" sz="1800">
                <a:solidFill>
                  <a:srgbClr val="3333CC"/>
                </a:solidFill>
                <a:latin typeface="Times New Roman" panose="02020603050405020304" pitchFamily="18" charset="0"/>
                <a:ea typeface="黑体" panose="02010609060101010101" pitchFamily="49" charset="-122"/>
              </a:rPr>
              <a:t>项数可以从</a:t>
            </a:r>
            <a:r>
              <a:rPr lang="en-US" altLang="zh-CN" sz="1800">
                <a:solidFill>
                  <a:srgbClr val="3333CC"/>
                </a:solidFill>
                <a:latin typeface="Times New Roman" panose="02020603050405020304" pitchFamily="18" charset="0"/>
                <a:ea typeface="黑体" panose="02010609060101010101" pitchFamily="49" charset="-122"/>
              </a:rPr>
              <a:t>1</a:t>
            </a:r>
            <a:r>
              <a:rPr lang="zh-CN" altLang="en-US" sz="1800">
                <a:solidFill>
                  <a:srgbClr val="3333CC"/>
                </a:solidFill>
                <a:latin typeface="Times New Roman" panose="02020603050405020304" pitchFamily="18" charset="0"/>
                <a:ea typeface="黑体" panose="02010609060101010101" pitchFamily="49" charset="-122"/>
              </a:rPr>
              <a:t>到</a:t>
            </a:r>
            <a:r>
              <a:rPr lang="en-US" altLang="zh-CN" sz="1800">
                <a:solidFill>
                  <a:srgbClr val="3333CC"/>
                </a:solidFill>
                <a:latin typeface="Times New Roman" panose="02020603050405020304" pitchFamily="18" charset="0"/>
                <a:ea typeface="黑体" panose="02010609060101010101" pitchFamily="49" charset="-122"/>
              </a:rPr>
              <a:t>999 ……”</a:t>
            </a:r>
            <a:r>
              <a:rPr lang="en-US" altLang="zh-CN" sz="1800">
                <a:latin typeface="Times New Roman" panose="02020603050405020304" pitchFamily="18" charset="0"/>
                <a:ea typeface="黑体" panose="02010609060101010101" pitchFamily="49" charset="-122"/>
              </a:rPr>
              <a:t> </a:t>
            </a:r>
          </a:p>
          <a:p>
            <a:pPr lvl="1" eaLnBrk="1" hangingPunct="1">
              <a:buClr>
                <a:schemeClr val="accent2"/>
              </a:buClr>
              <a:buSzPct val="80000"/>
              <a:buFont typeface="Wingdings" panose="05000000000000000000" pitchFamily="2" charset="2"/>
              <a:buNone/>
            </a:pPr>
            <a:r>
              <a:rPr lang="zh-CN" altLang="en-US" sz="1800">
                <a:latin typeface="Times New Roman" panose="02020603050405020304" pitchFamily="18" charset="0"/>
                <a:ea typeface="黑体" panose="02010609060101010101" pitchFamily="49" charset="-122"/>
              </a:rPr>
              <a:t>则有效等价类是“</a:t>
            </a:r>
            <a:r>
              <a:rPr lang="en-US" altLang="zh-CN" sz="1800">
                <a:latin typeface="Times New Roman" panose="02020603050405020304" pitchFamily="18" charset="0"/>
                <a:ea typeface="黑体" panose="02010609060101010101" pitchFamily="49" charset="-122"/>
              </a:rPr>
              <a:t>1≤</a:t>
            </a:r>
            <a:r>
              <a:rPr lang="zh-CN" altLang="en-US" sz="1800">
                <a:latin typeface="Times New Roman" panose="02020603050405020304" pitchFamily="18" charset="0"/>
                <a:ea typeface="黑体" panose="02010609060101010101" pitchFamily="49" charset="-122"/>
              </a:rPr>
              <a:t>项数≤</a:t>
            </a:r>
            <a:r>
              <a:rPr lang="en-US" altLang="zh-CN" sz="1800">
                <a:latin typeface="Times New Roman" panose="02020603050405020304" pitchFamily="18" charset="0"/>
                <a:ea typeface="黑体" panose="02010609060101010101" pitchFamily="49" charset="-122"/>
              </a:rPr>
              <a:t>999”</a:t>
            </a:r>
          </a:p>
          <a:p>
            <a:pPr lvl="1" eaLnBrk="1" hangingPunct="1">
              <a:buClr>
                <a:schemeClr val="accent2"/>
              </a:buClr>
              <a:buSzPct val="80000"/>
              <a:buFont typeface="Wingdings" panose="05000000000000000000" pitchFamily="2" charset="2"/>
              <a:buNone/>
            </a:pPr>
            <a:r>
              <a:rPr lang="zh-CN" altLang="en-US" sz="1800">
                <a:latin typeface="Times New Roman" panose="02020603050405020304" pitchFamily="18" charset="0"/>
                <a:ea typeface="黑体" panose="02010609060101010101" pitchFamily="49" charset="-122"/>
              </a:rPr>
              <a:t>两个无效等价类是“项数＜</a:t>
            </a:r>
            <a:r>
              <a:rPr lang="en-US" altLang="zh-CN" sz="1800">
                <a:latin typeface="Times New Roman" panose="02020603050405020304" pitchFamily="18" charset="0"/>
                <a:ea typeface="黑体" panose="02010609060101010101" pitchFamily="49" charset="-122"/>
              </a:rPr>
              <a:t>1”</a:t>
            </a:r>
            <a:r>
              <a:rPr lang="zh-CN" altLang="en-US" sz="1800">
                <a:latin typeface="Times New Roman" panose="02020603050405020304" pitchFamily="18" charset="0"/>
                <a:ea typeface="黑体" panose="02010609060101010101" pitchFamily="49" charset="-122"/>
              </a:rPr>
              <a:t>或“项数＞</a:t>
            </a:r>
            <a:r>
              <a:rPr lang="en-US" altLang="zh-CN" sz="1800">
                <a:latin typeface="Times New Roman" panose="02020603050405020304" pitchFamily="18" charset="0"/>
                <a:ea typeface="黑体" panose="02010609060101010101" pitchFamily="49" charset="-122"/>
              </a:rPr>
              <a:t>999”</a:t>
            </a:r>
            <a:r>
              <a:rPr lang="zh-CN" altLang="en-US" sz="1800">
                <a:latin typeface="Times New Roman" panose="02020603050405020304" pitchFamily="18" charset="0"/>
                <a:ea typeface="黑体" panose="02010609060101010101" pitchFamily="49" charset="-122"/>
              </a:rPr>
              <a:t>。</a:t>
            </a:r>
            <a:endParaRPr lang="zh-CN" altLang="en-US" sz="1400"/>
          </a:p>
        </p:txBody>
      </p:sp>
    </p:spTree>
  </p:cSld>
  <p:clrMapOvr>
    <a:masterClrMapping/>
  </p:clrMapOvr>
  <p:transition>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9E7EB1D-924C-04AB-E392-2BBB047D5A65}"/>
              </a:ext>
            </a:extLst>
          </p:cNvPr>
          <p:cNvSpPr>
            <a:spLocks noChangeArrowheads="1"/>
          </p:cNvSpPr>
          <p:nvPr/>
        </p:nvSpPr>
        <p:spPr bwMode="auto">
          <a:xfrm>
            <a:off x="827088" y="1268413"/>
            <a:ext cx="7467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nSpc>
                <a:spcPct val="105000"/>
              </a:lnSpc>
              <a:buClr>
                <a:schemeClr val="bg2"/>
              </a:buClr>
              <a:buSzPct val="75000"/>
              <a:buFont typeface="Wingdings" panose="05000000000000000000" pitchFamily="2" charset="2"/>
              <a:buNone/>
            </a:pPr>
            <a:r>
              <a:rPr lang="en-US" altLang="zh-CN" sz="2400" b="1">
                <a:latin typeface="华文中宋" panose="02010600040101010101" pitchFamily="2" charset="-122"/>
                <a:ea typeface="华文中宋" panose="02010600040101010101" pitchFamily="2" charset="-122"/>
              </a:rPr>
              <a:t>	(2)</a:t>
            </a:r>
            <a:r>
              <a:rPr lang="zh-CN" altLang="en-US" sz="2400" b="1"/>
              <a:t>按数值集合划分：如果输入条件规定了输入数据的集合，则可划分一个有效等价类和一个无效等价类，有效等价类就是所有符合输入条件的数据，无效等价类是所有不允许输入值的集合。</a:t>
            </a:r>
            <a:r>
              <a:rPr lang="zh-CN" altLang="en-US" sz="2400"/>
              <a:t> </a:t>
            </a:r>
            <a:endParaRPr lang="zh-CN" altLang="en-US" sz="2400" b="1">
              <a:latin typeface="华文中宋" panose="02010600040101010101" pitchFamily="2" charset="-122"/>
              <a:ea typeface="华文中宋" panose="02010600040101010101" pitchFamily="2" charset="-122"/>
            </a:endParaRPr>
          </a:p>
          <a:p>
            <a:pPr lvl="1" eaLnBrk="1" hangingPunct="1">
              <a:lnSpc>
                <a:spcPct val="105000"/>
              </a:lnSpc>
              <a:buClr>
                <a:schemeClr val="tx1"/>
              </a:buClr>
              <a:buSzPct val="80000"/>
              <a:buFont typeface="Wingdings" panose="05000000000000000000" pitchFamily="2" charset="2"/>
              <a:buChar char="Ø"/>
            </a:pPr>
            <a:r>
              <a:rPr lang="zh-CN" altLang="en-US" sz="2400" b="1">
                <a:solidFill>
                  <a:srgbClr val="3333CC"/>
                </a:solidFill>
                <a:latin typeface="华文中宋" panose="02010600040101010101" pitchFamily="2" charset="-122"/>
                <a:ea typeface="华文中宋" panose="02010600040101010101" pitchFamily="2" charset="-122"/>
              </a:rPr>
              <a:t>例如，在</a:t>
            </a:r>
            <a:r>
              <a:rPr lang="en-US" altLang="zh-CN" sz="2400" b="1">
                <a:solidFill>
                  <a:srgbClr val="3333CC"/>
                </a:solidFill>
                <a:latin typeface="Times New Roman" panose="02020603050405020304" pitchFamily="18" charset="0"/>
                <a:ea typeface="华文中宋" panose="02010600040101010101" pitchFamily="2" charset="-122"/>
              </a:rPr>
              <a:t>C</a:t>
            </a:r>
            <a:r>
              <a:rPr lang="zh-CN" altLang="en-US" sz="2400" b="1">
                <a:solidFill>
                  <a:srgbClr val="3333CC"/>
                </a:solidFill>
                <a:latin typeface="华文中宋" panose="02010600040101010101" pitchFamily="2" charset="-122"/>
                <a:ea typeface="华文中宋" panose="02010600040101010101" pitchFamily="2" charset="-122"/>
              </a:rPr>
              <a:t>语言中对变量标识符规定为“以字母或下划线打头的</a:t>
            </a:r>
            <a:r>
              <a:rPr lang="en-US" altLang="zh-CN" sz="2400" b="1">
                <a:solidFill>
                  <a:srgbClr val="3333CC"/>
                </a:solidFill>
                <a:latin typeface="华文中宋" panose="02010600040101010101" pitchFamily="2" charset="-122"/>
                <a:ea typeface="华文中宋" panose="02010600040101010101" pitchFamily="2" charset="-122"/>
              </a:rPr>
              <a:t>……</a:t>
            </a:r>
            <a:r>
              <a:rPr lang="zh-CN" altLang="en-US" sz="2400" b="1">
                <a:solidFill>
                  <a:srgbClr val="3333CC"/>
                </a:solidFill>
                <a:latin typeface="华文中宋" panose="02010600040101010101" pitchFamily="2" charset="-122"/>
                <a:ea typeface="华文中宋" panose="02010600040101010101" pitchFamily="2" charset="-122"/>
              </a:rPr>
              <a:t>串”。那么所有以字母或下划线打头的构成有效等价类，而不在此集合内（不以字母和下划线打头）的归于无效等价类。</a:t>
            </a:r>
          </a:p>
          <a:p>
            <a:pPr lvl="1" eaLnBrk="1" hangingPunct="1">
              <a:lnSpc>
                <a:spcPct val="105000"/>
              </a:lnSpc>
              <a:buClr>
                <a:schemeClr val="tx1"/>
              </a:buClr>
              <a:buSzPct val="80000"/>
              <a:buFont typeface="Wingdings" panose="05000000000000000000" pitchFamily="2" charset="2"/>
              <a:buNone/>
            </a:pPr>
            <a:endParaRPr lang="en-US" altLang="zh-CN" sz="2400" b="1"/>
          </a:p>
          <a:p>
            <a:pPr lvl="1" eaLnBrk="1" hangingPunct="1">
              <a:lnSpc>
                <a:spcPct val="105000"/>
              </a:lnSpc>
              <a:buClr>
                <a:schemeClr val="tx1"/>
              </a:buClr>
              <a:buSzPct val="80000"/>
              <a:buFont typeface="Wingdings" panose="05000000000000000000" pitchFamily="2" charset="2"/>
              <a:buNone/>
            </a:pPr>
            <a:r>
              <a:rPr lang="en-US" altLang="zh-CN" sz="2400" b="1"/>
              <a:t>(3) </a:t>
            </a:r>
            <a:r>
              <a:rPr lang="zh-CN" altLang="en-US" sz="2400" b="1"/>
              <a:t>如果输入条件是一个布尔量，则可以确定一个有效等价类和一个无效等价类。</a:t>
            </a:r>
            <a:br>
              <a:rPr lang="zh-CN" altLang="en-US" sz="2400" b="1"/>
            </a:br>
            <a:endParaRPr lang="zh-CN" altLang="en-US" sz="2400" b="1"/>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a:extLst>
              <a:ext uri="{FF2B5EF4-FFF2-40B4-BE49-F238E27FC236}">
                <a16:creationId xmlns:a16="http://schemas.microsoft.com/office/drawing/2014/main" id="{06E1E3BA-9024-2B27-12FD-C007DDB93E5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FAD52A-AECB-4D82-AC33-8D0EF911B5F9}" type="slidenum">
              <a:rPr lang="en-US" altLang="zh-CN" sz="1200" b="0" smtClean="0">
                <a:latin typeface="Arial Black" panose="020B0A04020102020204" pitchFamily="34" charset="0"/>
              </a:rPr>
              <a:pPr>
                <a:spcBef>
                  <a:spcPct val="0"/>
                </a:spcBef>
                <a:buFontTx/>
                <a:buNone/>
              </a:pPr>
              <a:t>25</a:t>
            </a:fld>
            <a:endParaRPr lang="en-US" altLang="zh-CN" sz="1200" b="0">
              <a:latin typeface="Arial Black" panose="020B0A04020102020204" pitchFamily="34" charset="0"/>
            </a:endParaRPr>
          </a:p>
        </p:txBody>
      </p:sp>
      <p:sp>
        <p:nvSpPr>
          <p:cNvPr id="31747" name="日期占位符 5">
            <a:extLst>
              <a:ext uri="{FF2B5EF4-FFF2-40B4-BE49-F238E27FC236}">
                <a16:creationId xmlns:a16="http://schemas.microsoft.com/office/drawing/2014/main" id="{7A61C216-DBE0-CB09-5939-5A2F228B877A}"/>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4D9AB49D-C07F-4C6C-9C01-828A9F47CE34}" type="datetime1">
              <a:rPr lang="zh-CN" altLang="en-US" sz="1200" smtClean="0"/>
              <a:pPr>
                <a:spcBef>
                  <a:spcPct val="0"/>
                </a:spcBef>
                <a:buFontTx/>
                <a:buNone/>
              </a:pPr>
              <a:t>2024/4/29</a:t>
            </a:fld>
            <a:endParaRPr lang="zh-CN" altLang="en-US" sz="1200"/>
          </a:p>
        </p:txBody>
      </p:sp>
      <p:sp>
        <p:nvSpPr>
          <p:cNvPr id="22532" name="Rectangle 3">
            <a:extLst>
              <a:ext uri="{FF2B5EF4-FFF2-40B4-BE49-F238E27FC236}">
                <a16:creationId xmlns:a16="http://schemas.microsoft.com/office/drawing/2014/main" id="{71ED30D9-7956-8DF5-8003-9F375AA71ADE}"/>
              </a:ext>
            </a:extLst>
          </p:cNvPr>
          <p:cNvSpPr>
            <a:spLocks noGrp="1" noChangeArrowheads="1"/>
          </p:cNvSpPr>
          <p:nvPr>
            <p:ph idx="1"/>
          </p:nvPr>
        </p:nvSpPr>
        <p:spPr>
          <a:xfrm>
            <a:off x="611188" y="1258888"/>
            <a:ext cx="8159750" cy="5059362"/>
          </a:xfrm>
        </p:spPr>
        <p:txBody>
          <a:bodyPr/>
          <a:lstStyle/>
          <a:p>
            <a:pPr marL="609600" indent="-609600" eaLnBrk="1" hangingPunct="1">
              <a:lnSpc>
                <a:spcPct val="105000"/>
              </a:lnSpc>
              <a:buClr>
                <a:schemeClr val="bg2"/>
              </a:buClr>
              <a:buSzPct val="75000"/>
              <a:buFont typeface="Wingdings" panose="05000000000000000000" pitchFamily="2" charset="2"/>
              <a:buNone/>
              <a:defRPr/>
            </a:pPr>
            <a:r>
              <a:rPr lang="en-US" altLang="zh-CN" sz="2400" b="1" kern="0" dirty="0">
                <a:latin typeface="华文中宋" pitchFamily="2" charset="-122"/>
                <a:ea typeface="华文中宋" pitchFamily="2" charset="-122"/>
              </a:rPr>
              <a:t>(4)</a:t>
            </a:r>
            <a:r>
              <a:rPr lang="zh-CN" altLang="en-US" sz="2400" b="1" kern="0" dirty="0"/>
              <a:t>按数值划分：如果规定了输入数据的一组值，</a:t>
            </a:r>
            <a:r>
              <a:rPr lang="zh-CN" altLang="en-US" sz="2400" b="1" kern="0" dirty="0">
                <a:solidFill>
                  <a:schemeClr val="accent1">
                    <a:lumMod val="50000"/>
                  </a:schemeClr>
                </a:solidFill>
              </a:rPr>
              <a:t>而且程序要对每个输入值分别进行处理，</a:t>
            </a:r>
            <a:r>
              <a:rPr lang="zh-CN" altLang="en-US" sz="2400" b="1" kern="0" dirty="0"/>
              <a:t>这时可以为每一个输入值确立一个有效等价类，确立一个无效等价类，包含所有不允许输入的数值。例如输入条件说明学历可为：专科、本科、 硕士、博士四种之一，则分别取这四个值作为四个有效等价类，另外把四种学历之外的任何输入作为无效等价类。 </a:t>
            </a:r>
          </a:p>
          <a:p>
            <a:pPr marL="609600" indent="-609600" eaLnBrk="1" hangingPunct="1">
              <a:lnSpc>
                <a:spcPct val="105000"/>
              </a:lnSpc>
              <a:buClr>
                <a:schemeClr val="bg2"/>
              </a:buClr>
              <a:buSzPct val="75000"/>
              <a:buFont typeface="Wingdings" panose="05000000000000000000" pitchFamily="2" charset="2"/>
              <a:buNone/>
              <a:defRPr/>
            </a:pPr>
            <a:r>
              <a:rPr lang="en-US" altLang="zh-CN" sz="2400" b="1" kern="0" dirty="0">
                <a:latin typeface="华文中宋" pitchFamily="2" charset="-122"/>
                <a:ea typeface="华文中宋" pitchFamily="2" charset="-122"/>
              </a:rPr>
              <a:t>(5)</a:t>
            </a:r>
            <a:r>
              <a:rPr lang="zh-CN" altLang="en-US" sz="2400" b="1" kern="0" dirty="0"/>
              <a:t>按限制条件或规则划分：如果规定了输入数据必须遵守的规则或限制条件，则可以确立一个有效等价类（符合规则）和若干个无效等价类（从不同角度违反规则）。</a:t>
            </a:r>
          </a:p>
          <a:p>
            <a:pPr marL="609600" indent="-609600" eaLnBrk="1" hangingPunct="1">
              <a:lnSpc>
                <a:spcPct val="105000"/>
              </a:lnSpc>
              <a:buClr>
                <a:schemeClr val="bg2"/>
              </a:buClr>
              <a:buSzPct val="75000"/>
              <a:buFont typeface="Wingdings" panose="05000000000000000000" pitchFamily="2" charset="2"/>
              <a:buNone/>
              <a:defRPr/>
            </a:pPr>
            <a:r>
              <a:rPr lang="en-US" altLang="zh-CN" sz="2400" b="1" kern="0" dirty="0"/>
              <a:t>(6) </a:t>
            </a:r>
            <a:r>
              <a:rPr lang="zh-CN" altLang="en-US" sz="2400" b="1" kern="0" dirty="0"/>
              <a:t>如果已划分的等价类中各元素在程序中的处理方式不同，则应将此等价类进一步划分成更小的等价类。</a:t>
            </a:r>
            <a:r>
              <a:rPr lang="zh-CN" altLang="en-US" sz="2400" kern="0" dirty="0"/>
              <a:t> </a:t>
            </a:r>
            <a:r>
              <a:rPr lang="zh-CN" altLang="en-US" sz="2400" b="1" kern="0" dirty="0"/>
              <a:t> </a:t>
            </a:r>
          </a:p>
        </p:txBody>
      </p:sp>
    </p:spTree>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7BAA8A10-41A6-499E-FF4C-DE57F1CC7398}"/>
              </a:ext>
            </a:extLst>
          </p:cNvPr>
          <p:cNvSpPr>
            <a:spLocks noGrp="1" noChangeArrowheads="1"/>
          </p:cNvSpPr>
          <p:nvPr>
            <p:ph idx="1"/>
          </p:nvPr>
        </p:nvSpPr>
        <p:spPr/>
        <p:txBody>
          <a:bodyPr/>
          <a:lstStyle/>
          <a:p>
            <a:pPr marL="609600" indent="-609600" eaLnBrk="1" hangingPunct="1">
              <a:lnSpc>
                <a:spcPct val="105000"/>
              </a:lnSpc>
              <a:buFontTx/>
              <a:buNone/>
            </a:pPr>
            <a:r>
              <a:rPr lang="zh-CN" altLang="en-US" sz="2400" b="1">
                <a:solidFill>
                  <a:srgbClr val="CC0000"/>
                </a:solidFill>
                <a:latin typeface="华文中宋" panose="02010600040101010101" pitchFamily="2" charset="-122"/>
                <a:ea typeface="华文中宋" panose="02010600040101010101" pitchFamily="2" charset="-122"/>
              </a:rPr>
              <a:t>确立测试用例</a:t>
            </a:r>
            <a:br>
              <a:rPr lang="zh-CN" altLang="en-US" sz="2400" b="1">
                <a:solidFill>
                  <a:srgbClr val="CC0000"/>
                </a:solidFill>
                <a:latin typeface="华文中宋" panose="02010600040101010101" pitchFamily="2" charset="-122"/>
                <a:ea typeface="华文中宋" panose="02010600040101010101" pitchFamily="2" charset="-122"/>
              </a:rPr>
            </a:br>
            <a:r>
              <a:rPr lang="zh-CN" altLang="en-US" sz="2400" b="1">
                <a:latin typeface="华文中宋" panose="02010600040101010101" pitchFamily="2" charset="-122"/>
                <a:ea typeface="华文中宋" panose="02010600040101010101" pitchFamily="2" charset="-122"/>
              </a:rPr>
              <a:t>在确立了等价类之后，建立等价类表，列出所有划分出的等价类。</a:t>
            </a:r>
          </a:p>
          <a:p>
            <a:pPr marL="609600" indent="-609600" eaLnBrk="1" hangingPunct="1">
              <a:lnSpc>
                <a:spcPct val="80000"/>
              </a:lnSpc>
              <a:buFontTx/>
              <a:buNone/>
            </a:pPr>
            <a:r>
              <a:rPr lang="zh-CN" altLang="en-US" sz="2400" b="1">
                <a:latin typeface="华文中宋" panose="02010600040101010101" pitchFamily="2" charset="-122"/>
                <a:ea typeface="华文中宋" panose="02010600040101010101" pitchFamily="2" charset="-122"/>
              </a:rPr>
              <a:t>选择测试用例的原则：</a:t>
            </a:r>
          </a:p>
          <a:p>
            <a:pPr marL="990600" lvl="1" indent="-533400" eaLnBrk="1" hangingPunct="1">
              <a:lnSpc>
                <a:spcPct val="80000"/>
              </a:lnSpc>
              <a:buClr>
                <a:schemeClr val="tx1"/>
              </a:buClr>
              <a:buFont typeface="Wingdings" panose="05000000000000000000" pitchFamily="2" charset="2"/>
              <a:buAutoNum type="arabicPeriod"/>
            </a:pPr>
            <a:r>
              <a:rPr lang="zh-CN" altLang="en-US" sz="2400" b="1">
                <a:latin typeface="华文中宋" panose="02010600040101010101" pitchFamily="2" charset="-122"/>
                <a:ea typeface="华文中宋" panose="02010600040101010101" pitchFamily="2" charset="-122"/>
              </a:rPr>
              <a:t>为每一个等价类规定一个唯一编号；</a:t>
            </a:r>
          </a:p>
          <a:p>
            <a:pPr marL="990600" lvl="1" indent="-533400" eaLnBrk="1" hangingPunct="1">
              <a:lnSpc>
                <a:spcPct val="80000"/>
              </a:lnSpc>
              <a:buClr>
                <a:schemeClr val="tx1"/>
              </a:buClr>
              <a:buFont typeface="Wingdings" panose="05000000000000000000" pitchFamily="2" charset="2"/>
              <a:buAutoNum type="arabicPeriod"/>
            </a:pPr>
            <a:r>
              <a:rPr lang="zh-CN" altLang="en-US" sz="2400" b="1">
                <a:latin typeface="华文中宋" panose="02010600040101010101" pitchFamily="2" charset="-122"/>
                <a:ea typeface="华文中宋" panose="02010600040101010101" pitchFamily="2" charset="-122"/>
              </a:rPr>
              <a:t>设计一个新的测试用例，使其尽可能多地覆盖尚未被覆盖的有效等价类，重复这一步，直到所有的有效等价类都被覆盖为止；</a:t>
            </a:r>
          </a:p>
          <a:p>
            <a:pPr marL="990600" lvl="1" indent="-533400" eaLnBrk="1" hangingPunct="1">
              <a:lnSpc>
                <a:spcPct val="80000"/>
              </a:lnSpc>
              <a:buClr>
                <a:schemeClr val="tx1"/>
              </a:buClr>
              <a:buFont typeface="Wingdings" panose="05000000000000000000" pitchFamily="2" charset="2"/>
              <a:buAutoNum type="arabicPeriod"/>
            </a:pPr>
            <a:r>
              <a:rPr lang="zh-CN" altLang="en-US" sz="2400" b="1">
                <a:latin typeface="华文中宋" panose="02010600040101010101" pitchFamily="2" charset="-122"/>
                <a:ea typeface="华文中宋" panose="02010600040101010101" pitchFamily="2" charset="-122"/>
              </a:rPr>
              <a:t>设计一个新的测试用例，使其仅覆盖一个尚未被覆盖的无效等价类，重复这一步，直到所有的无效等价类都被覆盖为止。</a:t>
            </a:r>
          </a:p>
          <a:p>
            <a:pPr marL="609600" indent="-609600">
              <a:lnSpc>
                <a:spcPct val="80000"/>
              </a:lnSpc>
            </a:pPr>
            <a:endParaRPr lang="zh-CN" altLang="en-US" sz="2000" b="1"/>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a:extLst>
              <a:ext uri="{FF2B5EF4-FFF2-40B4-BE49-F238E27FC236}">
                <a16:creationId xmlns:a16="http://schemas.microsoft.com/office/drawing/2014/main" id="{FD64A729-ED66-5827-9E07-D6F1DB518853}"/>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A03E4B4A-3A09-475E-AD71-FDB975A7C410}" type="slidenum">
              <a:rPr lang="en-US" altLang="zh-CN" sz="1200" b="0" smtClean="0">
                <a:latin typeface="Arial Black" panose="020B0A04020102020204" pitchFamily="34" charset="0"/>
              </a:rPr>
              <a:pPr>
                <a:spcBef>
                  <a:spcPct val="0"/>
                </a:spcBef>
                <a:buFontTx/>
                <a:buNone/>
              </a:pPr>
              <a:t>27</a:t>
            </a:fld>
            <a:endParaRPr lang="en-US" altLang="zh-CN" sz="1200" b="0">
              <a:latin typeface="Arial Black" panose="020B0A04020102020204" pitchFamily="34" charset="0"/>
            </a:endParaRPr>
          </a:p>
        </p:txBody>
      </p:sp>
      <p:sp>
        <p:nvSpPr>
          <p:cNvPr id="33795" name="日期占位符 5">
            <a:extLst>
              <a:ext uri="{FF2B5EF4-FFF2-40B4-BE49-F238E27FC236}">
                <a16:creationId xmlns:a16="http://schemas.microsoft.com/office/drawing/2014/main" id="{67E52F29-EFCF-1B64-C2D2-9942168824B2}"/>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EF0B67-4893-4481-BC52-512F9A576949}" type="datetime1">
              <a:rPr lang="zh-CN" altLang="en-US" sz="1200" smtClean="0"/>
              <a:pPr>
                <a:spcBef>
                  <a:spcPct val="0"/>
                </a:spcBef>
                <a:buFontTx/>
                <a:buNone/>
              </a:pPr>
              <a:t>2024/4/29</a:t>
            </a:fld>
            <a:endParaRPr lang="zh-CN" altLang="en-US" sz="1200"/>
          </a:p>
        </p:txBody>
      </p:sp>
      <p:sp>
        <p:nvSpPr>
          <p:cNvPr id="33796" name="Rectangle 2">
            <a:extLst>
              <a:ext uri="{FF2B5EF4-FFF2-40B4-BE49-F238E27FC236}">
                <a16:creationId xmlns:a16="http://schemas.microsoft.com/office/drawing/2014/main" id="{CCDC07A2-464F-7357-3818-3EF89AF568A7}"/>
              </a:ext>
            </a:extLst>
          </p:cNvPr>
          <p:cNvSpPr>
            <a:spLocks noGrp="1" noChangeArrowheads="1"/>
          </p:cNvSpPr>
          <p:nvPr>
            <p:ph type="title"/>
          </p:nvPr>
        </p:nvSpPr>
        <p:spPr/>
        <p:txBody>
          <a:bodyPr/>
          <a:lstStyle/>
          <a:p>
            <a:pPr algn="just" eaLnBrk="1" hangingPunct="1"/>
            <a:br>
              <a:rPr lang="en-US" altLang="zh-CN"/>
            </a:br>
            <a:endParaRPr lang="en-US" altLang="zh-CN"/>
          </a:p>
        </p:txBody>
      </p:sp>
      <p:sp>
        <p:nvSpPr>
          <p:cNvPr id="33797" name="Rectangle 3">
            <a:extLst>
              <a:ext uri="{FF2B5EF4-FFF2-40B4-BE49-F238E27FC236}">
                <a16:creationId xmlns:a16="http://schemas.microsoft.com/office/drawing/2014/main" id="{835F7D50-DAD6-661C-E69F-4A4977227278}"/>
              </a:ext>
            </a:extLst>
          </p:cNvPr>
          <p:cNvSpPr>
            <a:spLocks noGrp="1" noChangeArrowheads="1"/>
          </p:cNvSpPr>
          <p:nvPr>
            <p:ph idx="1"/>
          </p:nvPr>
        </p:nvSpPr>
        <p:spPr>
          <a:xfrm>
            <a:off x="609600" y="1125538"/>
            <a:ext cx="7926388" cy="2160587"/>
          </a:xfrm>
        </p:spPr>
        <p:txBody>
          <a:bodyPr/>
          <a:lstStyle/>
          <a:p>
            <a:pPr eaLnBrk="1" hangingPunct="1">
              <a:buFontTx/>
              <a:buNone/>
            </a:pPr>
            <a:r>
              <a:rPr lang="zh-CN" altLang="en-US">
                <a:solidFill>
                  <a:srgbClr val="CC0000"/>
                </a:solidFill>
                <a:latin typeface="Times New Roman" panose="02020603050405020304" pitchFamily="18" charset="0"/>
                <a:ea typeface="华文中宋" panose="02010600040101010101" pitchFamily="2" charset="-122"/>
              </a:rPr>
              <a:t>用等价类划分法设计测试用例的实例</a:t>
            </a:r>
            <a:br>
              <a:rPr lang="zh-CN" altLang="en-US">
                <a:latin typeface="Times New Roman" panose="02020603050405020304" pitchFamily="18" charset="0"/>
                <a:ea typeface="华文中宋" panose="02010600040101010101" pitchFamily="2" charset="-122"/>
              </a:rPr>
            </a:br>
            <a:r>
              <a:rPr lang="zh-CN" altLang="en-US" sz="2000">
                <a:latin typeface="Times New Roman" panose="02020603050405020304" pitchFamily="18" charset="0"/>
                <a:ea typeface="黑体" panose="02010609060101010101" pitchFamily="49" charset="-122"/>
              </a:rPr>
              <a:t>在某一</a:t>
            </a:r>
            <a:r>
              <a:rPr lang="en-US" altLang="zh-CN" sz="2000" b="1">
                <a:latin typeface="Times New Roman" panose="02020603050405020304" pitchFamily="18" charset="0"/>
                <a:ea typeface="黑体" panose="02010609060101010101" pitchFamily="49" charset="-122"/>
              </a:rPr>
              <a:t>PASCAL</a:t>
            </a:r>
            <a:r>
              <a:rPr lang="zh-CN" altLang="en-US" sz="2000">
                <a:latin typeface="Times New Roman" panose="02020603050405020304" pitchFamily="18" charset="0"/>
                <a:ea typeface="黑体" panose="02010609060101010101" pitchFamily="49" charset="-122"/>
              </a:rPr>
              <a:t>语言版本中规定：</a:t>
            </a:r>
            <a:r>
              <a:rPr lang="zh-CN" altLang="en-US" sz="2000">
                <a:solidFill>
                  <a:srgbClr val="3333CC"/>
                </a:solidFill>
                <a:latin typeface="Times New Roman" panose="02020603050405020304" pitchFamily="18" charset="0"/>
                <a:ea typeface="黑体" panose="02010609060101010101" pitchFamily="49" charset="-122"/>
              </a:rPr>
              <a:t>“标识符是由字母开头，后跟字母或数字的任意组合构成。有效字符数为</a:t>
            </a:r>
            <a:r>
              <a:rPr lang="en-US" altLang="zh-CN" sz="2000">
                <a:solidFill>
                  <a:srgbClr val="3333CC"/>
                </a:solidFill>
                <a:latin typeface="Times New Roman" panose="02020603050405020304" pitchFamily="18" charset="0"/>
                <a:ea typeface="黑体" panose="02010609060101010101" pitchFamily="49" charset="-122"/>
              </a:rPr>
              <a:t>8</a:t>
            </a:r>
            <a:r>
              <a:rPr lang="zh-CN" altLang="en-US" sz="2000">
                <a:solidFill>
                  <a:srgbClr val="3333CC"/>
                </a:solidFill>
                <a:latin typeface="Times New Roman" panose="02020603050405020304" pitchFamily="18" charset="0"/>
                <a:ea typeface="黑体" panose="02010609060101010101" pitchFamily="49" charset="-122"/>
              </a:rPr>
              <a:t>个，最大字符数为</a:t>
            </a:r>
            <a:r>
              <a:rPr lang="en-US" altLang="zh-CN" sz="2000">
                <a:solidFill>
                  <a:srgbClr val="3333CC"/>
                </a:solidFill>
                <a:latin typeface="Times New Roman" panose="02020603050405020304" pitchFamily="18" charset="0"/>
                <a:ea typeface="黑体" panose="02010609060101010101" pitchFamily="49" charset="-122"/>
              </a:rPr>
              <a:t>80</a:t>
            </a:r>
            <a:r>
              <a:rPr lang="zh-CN" altLang="en-US" sz="2000">
                <a:solidFill>
                  <a:srgbClr val="3333CC"/>
                </a:solidFill>
                <a:latin typeface="Times New Roman" panose="02020603050405020304" pitchFamily="18" charset="0"/>
                <a:ea typeface="黑体" panose="02010609060101010101" pitchFamily="49" charset="-122"/>
              </a:rPr>
              <a:t>个。”并且规定：“标识符必须先说明，再使用。”  “在同一说明语句中，标识符至少必须有一个。”</a:t>
            </a:r>
          </a:p>
          <a:p>
            <a:pPr eaLnBrk="1" hangingPunct="1">
              <a:buFontTx/>
              <a:buNone/>
            </a:pPr>
            <a:r>
              <a:rPr lang="zh-CN" altLang="en-US" sz="2000">
                <a:latin typeface="Times New Roman" panose="02020603050405020304" pitchFamily="18" charset="0"/>
                <a:ea typeface="黑体" panose="02010609060101010101" pitchFamily="49" charset="-122"/>
              </a:rPr>
              <a:t>第一步：建立等价类表</a:t>
            </a:r>
            <a:endParaRPr lang="zh-CN" altLang="en-US" sz="1600"/>
          </a:p>
        </p:txBody>
      </p:sp>
      <p:pic>
        <p:nvPicPr>
          <p:cNvPr id="33798" name="Picture 4">
            <a:extLst>
              <a:ext uri="{FF2B5EF4-FFF2-40B4-BE49-F238E27FC236}">
                <a16:creationId xmlns:a16="http://schemas.microsoft.com/office/drawing/2014/main" id="{040F79F3-F290-9F5B-05AB-1462E0403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852738"/>
            <a:ext cx="4122738"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5">
            <a:extLst>
              <a:ext uri="{FF2B5EF4-FFF2-40B4-BE49-F238E27FC236}">
                <a16:creationId xmlns:a16="http://schemas.microsoft.com/office/drawing/2014/main" id="{CEDBB8AA-ABE9-B6CD-6B0F-B24E89E22DCE}"/>
              </a:ext>
            </a:extLst>
          </p:cNvPr>
          <p:cNvSpPr>
            <a:spLocks noChangeArrowheads="1"/>
          </p:cNvSpPr>
          <p:nvPr/>
        </p:nvSpPr>
        <p:spPr bwMode="auto">
          <a:xfrm>
            <a:off x="4572000" y="3068638"/>
            <a:ext cx="4248150" cy="3457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buClr>
                <a:schemeClr val="bg2"/>
              </a:buClr>
              <a:buSzPct val="75000"/>
              <a:buFont typeface="Wingdings" panose="05000000000000000000" pitchFamily="2" charset="2"/>
              <a:buNone/>
            </a:pPr>
            <a:r>
              <a:rPr lang="zh-CN" altLang="en-US" sz="1800">
                <a:latin typeface="Times New Roman" panose="02020603050405020304" pitchFamily="18" charset="0"/>
                <a:ea typeface="黑体" panose="02010609060101010101" pitchFamily="49" charset="-122"/>
              </a:rPr>
              <a:t>第二步：选取测试用例覆盖所有等价类</a:t>
            </a:r>
          </a:p>
          <a:p>
            <a:pPr>
              <a:buClr>
                <a:schemeClr val="bg2"/>
              </a:buClr>
              <a:buSzPct val="75000"/>
              <a:buFont typeface="Wingdings" panose="05000000000000000000" pitchFamily="2" charset="2"/>
              <a:buNone/>
            </a:pPr>
            <a:r>
              <a:rPr lang="zh-CN" altLang="en-US" sz="1400">
                <a:solidFill>
                  <a:srgbClr val="3333CC"/>
                </a:solidFill>
                <a:latin typeface="Times New Roman" panose="02020603050405020304" pitchFamily="18" charset="0"/>
                <a:ea typeface="黑体" panose="02010609060101010101" pitchFamily="49" charset="-122"/>
              </a:rPr>
              <a:t>①  </a:t>
            </a:r>
            <a:r>
              <a:rPr lang="en-US" altLang="zh-CN" sz="1400">
                <a:solidFill>
                  <a:srgbClr val="3333CC"/>
                </a:solidFill>
                <a:latin typeface="Times New Roman" panose="02020603050405020304" pitchFamily="18" charset="0"/>
                <a:ea typeface="黑体" panose="02010609060101010101" pitchFamily="49" charset="-122"/>
              </a:rPr>
              <a:t>VAR </a:t>
            </a:r>
            <a:r>
              <a:rPr lang="en-US" altLang="zh-CN" sz="1400" i="1">
                <a:solidFill>
                  <a:srgbClr val="3333CC"/>
                </a:solidFill>
                <a:latin typeface="Times New Roman" panose="02020603050405020304" pitchFamily="18" charset="0"/>
                <a:ea typeface="黑体" panose="02010609060101010101" pitchFamily="49" charset="-122"/>
              </a:rPr>
              <a:t>x</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T1234567</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REAL</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BEGIN  </a:t>
            </a:r>
            <a:r>
              <a:rPr lang="en-US" altLang="zh-CN" sz="1400" i="1">
                <a:solidFill>
                  <a:srgbClr val="3333CC"/>
                </a:solidFill>
                <a:latin typeface="Times New Roman" panose="02020603050405020304" pitchFamily="18" charset="0"/>
                <a:ea typeface="黑体" panose="02010609060101010101" pitchFamily="49" charset="-122"/>
              </a:rPr>
              <a:t>x</a:t>
            </a:r>
            <a:r>
              <a:rPr lang="en-US" altLang="zh-CN" sz="1400">
                <a:solidFill>
                  <a:srgbClr val="3333CC"/>
                </a:solidFill>
                <a:latin typeface="Times New Roman" panose="02020603050405020304" pitchFamily="18" charset="0"/>
                <a:ea typeface="黑体" panose="02010609060101010101" pitchFamily="49" charset="-122"/>
              </a:rPr>
              <a:t> := 3.414</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T1234567 := 2.732</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                                        </a:t>
            </a:r>
            <a:r>
              <a:rPr lang="en-US" altLang="zh-CN" sz="1400">
                <a:solidFill>
                  <a:srgbClr val="CC0000"/>
                </a:solidFill>
                <a:latin typeface="Times New Roman" panose="02020603050405020304" pitchFamily="18" charset="0"/>
                <a:ea typeface="黑体" panose="02010609060101010101" pitchFamily="49" charset="-122"/>
              </a:rPr>
              <a:t>(1), (2), (4), (8), (9), (12), (14)</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②  VAR  </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REAL</a:t>
            </a:r>
            <a:r>
              <a:rPr lang="zh-CN" altLang="en-US" sz="1400">
                <a:solidFill>
                  <a:srgbClr val="3333CC"/>
                </a:solidFill>
                <a:latin typeface="Times New Roman" panose="02020603050405020304" pitchFamily="18" charset="0"/>
                <a:ea typeface="黑体" panose="02010609060101010101" pitchFamily="49" charset="-122"/>
              </a:rPr>
              <a:t>；                   		</a:t>
            </a:r>
            <a:r>
              <a:rPr lang="en-US" altLang="zh-CN" sz="1400">
                <a:solidFill>
                  <a:srgbClr val="CC0000"/>
                </a:solidFill>
                <a:latin typeface="Times New Roman" panose="02020603050405020304" pitchFamily="18" charset="0"/>
                <a:ea typeface="黑体" panose="02010609060101010101" pitchFamily="49" charset="-122"/>
              </a:rPr>
              <a:t>(3)</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③  VAR </a:t>
            </a:r>
            <a:r>
              <a:rPr lang="en-US" altLang="zh-CN" sz="1400" i="1">
                <a:solidFill>
                  <a:srgbClr val="3333CC"/>
                </a:solidFill>
                <a:latin typeface="Times New Roman" panose="02020603050405020304" pitchFamily="18" charset="0"/>
                <a:ea typeface="黑体" panose="02010609060101010101" pitchFamily="49" charset="-122"/>
              </a:rPr>
              <a:t>x</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REAL;                 		</a:t>
            </a:r>
            <a:r>
              <a:rPr lang="en-US" altLang="zh-CN" sz="1400">
                <a:solidFill>
                  <a:srgbClr val="CC0000"/>
                </a:solidFill>
                <a:latin typeface="Times New Roman" panose="02020603050405020304" pitchFamily="18" charset="0"/>
                <a:ea typeface="黑体" panose="02010609060101010101" pitchFamily="49" charset="-122"/>
              </a:rPr>
              <a:t>(5)</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④  VAR T12345678</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REAL</a:t>
            </a:r>
            <a:r>
              <a:rPr lang="zh-CN" altLang="en-US" sz="1400">
                <a:solidFill>
                  <a:srgbClr val="3333CC"/>
                </a:solidFill>
                <a:latin typeface="Times New Roman" panose="02020603050405020304" pitchFamily="18" charset="0"/>
                <a:ea typeface="黑体" panose="02010609060101010101" pitchFamily="49" charset="-122"/>
              </a:rPr>
              <a:t>；  		</a:t>
            </a:r>
            <a:r>
              <a:rPr lang="en-US" altLang="zh-CN" sz="1400">
                <a:solidFill>
                  <a:srgbClr val="CC0000"/>
                </a:solidFill>
                <a:latin typeface="Times New Roman" panose="02020603050405020304" pitchFamily="18" charset="0"/>
                <a:ea typeface="黑体" panose="02010609060101010101" pitchFamily="49" charset="-122"/>
              </a:rPr>
              <a:t>(6)</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⑤  VAR T12345......</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REAL</a:t>
            </a:r>
            <a:r>
              <a:rPr lang="zh-CN" altLang="en-US" sz="1400">
                <a:solidFill>
                  <a:srgbClr val="3333CC"/>
                </a:solidFill>
                <a:latin typeface="Times New Roman" panose="02020603050405020304" pitchFamily="18" charset="0"/>
                <a:ea typeface="黑体" panose="02010609060101010101" pitchFamily="49" charset="-122"/>
              </a:rPr>
              <a:t>； 		</a:t>
            </a:r>
            <a:r>
              <a:rPr lang="en-US" altLang="zh-CN" sz="1400">
                <a:solidFill>
                  <a:srgbClr val="CC0000"/>
                </a:solidFill>
                <a:latin typeface="Times New Roman" panose="02020603050405020304" pitchFamily="18" charset="0"/>
                <a:ea typeface="黑体" panose="02010609060101010101" pitchFamily="49" charset="-122"/>
              </a:rPr>
              <a:t>(7)</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⑥  VAR T$</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CHAR</a:t>
            </a:r>
            <a:r>
              <a:rPr lang="zh-CN" altLang="en-US" sz="1400">
                <a:solidFill>
                  <a:srgbClr val="3333CC"/>
                </a:solidFill>
                <a:latin typeface="Times New Roman" panose="02020603050405020304" pitchFamily="18" charset="0"/>
                <a:ea typeface="黑体" panose="02010609060101010101" pitchFamily="49" charset="-122"/>
              </a:rPr>
              <a:t>；               		</a:t>
            </a:r>
            <a:r>
              <a:rPr lang="en-US" altLang="zh-CN" sz="1400">
                <a:solidFill>
                  <a:srgbClr val="CC0000"/>
                </a:solidFill>
                <a:latin typeface="Times New Roman" panose="02020603050405020304" pitchFamily="18" charset="0"/>
                <a:ea typeface="黑体" panose="02010609060101010101" pitchFamily="49" charset="-122"/>
              </a:rPr>
              <a:t>(10)</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⑦  VAR GOTO</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INTEGER</a:t>
            </a:r>
            <a:r>
              <a:rPr lang="zh-CN" altLang="en-US" sz="1400">
                <a:solidFill>
                  <a:srgbClr val="3333CC"/>
                </a:solidFill>
                <a:latin typeface="Times New Roman" panose="02020603050405020304" pitchFamily="18" charset="0"/>
                <a:ea typeface="黑体" panose="02010609060101010101" pitchFamily="49" charset="-122"/>
              </a:rPr>
              <a:t>；   		</a:t>
            </a:r>
            <a:r>
              <a:rPr lang="en-US" altLang="zh-CN" sz="1400">
                <a:solidFill>
                  <a:srgbClr val="CC0000"/>
                </a:solidFill>
                <a:latin typeface="Times New Roman" panose="02020603050405020304" pitchFamily="18" charset="0"/>
                <a:ea typeface="黑体" panose="02010609060101010101" pitchFamily="49" charset="-122"/>
              </a:rPr>
              <a:t>(11)</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⑧  VAR 2T</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REAL</a:t>
            </a:r>
            <a:r>
              <a:rPr lang="zh-CN" altLang="en-US" sz="1400">
                <a:solidFill>
                  <a:srgbClr val="3333CC"/>
                </a:solidFill>
                <a:latin typeface="Times New Roman" panose="02020603050405020304" pitchFamily="18" charset="0"/>
                <a:ea typeface="黑体" panose="02010609060101010101" pitchFamily="49" charset="-122"/>
              </a:rPr>
              <a:t>；                		</a:t>
            </a:r>
            <a:r>
              <a:rPr lang="en-US" altLang="zh-CN" sz="1400">
                <a:solidFill>
                  <a:srgbClr val="CC0000"/>
                </a:solidFill>
                <a:latin typeface="Times New Roman" panose="02020603050405020304" pitchFamily="18" charset="0"/>
                <a:ea typeface="黑体" panose="02010609060101010101" pitchFamily="49" charset="-122"/>
              </a:rPr>
              <a:t>(13)</a:t>
            </a:r>
          </a:p>
          <a:p>
            <a:pPr>
              <a:buClr>
                <a:schemeClr val="bg2"/>
              </a:buClr>
              <a:buSzPct val="75000"/>
              <a:buFont typeface="Wingdings" panose="05000000000000000000" pitchFamily="2" charset="2"/>
              <a:buNone/>
            </a:pPr>
            <a:r>
              <a:rPr lang="en-US" altLang="zh-CN" sz="1400">
                <a:solidFill>
                  <a:srgbClr val="3333CC"/>
                </a:solidFill>
                <a:latin typeface="Times New Roman" panose="02020603050405020304" pitchFamily="18" charset="0"/>
                <a:ea typeface="黑体" panose="02010609060101010101" pitchFamily="49" charset="-122"/>
              </a:rPr>
              <a:t>⑨  VAR PAR</a:t>
            </a:r>
            <a:r>
              <a:rPr lang="zh-CN" altLang="en-US" sz="1400">
                <a:solidFill>
                  <a:srgbClr val="3333CC"/>
                </a:solidFill>
                <a:latin typeface="Times New Roman" panose="02020603050405020304" pitchFamily="18" charset="0"/>
                <a:ea typeface="黑体" panose="02010609060101010101" pitchFamily="49" charset="-122"/>
              </a:rPr>
              <a:t>：</a:t>
            </a:r>
            <a:r>
              <a:rPr lang="en-US" altLang="zh-CN" sz="1400">
                <a:solidFill>
                  <a:srgbClr val="3333CC"/>
                </a:solidFill>
                <a:latin typeface="Times New Roman" panose="02020603050405020304" pitchFamily="18" charset="0"/>
                <a:ea typeface="黑体" panose="02010609060101010101" pitchFamily="49" charset="-122"/>
              </a:rPr>
              <a:t>REAL</a:t>
            </a:r>
            <a:r>
              <a:rPr lang="zh-CN" altLang="en-US" sz="1400">
                <a:solidFill>
                  <a:srgbClr val="3333CC"/>
                </a:solidFill>
                <a:latin typeface="Times New Roman" panose="02020603050405020304" pitchFamily="18" charset="0"/>
                <a:ea typeface="黑体" panose="02010609060101010101" pitchFamily="49" charset="-122"/>
              </a:rPr>
              <a:t>； </a:t>
            </a:r>
            <a:r>
              <a:rPr lang="en-US" altLang="zh-CN" sz="1400">
                <a:solidFill>
                  <a:srgbClr val="3333CC"/>
                </a:solidFill>
                <a:latin typeface="Times New Roman" panose="02020603050405020304" pitchFamily="18" charset="0"/>
                <a:ea typeface="黑体" panose="02010609060101010101" pitchFamily="49" charset="-122"/>
              </a:rPr>
              <a:t>BEGIN  ......</a:t>
            </a:r>
            <a:br>
              <a:rPr lang="en-US" altLang="zh-CN" sz="1400">
                <a:solidFill>
                  <a:srgbClr val="3333CC"/>
                </a:solidFill>
                <a:latin typeface="Times New Roman" panose="02020603050405020304" pitchFamily="18" charset="0"/>
                <a:ea typeface="黑体" panose="02010609060101010101" pitchFamily="49" charset="-122"/>
              </a:rPr>
            </a:br>
            <a:r>
              <a:rPr lang="en-US" altLang="zh-CN" sz="1400">
                <a:solidFill>
                  <a:srgbClr val="3333CC"/>
                </a:solidFill>
                <a:latin typeface="Times New Roman" panose="02020603050405020304" pitchFamily="18" charset="0"/>
                <a:ea typeface="黑体" panose="02010609060101010101" pitchFamily="49" charset="-122"/>
              </a:rPr>
              <a:t>         PAP := SIN (3.14 * 0.8) / 6</a:t>
            </a:r>
            <a:r>
              <a:rPr lang="zh-CN" altLang="en-US" sz="1400">
                <a:solidFill>
                  <a:srgbClr val="3333CC"/>
                </a:solidFill>
                <a:latin typeface="Times New Roman" panose="02020603050405020304" pitchFamily="18" charset="0"/>
                <a:ea typeface="黑体" panose="02010609060101010101" pitchFamily="49" charset="-122"/>
              </a:rPr>
              <a:t>； 	</a:t>
            </a:r>
            <a:r>
              <a:rPr lang="en-US" altLang="zh-CN" sz="1400">
                <a:solidFill>
                  <a:srgbClr val="CC0000"/>
                </a:solidFill>
                <a:latin typeface="Times New Roman" panose="02020603050405020304" pitchFamily="18" charset="0"/>
                <a:ea typeface="黑体" panose="02010609060101010101" pitchFamily="49" charset="-122"/>
              </a:rPr>
              <a:t>(15)</a:t>
            </a:r>
            <a:endParaRPr lang="en-US" altLang="zh-CN" sz="1800">
              <a:latin typeface="Times New Roman" panose="02020603050405020304" pitchFamily="18" charset="0"/>
              <a:ea typeface="黑体" panose="02010609060101010101" pitchFamily="49" charset="-122"/>
            </a:endParaRPr>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33B38449-8736-12D4-3C6B-122B1BE49838}"/>
              </a:ext>
            </a:extLst>
          </p:cNvPr>
          <p:cNvSpPr>
            <a:spLocks noGrp="1" noChangeArrowheads="1"/>
          </p:cNvSpPr>
          <p:nvPr>
            <p:ph type="title"/>
          </p:nvPr>
        </p:nvSpPr>
        <p:spPr/>
        <p:txBody>
          <a:bodyPr/>
          <a:lstStyle/>
          <a:p>
            <a:r>
              <a:rPr lang="zh-CN" altLang="en-US"/>
              <a:t>电梯系统</a:t>
            </a:r>
          </a:p>
        </p:txBody>
      </p:sp>
      <p:sp>
        <p:nvSpPr>
          <p:cNvPr id="34819" name="灯片编号占位符 3">
            <a:extLst>
              <a:ext uri="{FF2B5EF4-FFF2-40B4-BE49-F238E27FC236}">
                <a16:creationId xmlns:a16="http://schemas.microsoft.com/office/drawing/2014/main" id="{AF32F81F-BE28-BA72-91EA-6335DBBD22BD}"/>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5075B8D0-1048-45A9-9292-55F06613785D}" type="slidenum">
              <a:rPr lang="en-US" altLang="zh-CN" sz="1200" b="0" smtClean="0">
                <a:latin typeface="Arial Black" panose="020B0A04020102020204" pitchFamily="34" charset="0"/>
              </a:rPr>
              <a:pPr>
                <a:spcBef>
                  <a:spcPct val="0"/>
                </a:spcBef>
                <a:buFontTx/>
                <a:buNone/>
              </a:pPr>
              <a:t>28</a:t>
            </a:fld>
            <a:endParaRPr lang="en-US" altLang="zh-CN" sz="1200" b="0">
              <a:latin typeface="Arial Black" panose="020B0A04020102020204" pitchFamily="34" charset="0"/>
            </a:endParaRPr>
          </a:p>
        </p:txBody>
      </p:sp>
      <p:sp>
        <p:nvSpPr>
          <p:cNvPr id="34820" name="日期占位符 4">
            <a:extLst>
              <a:ext uri="{FF2B5EF4-FFF2-40B4-BE49-F238E27FC236}">
                <a16:creationId xmlns:a16="http://schemas.microsoft.com/office/drawing/2014/main" id="{AEDBE9A5-99B6-6347-434B-B92A8153EE03}"/>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927ADB-6D32-40DA-AACF-CD3B0C4D8238}" type="datetime1">
              <a:rPr lang="zh-CN" altLang="en-US" sz="1200" smtClean="0"/>
              <a:pPr>
                <a:spcBef>
                  <a:spcPct val="0"/>
                </a:spcBef>
                <a:buFontTx/>
                <a:buNone/>
              </a:pPr>
              <a:t>2024/4/29</a:t>
            </a:fld>
            <a:endParaRPr lang="zh-CN" altLang="en-US" sz="1200"/>
          </a:p>
        </p:txBody>
      </p:sp>
      <p:graphicFrame>
        <p:nvGraphicFramePr>
          <p:cNvPr id="8" name="内容占位符 7">
            <a:extLst>
              <a:ext uri="{FF2B5EF4-FFF2-40B4-BE49-F238E27FC236}">
                <a16:creationId xmlns:a16="http://schemas.microsoft.com/office/drawing/2014/main" id="{C4462963-1439-92B9-2ED1-91AB35F55B11}"/>
              </a:ext>
            </a:extLst>
          </p:cNvPr>
          <p:cNvGraphicFramePr>
            <a:graphicFrameLocks noGrp="1"/>
          </p:cNvGraphicFramePr>
          <p:nvPr>
            <p:ph idx="1"/>
          </p:nvPr>
        </p:nvGraphicFramePr>
        <p:xfrm>
          <a:off x="179388" y="1628775"/>
          <a:ext cx="5688012" cy="3144991"/>
        </p:xfrm>
        <a:graphic>
          <a:graphicData uri="http://schemas.openxmlformats.org/drawingml/2006/table">
            <a:tbl>
              <a:tblPr>
                <a:tableStyleId>{5C22544A-7EE6-4342-B048-85BDC9FD1C3A}</a:tableStyleId>
              </a:tblPr>
              <a:tblGrid>
                <a:gridCol w="1328975">
                  <a:extLst>
                    <a:ext uri="{9D8B030D-6E8A-4147-A177-3AD203B41FA5}">
                      <a16:colId xmlns:a16="http://schemas.microsoft.com/office/drawing/2014/main" val="20000"/>
                    </a:ext>
                  </a:extLst>
                </a:gridCol>
                <a:gridCol w="2631033">
                  <a:extLst>
                    <a:ext uri="{9D8B030D-6E8A-4147-A177-3AD203B41FA5}">
                      <a16:colId xmlns:a16="http://schemas.microsoft.com/office/drawing/2014/main" val="20001"/>
                    </a:ext>
                  </a:extLst>
                </a:gridCol>
                <a:gridCol w="1728004">
                  <a:extLst>
                    <a:ext uri="{9D8B030D-6E8A-4147-A177-3AD203B41FA5}">
                      <a16:colId xmlns:a16="http://schemas.microsoft.com/office/drawing/2014/main" val="20002"/>
                    </a:ext>
                  </a:extLst>
                </a:gridCol>
              </a:tblGrid>
              <a:tr h="569441">
                <a:tc>
                  <a:txBody>
                    <a:bodyPr/>
                    <a:lstStyle/>
                    <a:p>
                      <a:pPr algn="l" fontAlgn="ctr"/>
                      <a:r>
                        <a:rPr lang="zh-CN" altLang="en-US" sz="2400" u="none" strike="noStrike" dirty="0">
                          <a:effectLst/>
                        </a:rPr>
                        <a:t>输入</a:t>
                      </a:r>
                      <a:endParaRPr lang="zh-CN" altLang="en-US" sz="2400" b="0" i="0" u="none" strike="noStrike" dirty="0">
                        <a:solidFill>
                          <a:srgbClr val="000000"/>
                        </a:solidFill>
                        <a:effectLst/>
                        <a:latin typeface="宋体" panose="02010600030101010101" pitchFamily="2" charset="-122"/>
                      </a:endParaRPr>
                    </a:p>
                  </a:txBody>
                  <a:tcPr marL="7619" marR="7619" marT="7615" marB="0" anchor="ctr"/>
                </a:tc>
                <a:tc>
                  <a:txBody>
                    <a:bodyPr/>
                    <a:lstStyle/>
                    <a:p>
                      <a:pPr algn="l" fontAlgn="ctr"/>
                      <a:r>
                        <a:rPr lang="zh-CN" altLang="en-US" sz="2400" u="none" strike="noStrike">
                          <a:effectLst/>
                        </a:rPr>
                        <a:t>有效等价类</a:t>
                      </a:r>
                      <a:endParaRPr lang="zh-CN" altLang="en-US" sz="2400" b="0" i="0" u="none" strike="noStrike">
                        <a:solidFill>
                          <a:srgbClr val="000000"/>
                        </a:solidFill>
                        <a:effectLst/>
                        <a:latin typeface="宋体" panose="02010600030101010101" pitchFamily="2" charset="-122"/>
                      </a:endParaRPr>
                    </a:p>
                  </a:txBody>
                  <a:tcPr marL="7619" marR="7619" marT="7615" marB="0" anchor="ctr"/>
                </a:tc>
                <a:tc>
                  <a:txBody>
                    <a:bodyPr/>
                    <a:lstStyle/>
                    <a:p>
                      <a:pPr algn="l" fontAlgn="ctr"/>
                      <a:r>
                        <a:rPr lang="zh-CN" altLang="en-US" sz="2400" u="none" strike="noStrike">
                          <a:effectLst/>
                        </a:rPr>
                        <a:t>无效等价类</a:t>
                      </a:r>
                      <a:endParaRPr lang="zh-CN" altLang="en-US" sz="2400" b="0" i="0" u="none" strike="noStrike">
                        <a:solidFill>
                          <a:srgbClr val="000000"/>
                        </a:solidFill>
                        <a:effectLst/>
                        <a:latin typeface="宋体" panose="02010600030101010101" pitchFamily="2" charset="-122"/>
                      </a:endParaRPr>
                    </a:p>
                  </a:txBody>
                  <a:tcPr marL="7619" marR="7619" marT="7615" marB="0" anchor="ctr"/>
                </a:tc>
                <a:extLst>
                  <a:ext uri="{0D108BD9-81ED-4DB2-BD59-A6C34878D82A}">
                    <a16:rowId xmlns:a16="http://schemas.microsoft.com/office/drawing/2014/main" val="10000"/>
                  </a:ext>
                </a:extLst>
              </a:tr>
              <a:tr h="739091">
                <a:tc>
                  <a:txBody>
                    <a:bodyPr/>
                    <a:lstStyle/>
                    <a:p>
                      <a:pPr algn="l" fontAlgn="ctr"/>
                      <a:r>
                        <a:rPr lang="zh-CN" altLang="en-US" sz="2400" u="none" strike="noStrike">
                          <a:effectLst/>
                        </a:rPr>
                        <a:t>电梯内请求</a:t>
                      </a:r>
                      <a:endParaRPr lang="zh-CN" altLang="en-US" sz="2400" b="0" i="0" u="none" strike="noStrike">
                        <a:solidFill>
                          <a:srgbClr val="000000"/>
                        </a:solidFill>
                        <a:effectLst/>
                        <a:latin typeface="宋体" panose="02010600030101010101" pitchFamily="2" charset="-122"/>
                      </a:endParaRPr>
                    </a:p>
                  </a:txBody>
                  <a:tcPr marL="7619" marR="7619" marT="7615" marB="0" anchor="ctr"/>
                </a:tc>
                <a:tc>
                  <a:txBody>
                    <a:bodyPr/>
                    <a:lstStyle/>
                    <a:p>
                      <a:pPr algn="l" fontAlgn="ctr"/>
                      <a:r>
                        <a:rPr lang="en-US" altLang="zh-CN" sz="2400" u="none" strike="noStrike" dirty="0">
                          <a:effectLst/>
                        </a:rPr>
                        <a:t>1~9(1)</a:t>
                      </a:r>
                      <a:endParaRPr lang="en-US" altLang="zh-CN" sz="2400" b="0" i="0" u="none" strike="noStrike" dirty="0">
                        <a:solidFill>
                          <a:srgbClr val="000000"/>
                        </a:solidFill>
                        <a:effectLst/>
                        <a:latin typeface="宋体" panose="02010600030101010101" pitchFamily="2" charset="-122"/>
                      </a:endParaRPr>
                    </a:p>
                  </a:txBody>
                  <a:tcPr marL="7619" marR="7619" marT="7615" marB="0" anchor="ctr"/>
                </a:tc>
                <a:tc>
                  <a:txBody>
                    <a:bodyPr/>
                    <a:lstStyle/>
                    <a:p>
                      <a:pPr algn="l" fontAlgn="ctr"/>
                      <a:r>
                        <a:rPr lang="en-US" altLang="zh-CN" sz="2400" u="none" strike="noStrike" dirty="0">
                          <a:effectLst/>
                        </a:rPr>
                        <a:t>&lt;1(2),  &gt;9(3)</a:t>
                      </a:r>
                      <a:endParaRPr lang="en-US" altLang="zh-CN" sz="2400" b="0" i="0" u="none" strike="noStrike" dirty="0">
                        <a:solidFill>
                          <a:srgbClr val="000000"/>
                        </a:solidFill>
                        <a:effectLst/>
                        <a:latin typeface="宋体" panose="02010600030101010101" pitchFamily="2" charset="-122"/>
                      </a:endParaRPr>
                    </a:p>
                  </a:txBody>
                  <a:tcPr marL="7619" marR="7619" marT="7615" marB="0" anchor="ctr"/>
                </a:tc>
                <a:extLst>
                  <a:ext uri="{0D108BD9-81ED-4DB2-BD59-A6C34878D82A}">
                    <a16:rowId xmlns:a16="http://schemas.microsoft.com/office/drawing/2014/main" val="10001"/>
                  </a:ext>
                </a:extLst>
              </a:tr>
              <a:tr h="1836306">
                <a:tc>
                  <a:txBody>
                    <a:bodyPr/>
                    <a:lstStyle/>
                    <a:p>
                      <a:pPr algn="l" fontAlgn="ctr"/>
                      <a:r>
                        <a:rPr lang="zh-CN" altLang="en-US" sz="2400" u="none" strike="noStrike" dirty="0">
                          <a:effectLst/>
                        </a:rPr>
                        <a:t>请求</a:t>
                      </a:r>
                      <a:endParaRPr lang="zh-CN" altLang="en-US" sz="2400" b="0" i="0" u="none" strike="noStrike" dirty="0">
                        <a:solidFill>
                          <a:srgbClr val="000000"/>
                        </a:solidFill>
                        <a:effectLst/>
                        <a:latin typeface="宋体" panose="02010600030101010101" pitchFamily="2" charset="-122"/>
                      </a:endParaRPr>
                    </a:p>
                  </a:txBody>
                  <a:tcPr marL="7619" marR="7619" marT="7615" marB="0" anchor="ctr"/>
                </a:tc>
                <a:tc>
                  <a:txBody>
                    <a:bodyPr/>
                    <a:lstStyle/>
                    <a:p>
                      <a:pPr algn="l" fontAlgn="ctr"/>
                      <a:r>
                        <a:rPr lang="zh-CN" altLang="en-US" sz="2400" u="none" strike="noStrike" dirty="0">
                          <a:effectLst/>
                        </a:rPr>
                        <a:t>上行：</a:t>
                      </a:r>
                      <a:r>
                        <a:rPr lang="en-US" sz="2400" u="none" strike="noStrike" dirty="0">
                          <a:effectLst/>
                        </a:rPr>
                        <a:t>Q、W、E、R、T、Y、U、I</a:t>
                      </a:r>
                      <a:br>
                        <a:rPr lang="en-US" sz="2400" u="none" strike="noStrike" dirty="0">
                          <a:effectLst/>
                        </a:rPr>
                      </a:br>
                      <a:r>
                        <a:rPr lang="zh-CN" altLang="en-US" sz="2400" u="none" strike="noStrike" dirty="0">
                          <a:effectLst/>
                        </a:rPr>
                        <a:t>下行：</a:t>
                      </a:r>
                      <a:r>
                        <a:rPr lang="en-US" sz="2400" u="none" strike="noStrike" dirty="0">
                          <a:effectLst/>
                        </a:rPr>
                        <a:t>A、S、D、F、G、H、J、K</a:t>
                      </a:r>
                    </a:p>
                    <a:p>
                      <a:pPr algn="l" fontAlgn="ctr"/>
                      <a:r>
                        <a:rPr lang="zh-CN" altLang="en-US" sz="2400" u="none" strike="noStrike" dirty="0">
                          <a:effectLst/>
                        </a:rPr>
                        <a:t>更新策略：</a:t>
                      </a:r>
                      <a:r>
                        <a:rPr lang="en-US" altLang="zh-CN" sz="2400" u="none" strike="noStrike" dirty="0">
                          <a:effectLst/>
                        </a:rPr>
                        <a:t>C</a:t>
                      </a:r>
                      <a:r>
                        <a:rPr lang="en-US" sz="2400" u="none" strike="noStrike" dirty="0">
                          <a:effectLst/>
                        </a:rPr>
                        <a:t>(4)</a:t>
                      </a:r>
                      <a:endParaRPr lang="en-US" sz="2400" b="0" i="0" u="none" strike="noStrike" dirty="0">
                        <a:solidFill>
                          <a:srgbClr val="000000"/>
                        </a:solidFill>
                        <a:effectLst/>
                        <a:latin typeface="宋体" panose="02010600030101010101" pitchFamily="2" charset="-122"/>
                      </a:endParaRPr>
                    </a:p>
                  </a:txBody>
                  <a:tcPr marL="7619" marR="7619" marT="7615" marB="0" anchor="ctr"/>
                </a:tc>
                <a:tc>
                  <a:txBody>
                    <a:bodyPr/>
                    <a:lstStyle/>
                    <a:p>
                      <a:pPr algn="l" fontAlgn="ctr"/>
                      <a:r>
                        <a:rPr lang="zh-CN" altLang="en-US" sz="2400" u="none" strike="noStrike" dirty="0">
                          <a:effectLst/>
                        </a:rPr>
                        <a:t>非左侧字符</a:t>
                      </a:r>
                      <a:r>
                        <a:rPr lang="en-US" altLang="zh-CN" sz="2400" u="none" strike="noStrike" dirty="0">
                          <a:effectLst/>
                        </a:rPr>
                        <a:t>(5)</a:t>
                      </a:r>
                      <a:endParaRPr lang="zh-CN" altLang="en-US" sz="2400" b="0" i="0" u="none" strike="noStrike" dirty="0">
                        <a:solidFill>
                          <a:srgbClr val="000000"/>
                        </a:solidFill>
                        <a:effectLst/>
                        <a:latin typeface="宋体" panose="02010600030101010101" pitchFamily="2" charset="-122"/>
                      </a:endParaRPr>
                    </a:p>
                  </a:txBody>
                  <a:tcPr marL="7619" marR="7619" marT="7615" marB="0" anchor="ctr"/>
                </a:tc>
                <a:extLst>
                  <a:ext uri="{0D108BD9-81ED-4DB2-BD59-A6C34878D82A}">
                    <a16:rowId xmlns:a16="http://schemas.microsoft.com/office/drawing/2014/main" val="10002"/>
                  </a:ext>
                </a:extLst>
              </a:tr>
            </a:tbl>
          </a:graphicData>
        </a:graphic>
      </p:graphicFrame>
      <p:sp>
        <p:nvSpPr>
          <p:cNvPr id="34839" name="TextBox 8">
            <a:extLst>
              <a:ext uri="{FF2B5EF4-FFF2-40B4-BE49-F238E27FC236}">
                <a16:creationId xmlns:a16="http://schemas.microsoft.com/office/drawing/2014/main" id="{653E015B-F8FA-A37F-2E1A-118D094633BD}"/>
              </a:ext>
            </a:extLst>
          </p:cNvPr>
          <p:cNvSpPr txBox="1">
            <a:spLocks noChangeArrowheads="1"/>
          </p:cNvSpPr>
          <p:nvPr/>
        </p:nvSpPr>
        <p:spPr bwMode="auto">
          <a:xfrm>
            <a:off x="6792913" y="1682750"/>
            <a:ext cx="1152525" cy="3784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t>输入：</a:t>
            </a:r>
            <a:endParaRPr lang="en-US" altLang="zh-CN" sz="2400"/>
          </a:p>
          <a:p>
            <a:pPr>
              <a:spcBef>
                <a:spcPct val="0"/>
              </a:spcBef>
              <a:buFontTx/>
              <a:buNone/>
            </a:pPr>
            <a:r>
              <a:rPr lang="en-US" altLang="zh-CN" sz="2400"/>
              <a:t>2</a:t>
            </a:r>
            <a:r>
              <a:rPr lang="zh-CN" altLang="en-US" sz="2400"/>
              <a:t>（</a:t>
            </a:r>
            <a:r>
              <a:rPr lang="en-US" altLang="zh-CN" sz="2400"/>
              <a:t>1</a:t>
            </a:r>
            <a:r>
              <a:rPr lang="zh-CN" altLang="en-US" sz="2400"/>
              <a:t>）</a:t>
            </a:r>
            <a:endParaRPr lang="en-US" altLang="zh-CN" sz="2400"/>
          </a:p>
          <a:p>
            <a:pPr>
              <a:spcBef>
                <a:spcPct val="0"/>
              </a:spcBef>
              <a:buFontTx/>
              <a:buNone/>
            </a:pPr>
            <a:r>
              <a:rPr lang="en-US" altLang="zh-CN" sz="2400"/>
              <a:t>Q(4)</a:t>
            </a:r>
          </a:p>
          <a:p>
            <a:pPr>
              <a:spcBef>
                <a:spcPct val="0"/>
              </a:spcBef>
              <a:buFontTx/>
              <a:buNone/>
            </a:pPr>
            <a:r>
              <a:rPr lang="en-US" altLang="zh-CN" sz="2400"/>
              <a:t>A(4)</a:t>
            </a:r>
          </a:p>
          <a:p>
            <a:pPr>
              <a:spcBef>
                <a:spcPct val="0"/>
              </a:spcBef>
              <a:buFontTx/>
              <a:buNone/>
            </a:pPr>
            <a:r>
              <a:rPr lang="en-US" altLang="zh-CN" sz="2400"/>
              <a:t>C(4)</a:t>
            </a:r>
          </a:p>
          <a:p>
            <a:pPr>
              <a:spcBef>
                <a:spcPct val="0"/>
              </a:spcBef>
              <a:buFontTx/>
              <a:buNone/>
            </a:pPr>
            <a:endParaRPr lang="en-US" altLang="zh-CN" sz="2400"/>
          </a:p>
          <a:p>
            <a:pPr>
              <a:spcBef>
                <a:spcPct val="0"/>
              </a:spcBef>
              <a:buFontTx/>
              <a:buNone/>
            </a:pPr>
            <a:r>
              <a:rPr lang="en-US" altLang="zh-CN" sz="2400"/>
              <a:t>0(2)</a:t>
            </a:r>
          </a:p>
          <a:p>
            <a:pPr>
              <a:spcBef>
                <a:spcPct val="0"/>
              </a:spcBef>
              <a:buFontTx/>
              <a:buNone/>
            </a:pPr>
            <a:r>
              <a:rPr lang="en-US" altLang="zh-CN" sz="2400"/>
              <a:t>10(3)</a:t>
            </a:r>
          </a:p>
          <a:p>
            <a:pPr>
              <a:spcBef>
                <a:spcPct val="0"/>
              </a:spcBef>
              <a:buFontTx/>
              <a:buNone/>
            </a:pPr>
            <a:r>
              <a:rPr lang="en-US" altLang="zh-CN" sz="2400"/>
              <a:t>X(5)</a:t>
            </a:r>
          </a:p>
          <a:p>
            <a:pPr>
              <a:spcBef>
                <a:spcPct val="0"/>
              </a:spcBef>
              <a:buFontTx/>
              <a:buNone/>
            </a:pPr>
            <a:endParaRPr lang="zh-CN" altLang="en-US" sz="24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a:extLst>
              <a:ext uri="{FF2B5EF4-FFF2-40B4-BE49-F238E27FC236}">
                <a16:creationId xmlns:a16="http://schemas.microsoft.com/office/drawing/2014/main" id="{365064CA-1E8C-304E-3344-DD2A1DA1AC05}"/>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9BF8BEF4-D64F-4507-985F-90197DAA370B}" type="slidenum">
              <a:rPr lang="en-US" altLang="zh-CN" sz="1200" b="0" smtClean="0">
                <a:latin typeface="Arial Black" panose="020B0A04020102020204" pitchFamily="34" charset="0"/>
              </a:rPr>
              <a:pPr>
                <a:spcBef>
                  <a:spcPct val="0"/>
                </a:spcBef>
                <a:buFontTx/>
                <a:buNone/>
              </a:pPr>
              <a:t>29</a:t>
            </a:fld>
            <a:endParaRPr lang="en-US" altLang="zh-CN" sz="1200" b="0">
              <a:latin typeface="Arial Black" panose="020B0A04020102020204" pitchFamily="34" charset="0"/>
            </a:endParaRPr>
          </a:p>
        </p:txBody>
      </p:sp>
      <p:sp>
        <p:nvSpPr>
          <p:cNvPr id="35843" name="日期占位符 5">
            <a:extLst>
              <a:ext uri="{FF2B5EF4-FFF2-40B4-BE49-F238E27FC236}">
                <a16:creationId xmlns:a16="http://schemas.microsoft.com/office/drawing/2014/main" id="{209A5027-4D62-F226-CA7A-A5ED57374DB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B8AA8A94-5730-4287-BEA4-AD1AC8499101}" type="datetime1">
              <a:rPr lang="zh-CN" altLang="en-US" sz="1200" smtClean="0"/>
              <a:pPr>
                <a:spcBef>
                  <a:spcPct val="0"/>
                </a:spcBef>
                <a:buFontTx/>
                <a:buNone/>
              </a:pPr>
              <a:t>2024/4/29</a:t>
            </a:fld>
            <a:endParaRPr lang="zh-CN" altLang="en-US" sz="1200"/>
          </a:p>
        </p:txBody>
      </p:sp>
      <p:sp>
        <p:nvSpPr>
          <p:cNvPr id="35844" name="Rectangle 2">
            <a:extLst>
              <a:ext uri="{FF2B5EF4-FFF2-40B4-BE49-F238E27FC236}">
                <a16:creationId xmlns:a16="http://schemas.microsoft.com/office/drawing/2014/main" id="{C3926725-F5E7-6899-3813-CC586B630600}"/>
              </a:ext>
            </a:extLst>
          </p:cNvPr>
          <p:cNvSpPr>
            <a:spLocks noGrp="1" noChangeArrowheads="1"/>
          </p:cNvSpPr>
          <p:nvPr>
            <p:ph type="title"/>
          </p:nvPr>
        </p:nvSpPr>
        <p:spPr>
          <a:xfrm>
            <a:off x="5618163" y="288925"/>
            <a:ext cx="3221037" cy="762000"/>
          </a:xfrm>
        </p:spPr>
        <p:txBody>
          <a:bodyPr/>
          <a:lstStyle/>
          <a:p>
            <a:pPr algn="just" eaLnBrk="1" hangingPunct="1"/>
            <a:r>
              <a:rPr lang="en-US" altLang="zh-CN" sz="3600">
                <a:latin typeface="Times New Roman" panose="02020603050405020304" pitchFamily="18" charset="0"/>
                <a:ea typeface="华文中宋" panose="02010600040101010101" pitchFamily="2" charset="-122"/>
              </a:rPr>
              <a:t>2</a:t>
            </a:r>
            <a:r>
              <a:rPr lang="en-US" altLang="zh-CN" sz="2800">
                <a:latin typeface="Times New Roman" panose="02020603050405020304" pitchFamily="18" charset="0"/>
                <a:ea typeface="华文中宋" panose="02010600040101010101" pitchFamily="2" charset="-122"/>
              </a:rPr>
              <a:t>,</a:t>
            </a:r>
            <a:r>
              <a:rPr lang="en-US" altLang="zh-CN" sz="2800">
                <a:latin typeface="华文中宋" panose="02010600040101010101" pitchFamily="2" charset="-122"/>
                <a:ea typeface="华文中宋" panose="02010600040101010101" pitchFamily="2" charset="-122"/>
              </a:rPr>
              <a:t> </a:t>
            </a:r>
            <a:r>
              <a:rPr lang="zh-CN" altLang="en-US" sz="3600">
                <a:latin typeface="华文中宋" panose="02010600040101010101" pitchFamily="2" charset="-122"/>
                <a:ea typeface="华文中宋" panose="02010600040101010101" pitchFamily="2" charset="-122"/>
              </a:rPr>
              <a:t>边界值分析</a:t>
            </a:r>
          </a:p>
        </p:txBody>
      </p:sp>
      <p:sp>
        <p:nvSpPr>
          <p:cNvPr id="25605" name="Rectangle 3">
            <a:extLst>
              <a:ext uri="{FF2B5EF4-FFF2-40B4-BE49-F238E27FC236}">
                <a16:creationId xmlns:a16="http://schemas.microsoft.com/office/drawing/2014/main" id="{8C5236BA-9408-C4F5-2D7A-57ED8FA3D0A4}"/>
              </a:ext>
            </a:extLst>
          </p:cNvPr>
          <p:cNvSpPr>
            <a:spLocks noGrp="1" noChangeArrowheads="1"/>
          </p:cNvSpPr>
          <p:nvPr>
            <p:ph idx="1"/>
          </p:nvPr>
        </p:nvSpPr>
        <p:spPr>
          <a:xfrm>
            <a:off x="755650" y="1412875"/>
            <a:ext cx="7778750" cy="4968875"/>
          </a:xfrm>
        </p:spPr>
        <p:txBody>
          <a:bodyPr/>
          <a:lstStyle/>
          <a:p>
            <a:pPr eaLnBrk="1" hangingPunct="1">
              <a:lnSpc>
                <a:spcPct val="105000"/>
              </a:lnSpc>
              <a:buClr>
                <a:schemeClr val="bg2"/>
              </a:buClr>
              <a:buSzPct val="75000"/>
              <a:buFont typeface="Wingdings" panose="05000000000000000000" pitchFamily="2" charset="2"/>
              <a:buChar char="n"/>
              <a:defRPr/>
            </a:pPr>
            <a:r>
              <a:rPr lang="zh-CN" altLang="en-US" sz="2400" kern="0" dirty="0">
                <a:latin typeface="Times New Roman" panose="02020603050405020304" pitchFamily="18" charset="0"/>
                <a:ea typeface="华文中宋" pitchFamily="2" charset="-122"/>
              </a:rPr>
              <a:t>边界值分析方法是对等价类划分方法的补充。</a:t>
            </a:r>
          </a:p>
          <a:p>
            <a:pPr eaLnBrk="1" hangingPunct="1">
              <a:lnSpc>
                <a:spcPct val="105000"/>
              </a:lnSpc>
              <a:buClr>
                <a:schemeClr val="bg2"/>
              </a:buClr>
              <a:buSzPct val="75000"/>
              <a:buFont typeface="Wingdings" panose="05000000000000000000" pitchFamily="2" charset="2"/>
              <a:buChar char="n"/>
              <a:defRPr/>
            </a:pPr>
            <a:r>
              <a:rPr lang="zh-CN" altLang="en-US" sz="2400" kern="0" dirty="0">
                <a:latin typeface="Times New Roman" panose="02020603050405020304" pitchFamily="18" charset="0"/>
                <a:ea typeface="华文中宋" pitchFamily="2" charset="-122"/>
              </a:rPr>
              <a:t>从长期的测试工作经验得知，</a:t>
            </a:r>
            <a:r>
              <a:rPr lang="zh-CN" altLang="en-US" sz="2400" kern="0" dirty="0">
                <a:solidFill>
                  <a:schemeClr val="accent1">
                    <a:lumMod val="50000"/>
                  </a:schemeClr>
                </a:solidFill>
                <a:latin typeface="Times New Roman" panose="02020603050405020304" pitchFamily="18" charset="0"/>
                <a:ea typeface="华文中宋" pitchFamily="2" charset="-122"/>
              </a:rPr>
              <a:t>大量的错误是发生在输入或输出范围的边界上</a:t>
            </a:r>
            <a:r>
              <a:rPr lang="zh-CN" altLang="en-US" sz="2400" kern="0" dirty="0">
                <a:latin typeface="Times New Roman" panose="02020603050405020304" pitchFamily="18" charset="0"/>
                <a:ea typeface="华文中宋" pitchFamily="2" charset="-122"/>
              </a:rPr>
              <a:t>，而不是在输入范围的内部。因此针对各种边界情况设计测试用例，</a:t>
            </a:r>
            <a:r>
              <a:rPr lang="zh-CN" altLang="en-US" sz="2400" u="sng" kern="0" dirty="0">
                <a:latin typeface="Times New Roman" panose="02020603050405020304" pitchFamily="18" charset="0"/>
                <a:ea typeface="华文中宋" pitchFamily="2" charset="-122"/>
              </a:rPr>
              <a:t>可以查出更多的错误</a:t>
            </a:r>
            <a:r>
              <a:rPr lang="zh-CN" altLang="en-US" sz="2400" kern="0" dirty="0">
                <a:latin typeface="Times New Roman" panose="02020603050405020304" pitchFamily="18" charset="0"/>
                <a:ea typeface="华文中宋" pitchFamily="2" charset="-122"/>
              </a:rPr>
              <a:t>。</a:t>
            </a:r>
          </a:p>
          <a:p>
            <a:pPr eaLnBrk="1" hangingPunct="1">
              <a:lnSpc>
                <a:spcPct val="105000"/>
              </a:lnSpc>
              <a:buClr>
                <a:schemeClr val="bg2"/>
              </a:buClr>
              <a:buSzPct val="75000"/>
              <a:buFont typeface="Wingdings" panose="05000000000000000000" pitchFamily="2" charset="2"/>
              <a:buChar char="n"/>
              <a:defRPr/>
            </a:pPr>
            <a:r>
              <a:rPr lang="zh-CN" altLang="en-US" sz="2400" kern="0" dirty="0">
                <a:latin typeface="Times New Roman" panose="02020603050405020304" pitchFamily="18" charset="0"/>
                <a:ea typeface="华文中宋" pitchFamily="2" charset="-122"/>
              </a:rPr>
              <a:t>这里所说的边界是指，相当于输入等价类和输出等价类而言，稍高于其边界值及稍低于其边界值的一些特定情况。</a:t>
            </a:r>
          </a:p>
          <a:p>
            <a:pPr eaLnBrk="1" hangingPunct="1">
              <a:lnSpc>
                <a:spcPct val="105000"/>
              </a:lnSpc>
              <a:buClr>
                <a:schemeClr val="bg2"/>
              </a:buClr>
              <a:buSzPct val="75000"/>
              <a:buFont typeface="Wingdings" panose="05000000000000000000" pitchFamily="2" charset="2"/>
              <a:buChar char="n"/>
              <a:defRPr/>
            </a:pPr>
            <a:r>
              <a:rPr lang="zh-CN" altLang="en-US" sz="2400" kern="0" dirty="0">
                <a:latin typeface="Times New Roman" panose="02020603050405020304" pitchFamily="18" charset="0"/>
                <a:ea typeface="华文中宋" pitchFamily="2" charset="-122"/>
              </a:rPr>
              <a:t>使用边界值分析方法设计测试用例，首先应确定边界情况。应当选取正好等于，刚刚大于，或刚刚小于边界的值做为测试数据，而不是选取等价类中的典型值或任意值做为测试数据。</a:t>
            </a:r>
          </a:p>
          <a:p>
            <a:pPr eaLnBrk="1" hangingPunct="1">
              <a:lnSpc>
                <a:spcPct val="95000"/>
              </a:lnSpc>
              <a:buClr>
                <a:schemeClr val="bg2"/>
              </a:buClr>
              <a:buSzPct val="75000"/>
              <a:buFont typeface="Wingdings" panose="05000000000000000000" pitchFamily="2" charset="2"/>
              <a:buChar char="n"/>
              <a:defRPr/>
            </a:pPr>
            <a:r>
              <a:rPr lang="zh-CN" altLang="en-US" sz="2000" kern="0" dirty="0">
                <a:solidFill>
                  <a:schemeClr val="bg2"/>
                </a:solidFill>
                <a:latin typeface="华文中宋" pitchFamily="2" charset="-122"/>
                <a:ea typeface="华文中宋" pitchFamily="2" charset="-122"/>
              </a:rPr>
              <a:t>。</a:t>
            </a:r>
            <a:endParaRPr lang="zh-CN" altLang="en-US" sz="2000" kern="0" dirty="0">
              <a:latin typeface="华文中宋" pitchFamily="2" charset="-122"/>
              <a:ea typeface="华文中宋" pitchFamily="2" charset="-122"/>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6145">
            <a:extLst>
              <a:ext uri="{FF2B5EF4-FFF2-40B4-BE49-F238E27FC236}">
                <a16:creationId xmlns:a16="http://schemas.microsoft.com/office/drawing/2014/main" id="{ADC38556-9245-E16F-B357-C1A3BD3BB078}"/>
              </a:ext>
            </a:extLst>
          </p:cNvPr>
          <p:cNvSpPr>
            <a:spLocks noGrp="1" noChangeArrowheads="1"/>
          </p:cNvSpPr>
          <p:nvPr>
            <p:ph type="title"/>
          </p:nvPr>
        </p:nvSpPr>
        <p:spPr/>
        <p:txBody>
          <a:bodyPr/>
          <a:lstStyle/>
          <a:p>
            <a:r>
              <a:rPr lang="zh-CN" altLang="en-US"/>
              <a:t>调试的误区</a:t>
            </a:r>
          </a:p>
        </p:txBody>
      </p:sp>
      <p:sp>
        <p:nvSpPr>
          <p:cNvPr id="7171" name="文本占位符 6146">
            <a:extLst>
              <a:ext uri="{FF2B5EF4-FFF2-40B4-BE49-F238E27FC236}">
                <a16:creationId xmlns:a16="http://schemas.microsoft.com/office/drawing/2014/main" id="{2E8177DA-97FC-94FC-5938-CED344BE6D37}"/>
              </a:ext>
            </a:extLst>
          </p:cNvPr>
          <p:cNvSpPr>
            <a:spLocks noGrp="1" noChangeArrowheads="1"/>
          </p:cNvSpPr>
          <p:nvPr>
            <p:ph idx="1"/>
          </p:nvPr>
        </p:nvSpPr>
        <p:spPr>
          <a:xfrm>
            <a:off x="250825" y="1268413"/>
            <a:ext cx="8661400" cy="531812"/>
          </a:xfrm>
        </p:spPr>
        <p:txBody>
          <a:bodyPr/>
          <a:lstStyle/>
          <a:p>
            <a:pPr marL="0" indent="0">
              <a:buFontTx/>
              <a:buNone/>
            </a:pPr>
            <a:r>
              <a:rPr lang="zh-CN" altLang="en-US" sz="2400">
                <a:latin typeface="微软雅黑" panose="020B0503020204020204" pitchFamily="34" charset="-122"/>
                <a:ea typeface="微软雅黑" panose="020B0503020204020204" pitchFamily="34" charset="-122"/>
              </a:rPr>
              <a:t>使用以下几种调试方法可能使程序员备受痛苦： </a:t>
            </a:r>
            <a:endParaRPr lang="zh-CN" altLang="en-US" sz="2400" b="1">
              <a:latin typeface="幼圆" pitchFamily="1" charset="-122"/>
              <a:ea typeface="幼圆" pitchFamily="1" charset="-122"/>
            </a:endParaRPr>
          </a:p>
        </p:txBody>
      </p:sp>
      <p:sp>
        <p:nvSpPr>
          <p:cNvPr id="2" name="文本框 1">
            <a:extLst>
              <a:ext uri="{FF2B5EF4-FFF2-40B4-BE49-F238E27FC236}">
                <a16:creationId xmlns:a16="http://schemas.microsoft.com/office/drawing/2014/main" id="{319BC10D-C79D-C3BF-3F36-9C2C469B34F7}"/>
              </a:ext>
            </a:extLst>
          </p:cNvPr>
          <p:cNvSpPr txBox="1">
            <a:spLocks noChangeArrowheads="1"/>
          </p:cNvSpPr>
          <p:nvPr/>
        </p:nvSpPr>
        <p:spPr bwMode="auto">
          <a:xfrm>
            <a:off x="323850" y="1844675"/>
            <a:ext cx="538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SzPct val="80000"/>
              <a:buFont typeface="Wingdings" panose="05000000000000000000" pitchFamily="2" charset="2"/>
              <a:buChar char="Ø"/>
            </a:pPr>
            <a:r>
              <a:rPr lang="zh-CN" altLang="en-US" sz="2400" b="1">
                <a:solidFill>
                  <a:srgbClr val="C00000"/>
                </a:solidFill>
                <a:latin typeface="幼圆" pitchFamily="1" charset="-122"/>
                <a:ea typeface="幼圆" pitchFamily="1" charset="-122"/>
                <a:sym typeface="Arial" panose="020B0604020202020204" pitchFamily="34" charset="0"/>
              </a:rPr>
              <a:t>靠猜测发现错误</a:t>
            </a:r>
          </a:p>
        </p:txBody>
      </p:sp>
      <p:sp>
        <p:nvSpPr>
          <p:cNvPr id="3" name="文本框 2">
            <a:extLst>
              <a:ext uri="{FF2B5EF4-FFF2-40B4-BE49-F238E27FC236}">
                <a16:creationId xmlns:a16="http://schemas.microsoft.com/office/drawing/2014/main" id="{F322F1CE-0CFD-21F3-6AFA-57E0377A38EF}"/>
              </a:ext>
            </a:extLst>
          </p:cNvPr>
          <p:cNvSpPr txBox="1">
            <a:spLocks noChangeArrowheads="1"/>
          </p:cNvSpPr>
          <p:nvPr/>
        </p:nvSpPr>
        <p:spPr bwMode="auto">
          <a:xfrm>
            <a:off x="323850" y="2492375"/>
            <a:ext cx="313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SzPct val="80000"/>
              <a:buFont typeface="Wingdings" panose="05000000000000000000" pitchFamily="2" charset="2"/>
              <a:buChar char="Ø"/>
            </a:pPr>
            <a:r>
              <a:rPr lang="zh-CN" altLang="en-US" sz="2400" b="1">
                <a:solidFill>
                  <a:srgbClr val="C00000"/>
                </a:solidFill>
                <a:latin typeface="幼圆" pitchFamily="1" charset="-122"/>
                <a:ea typeface="幼圆" pitchFamily="1" charset="-122"/>
                <a:sym typeface="宋体" panose="02010600030101010101" pitchFamily="2" charset="-122"/>
              </a:rPr>
              <a:t>不花费时间理解问题</a:t>
            </a:r>
          </a:p>
        </p:txBody>
      </p:sp>
      <p:sp>
        <p:nvSpPr>
          <p:cNvPr id="4" name="文本框 3">
            <a:extLst>
              <a:ext uri="{FF2B5EF4-FFF2-40B4-BE49-F238E27FC236}">
                <a16:creationId xmlns:a16="http://schemas.microsoft.com/office/drawing/2014/main" id="{890444B0-3738-A5E4-523B-57FC0C8A9AB4}"/>
              </a:ext>
            </a:extLst>
          </p:cNvPr>
          <p:cNvSpPr txBox="1">
            <a:spLocks noChangeArrowheads="1"/>
          </p:cNvSpPr>
          <p:nvPr/>
        </p:nvSpPr>
        <p:spPr bwMode="auto">
          <a:xfrm>
            <a:off x="323850" y="3068638"/>
            <a:ext cx="81629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SzPct val="80000"/>
              <a:buFont typeface="Wingdings" panose="05000000000000000000" pitchFamily="2" charset="2"/>
              <a:buChar char="Ø"/>
            </a:pPr>
            <a:r>
              <a:rPr lang="zh-CN" altLang="en-US" sz="2400" b="1">
                <a:solidFill>
                  <a:srgbClr val="C00000"/>
                </a:solidFill>
                <a:latin typeface="幼圆" pitchFamily="1" charset="-122"/>
                <a:ea typeface="幼圆" pitchFamily="1" charset="-122"/>
                <a:sym typeface="宋体" panose="02010600030101010101" pitchFamily="2" charset="-122"/>
              </a:rPr>
              <a:t>用最为明显的方式改正错误</a:t>
            </a:r>
          </a:p>
          <a:p>
            <a:pPr>
              <a:spcBef>
                <a:spcPct val="0"/>
              </a:spcBef>
              <a:buSzPct val="80000"/>
              <a:buFont typeface="Wingdings" panose="05000000000000000000" pitchFamily="2" charset="2"/>
              <a:buNone/>
            </a:pPr>
            <a:r>
              <a:rPr lang="zh-CN" altLang="en-US" sz="2400" b="1">
                <a:latin typeface="幼圆" pitchFamily="1" charset="-122"/>
                <a:ea typeface="幼圆" pitchFamily="1" charset="-122"/>
                <a:sym typeface="宋体" panose="02010600030101010101" pitchFamily="2" charset="-122"/>
              </a:rPr>
              <a:t>例</a:t>
            </a:r>
            <a:r>
              <a:rPr lang="en-US" altLang="zh-CN" sz="2400" b="1">
                <a:latin typeface="幼圆" pitchFamily="1" charset="-122"/>
                <a:ea typeface="幼圆" pitchFamily="1" charset="-122"/>
                <a:sym typeface="宋体" panose="02010600030101010101" pitchFamily="2" charset="-122"/>
              </a:rPr>
              <a:t>:</a:t>
            </a:r>
            <a:r>
              <a:rPr lang="zh-CN" altLang="en-US" sz="2400" b="1">
                <a:latin typeface="幼圆" pitchFamily="1" charset="-122"/>
                <a:ea typeface="幼圆" pitchFamily="1" charset="-122"/>
                <a:sym typeface="宋体" panose="02010600030101010101" pitchFamily="2" charset="-122"/>
              </a:rPr>
              <a:t>       </a:t>
            </a:r>
            <a:r>
              <a:rPr lang="en-US" altLang="zh-CN" sz="2400" b="1">
                <a:latin typeface="幼圆" pitchFamily="1" charset="-122"/>
                <a:ea typeface="幼圆" pitchFamily="1" charset="-122"/>
                <a:sym typeface="宋体" panose="02010600030101010101" pitchFamily="2" charset="-122"/>
              </a:rPr>
              <a:t>X </a:t>
            </a:r>
            <a:r>
              <a:rPr lang="zh-CN" altLang="en-US" sz="2400" b="1">
                <a:latin typeface="幼圆" pitchFamily="1" charset="-122"/>
                <a:ea typeface="幼圆" pitchFamily="1" charset="-122"/>
                <a:sym typeface="宋体" panose="02010600030101010101" pitchFamily="2" charset="-122"/>
              </a:rPr>
              <a:t>＝ </a:t>
            </a:r>
            <a:r>
              <a:rPr lang="en-US" altLang="zh-CN" sz="2400" b="1">
                <a:latin typeface="幼圆" pitchFamily="1" charset="-122"/>
                <a:ea typeface="幼圆" pitchFamily="1" charset="-122"/>
                <a:sym typeface="宋体" panose="02010600030101010101" pitchFamily="2" charset="-122"/>
              </a:rPr>
              <a:t>Compute</a:t>
            </a:r>
            <a:r>
              <a:rPr lang="zh-CN" altLang="en-US" sz="2400" b="1">
                <a:latin typeface="幼圆" pitchFamily="1" charset="-122"/>
                <a:ea typeface="幼圆" pitchFamily="1" charset="-122"/>
                <a:sym typeface="宋体" panose="02010600030101010101" pitchFamily="2" charset="-122"/>
              </a:rPr>
              <a:t>（ </a:t>
            </a:r>
            <a:r>
              <a:rPr lang="en-US" altLang="zh-CN" sz="2400" b="1">
                <a:latin typeface="幼圆" pitchFamily="1" charset="-122"/>
                <a:ea typeface="幼圆" pitchFamily="1" charset="-122"/>
                <a:sym typeface="宋体" panose="02010600030101010101" pitchFamily="2" charset="-122"/>
              </a:rPr>
              <a:t>Y </a:t>
            </a:r>
            <a:r>
              <a:rPr lang="zh-CN" altLang="en-US" sz="2400" b="1">
                <a:latin typeface="幼圆" pitchFamily="1" charset="-122"/>
                <a:ea typeface="幼圆" pitchFamily="1" charset="-122"/>
                <a:sym typeface="宋体" panose="02010600030101010101" pitchFamily="2" charset="-122"/>
              </a:rPr>
              <a:t>）</a:t>
            </a:r>
            <a:endParaRPr lang="zh-CN" altLang="en-US" sz="2400" b="1">
              <a:latin typeface="幼圆" pitchFamily="1" charset="-122"/>
              <a:ea typeface="幼圆" pitchFamily="1" charset="-122"/>
            </a:endParaRPr>
          </a:p>
          <a:p>
            <a:pPr lvl="1">
              <a:spcBef>
                <a:spcPct val="0"/>
              </a:spcBef>
              <a:buSzPct val="80000"/>
              <a:buFontTx/>
              <a:buNone/>
            </a:pPr>
            <a:r>
              <a:rPr lang="en-US" altLang="zh-CN" sz="2400" b="1">
                <a:latin typeface="幼圆" pitchFamily="1" charset="-122"/>
                <a:ea typeface="幼圆" pitchFamily="1" charset="-122"/>
                <a:sym typeface="宋体" panose="02010600030101010101" pitchFamily="2" charset="-122"/>
              </a:rPr>
              <a:t>	if</a:t>
            </a:r>
            <a:r>
              <a:rPr lang="zh-CN" altLang="en-US" sz="2400" b="1">
                <a:latin typeface="幼圆" pitchFamily="1" charset="-122"/>
                <a:ea typeface="幼圆" pitchFamily="1" charset="-122"/>
                <a:sym typeface="宋体" panose="02010600030101010101" pitchFamily="2" charset="-122"/>
              </a:rPr>
              <a:t>（ </a:t>
            </a:r>
            <a:r>
              <a:rPr lang="en-US" altLang="zh-CN" sz="2400" b="1">
                <a:latin typeface="幼圆" pitchFamily="1" charset="-122"/>
                <a:ea typeface="幼圆" pitchFamily="1" charset="-122"/>
                <a:sym typeface="宋体" panose="02010600030101010101" pitchFamily="2" charset="-122"/>
              </a:rPr>
              <a:t>Y = 17 </a:t>
            </a:r>
            <a:r>
              <a:rPr lang="zh-CN" altLang="en-US" sz="2400" b="1">
                <a:latin typeface="幼圆" pitchFamily="1" charset="-122"/>
                <a:ea typeface="幼圆" pitchFamily="1" charset="-122"/>
                <a:sym typeface="宋体" panose="02010600030101010101" pitchFamily="2" charset="-122"/>
              </a:rPr>
              <a:t>）</a:t>
            </a:r>
            <a:r>
              <a:rPr lang="en-US" altLang="zh-CN" sz="2400" b="1">
                <a:latin typeface="幼圆" pitchFamily="1" charset="-122"/>
                <a:ea typeface="幼圆" pitchFamily="1" charset="-122"/>
                <a:sym typeface="宋体" panose="02010600030101010101" pitchFamily="2" charset="-122"/>
              </a:rPr>
              <a:t>X = $25.15 </a:t>
            </a:r>
          </a:p>
          <a:p>
            <a:pPr lvl="1">
              <a:spcBef>
                <a:spcPct val="0"/>
              </a:spcBef>
              <a:buSzPct val="80000"/>
              <a:buFontTx/>
              <a:buNone/>
            </a:pPr>
            <a:r>
              <a:rPr lang="en-US" altLang="zh-CN" sz="2400" b="1">
                <a:latin typeface="幼圆" pitchFamily="1" charset="-122"/>
                <a:ea typeface="幼圆" pitchFamily="1" charset="-122"/>
                <a:sym typeface="宋体" panose="02010600030101010101" pitchFamily="2" charset="-122"/>
              </a:rPr>
              <a:t>	//Compute</a:t>
            </a:r>
            <a:r>
              <a:rPr lang="zh-CN" altLang="en-US" sz="2400" b="1">
                <a:latin typeface="幼圆" pitchFamily="1" charset="-122"/>
                <a:ea typeface="幼圆" pitchFamily="1" charset="-122"/>
                <a:sym typeface="宋体" panose="02010600030101010101" pitchFamily="2" charset="-122"/>
              </a:rPr>
              <a:t>（）</a:t>
            </a:r>
            <a:r>
              <a:rPr lang="en-US" altLang="zh-CN" sz="2400" b="1">
                <a:latin typeface="幼圆" pitchFamily="1" charset="-122"/>
                <a:ea typeface="幼圆" pitchFamily="1" charset="-122"/>
                <a:sym typeface="宋体" panose="02010600030101010101" pitchFamily="2" charset="-122"/>
              </a:rPr>
              <a:t>doesn't work for y = 17,so fix it</a:t>
            </a:r>
          </a:p>
          <a:p>
            <a:pPr>
              <a:spcBef>
                <a:spcPct val="0"/>
              </a:spcBef>
              <a:buFontTx/>
              <a:buNone/>
            </a:pPr>
            <a:endParaRPr lang="zh-CN" altLang="en-US" sz="2400"/>
          </a:p>
        </p:txBody>
      </p:sp>
      <p:sp>
        <p:nvSpPr>
          <p:cNvPr id="5" name="文本框 4">
            <a:extLst>
              <a:ext uri="{FF2B5EF4-FFF2-40B4-BE49-F238E27FC236}">
                <a16:creationId xmlns:a16="http://schemas.microsoft.com/office/drawing/2014/main" id="{6B04CC41-49DE-317F-23D7-1A2A081A6937}"/>
              </a:ext>
            </a:extLst>
          </p:cNvPr>
          <p:cNvSpPr txBox="1">
            <a:spLocks noChangeArrowheads="1"/>
          </p:cNvSpPr>
          <p:nvPr/>
        </p:nvSpPr>
        <p:spPr bwMode="auto">
          <a:xfrm>
            <a:off x="323850" y="4660900"/>
            <a:ext cx="8556625"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800100" indent="-3429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lvl="1">
              <a:spcBef>
                <a:spcPct val="0"/>
              </a:spcBef>
              <a:buSzPct val="80000"/>
              <a:buFont typeface="Wingdings" panose="05000000000000000000" pitchFamily="2" charset="2"/>
              <a:buChar char="Ø"/>
            </a:pPr>
            <a:r>
              <a:rPr lang="zh-CN" altLang="en-US" sz="2400" b="1">
                <a:solidFill>
                  <a:srgbClr val="C00000"/>
                </a:solidFill>
                <a:latin typeface="幼圆" pitchFamily="1" charset="-122"/>
                <a:ea typeface="幼圆" pitchFamily="1" charset="-122"/>
                <a:sym typeface="宋体" panose="02010600030101010101" pitchFamily="2" charset="-122"/>
              </a:rPr>
              <a:t>对调试的迷信</a:t>
            </a:r>
          </a:p>
          <a:p>
            <a:pPr lvl="2">
              <a:spcBef>
                <a:spcPct val="0"/>
              </a:spcBef>
              <a:buSzPct val="80000"/>
              <a:buFontTx/>
              <a:buNone/>
            </a:pPr>
            <a:r>
              <a:rPr lang="zh-CN" altLang="en-US" sz="2400" b="1">
                <a:latin typeface="幼圆" pitchFamily="1" charset="-122"/>
                <a:ea typeface="幼圆" pitchFamily="1" charset="-122"/>
                <a:sym typeface="宋体" panose="02010600030101010101" pitchFamily="2" charset="-122"/>
              </a:rPr>
              <a:t>一个程序员可能为无尽头的问题所困扰：可恶的机器、神秘的编译错误、当月圆时才出现的语言错误、坏数据、丢失重要的修改、编辑程序不正确地保存程序。这就是“编程迷信”。</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70" decel="100000"/>
                                        <p:tgtEl>
                                          <p:spTgt spid="2"/>
                                        </p:tgtEl>
                                      </p:cBhvr>
                                    </p:animEffect>
                                    <p:animScale>
                                      <p:cBhvr>
                                        <p:cTn id="8" dur="770" decel="100000"/>
                                        <p:tgtEl>
                                          <p:spTgt spid="2"/>
                                        </p:tgtEl>
                                      </p:cBhvr>
                                      <p:from x="10000" y="10000"/>
                                      <p:to x="200000" y="450000"/>
                                    </p:animScale>
                                    <p:animScale>
                                      <p:cBhvr>
                                        <p:cTn id="9" dur="1230" accel="100000" fill="hold">
                                          <p:stCondLst>
                                            <p:cond delay="770"/>
                                          </p:stCondLst>
                                        </p:cTn>
                                        <p:tgtEl>
                                          <p:spTgt spid="2"/>
                                        </p:tgtEl>
                                      </p:cBhvr>
                                      <p:from x="200000" y="450000"/>
                                      <p:to x="100000" y="100000"/>
                                    </p:animScale>
                                    <p:set>
                                      <p:cBhvr>
                                        <p:cTn id="10" dur="770" fill="hold"/>
                                        <p:tgtEl>
                                          <p:spTgt spid="2"/>
                                        </p:tgtEl>
                                        <p:attrNameLst>
                                          <p:attrName>ppt_x</p:attrName>
                                        </p:attrNameLst>
                                      </p:cBhvr>
                                      <p:to>
                                        <p:strVal val="(0.5)"/>
                                      </p:to>
                                    </p:set>
                                    <p:anim from="(0.5)" to="(#ppt_x)" calcmode="lin" valueType="num">
                                      <p:cBhvr>
                                        <p:cTn id="11" dur="1230" accel="100000" fill="hold">
                                          <p:stCondLst>
                                            <p:cond delay="770"/>
                                          </p:stCondLst>
                                        </p:cTn>
                                        <p:tgtEl>
                                          <p:spTgt spid="2"/>
                                        </p:tgtEl>
                                        <p:attrNameLst>
                                          <p:attrName>ppt_x</p:attrName>
                                        </p:attrNameLst>
                                      </p:cBhvr>
                                    </p:anim>
                                    <p:set>
                                      <p:cBhvr>
                                        <p:cTn id="12" dur="770" fill="hold"/>
                                        <p:tgtEl>
                                          <p:spTgt spid="2"/>
                                        </p:tgtEl>
                                        <p:attrNameLst>
                                          <p:attrName>ppt_y</p:attrName>
                                        </p:attrNameLst>
                                      </p:cBhvr>
                                      <p:to>
                                        <p:strVal val="(#ppt_y+0.4)"/>
                                      </p:to>
                                    </p:set>
                                    <p:anim from="(#ppt_y+0.4)" to="(#ppt_y)" calcmode="lin" valueType="num">
                                      <p:cBhvr>
                                        <p:cTn id="13" dur="1230" accel="100000" fill="hold">
                                          <p:stCondLst>
                                            <p:cond delay="770"/>
                                          </p:stCondLst>
                                        </p:cTn>
                                        <p:tgtEl>
                                          <p:spTgt spid="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770" decel="100000"/>
                                        <p:tgtEl>
                                          <p:spTgt spid="3"/>
                                        </p:tgtEl>
                                      </p:cBhvr>
                                    </p:animEffect>
                                    <p:animScale>
                                      <p:cBhvr>
                                        <p:cTn id="19" dur="770" decel="100000"/>
                                        <p:tgtEl>
                                          <p:spTgt spid="3"/>
                                        </p:tgtEl>
                                      </p:cBhvr>
                                      <p:from x="10000" y="10000"/>
                                      <p:to x="200000" y="450000"/>
                                    </p:animScale>
                                    <p:animScale>
                                      <p:cBhvr>
                                        <p:cTn id="20" dur="1230" accel="100000" fill="hold">
                                          <p:stCondLst>
                                            <p:cond delay="770"/>
                                          </p:stCondLst>
                                        </p:cTn>
                                        <p:tgtEl>
                                          <p:spTgt spid="3"/>
                                        </p:tgtEl>
                                      </p:cBhvr>
                                      <p:from x="200000" y="450000"/>
                                      <p:to x="100000" y="100000"/>
                                    </p:animScale>
                                    <p:set>
                                      <p:cBhvr>
                                        <p:cTn id="21" dur="770" fill="hold"/>
                                        <p:tgtEl>
                                          <p:spTgt spid="3"/>
                                        </p:tgtEl>
                                        <p:attrNameLst>
                                          <p:attrName>ppt_x</p:attrName>
                                        </p:attrNameLst>
                                      </p:cBhvr>
                                      <p:to>
                                        <p:strVal val="(0.5)"/>
                                      </p:to>
                                    </p:set>
                                    <p:anim from="(0.5)" to="(#ppt_x)" calcmode="lin" valueType="num">
                                      <p:cBhvr>
                                        <p:cTn id="22" dur="1230" accel="100000" fill="hold">
                                          <p:stCondLst>
                                            <p:cond delay="770"/>
                                          </p:stCondLst>
                                        </p:cTn>
                                        <p:tgtEl>
                                          <p:spTgt spid="3"/>
                                        </p:tgtEl>
                                        <p:attrNameLst>
                                          <p:attrName>ppt_x</p:attrName>
                                        </p:attrNameLst>
                                      </p:cBhvr>
                                    </p:anim>
                                    <p:set>
                                      <p:cBhvr>
                                        <p:cTn id="23" dur="770" fill="hold"/>
                                        <p:tgtEl>
                                          <p:spTgt spid="3"/>
                                        </p:tgtEl>
                                        <p:attrNameLst>
                                          <p:attrName>ppt_y</p:attrName>
                                        </p:attrNameLst>
                                      </p:cBhvr>
                                      <p:to>
                                        <p:strVal val="(#ppt_y+0.4)"/>
                                      </p:to>
                                    </p:set>
                                    <p:anim from="(#ppt_y+0.4)" to="(#ppt_y)" calcmode="lin" valueType="num">
                                      <p:cBhvr>
                                        <p:cTn id="24" dur="1230" accel="100000" fill="hold">
                                          <p:stCondLst>
                                            <p:cond delay="770"/>
                                          </p:stCondLst>
                                        </p:cTn>
                                        <p:tgtEl>
                                          <p:spTgt spid="3"/>
                                        </p:tgtEl>
                                        <p:attrNameLst>
                                          <p:attrName>ppt_y</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ox(in)">
                                      <p:cBhvr>
                                        <p:cTn id="29" dur="20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内容占位符 13313">
            <a:extLst>
              <a:ext uri="{FF2B5EF4-FFF2-40B4-BE49-F238E27FC236}">
                <a16:creationId xmlns:a16="http://schemas.microsoft.com/office/drawing/2014/main" id="{A3B63784-C803-3C93-89DD-9C7EAADA9C4F}"/>
              </a:ext>
            </a:extLst>
          </p:cNvPr>
          <p:cNvGraphicFramePr>
            <a:graphicFrameLocks noGrp="1" noChangeAspect="1"/>
          </p:cNvGraphicFramePr>
          <p:nvPr>
            <p:ph idx="4294967295"/>
          </p:nvPr>
        </p:nvGraphicFramePr>
        <p:xfrm>
          <a:off x="3143250" y="3587750"/>
          <a:ext cx="2149475" cy="2001838"/>
        </p:xfrm>
        <a:graphic>
          <a:graphicData uri="http://schemas.openxmlformats.org/presentationml/2006/ole">
            <mc:AlternateContent xmlns:mc="http://schemas.openxmlformats.org/markup-compatibility/2006">
              <mc:Choice xmlns:v="urn:schemas-microsoft-com:vml" Requires="v">
                <p:oleObj r:id="rId2" imgW="1132027" imgH="1054303" progId="">
                  <p:embed/>
                </p:oleObj>
              </mc:Choice>
              <mc:Fallback>
                <p:oleObj r:id="rId2" imgW="1132027" imgH="1054303" progId="">
                  <p:embed/>
                  <p:pic>
                    <p:nvPicPr>
                      <p:cNvPr id="0" name="内容占位符 133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3587750"/>
                        <a:ext cx="21494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9217">
            <a:extLst>
              <a:ext uri="{FF2B5EF4-FFF2-40B4-BE49-F238E27FC236}">
                <a16:creationId xmlns:a16="http://schemas.microsoft.com/office/drawing/2014/main" id="{C7551741-2454-251F-0ADA-3B0DAE6F9768}"/>
              </a:ext>
            </a:extLst>
          </p:cNvPr>
          <p:cNvSpPr>
            <a:spLocks noGrp="1" noChangeArrowheads="1"/>
          </p:cNvSpPr>
          <p:nvPr>
            <p:ph type="title"/>
          </p:nvPr>
        </p:nvSpPr>
        <p:spPr/>
        <p:txBody>
          <a:bodyPr/>
          <a:lstStyle/>
          <a:p>
            <a:r>
              <a:rPr lang="zh-CN" altLang="en-US"/>
              <a:t>调试的第一步：找错</a:t>
            </a:r>
          </a:p>
        </p:txBody>
      </p:sp>
      <p:sp>
        <p:nvSpPr>
          <p:cNvPr id="8195" name="文本占位符 9218">
            <a:extLst>
              <a:ext uri="{FF2B5EF4-FFF2-40B4-BE49-F238E27FC236}">
                <a16:creationId xmlns:a16="http://schemas.microsoft.com/office/drawing/2014/main" id="{303D2775-6475-ACDF-060E-AFCFC917A910}"/>
              </a:ext>
            </a:extLst>
          </p:cNvPr>
          <p:cNvSpPr>
            <a:spLocks noGrp="1" noChangeArrowheads="1"/>
          </p:cNvSpPr>
          <p:nvPr>
            <p:ph idx="1"/>
          </p:nvPr>
        </p:nvSpPr>
        <p:spPr>
          <a:xfrm>
            <a:off x="468313" y="1270000"/>
            <a:ext cx="8337550" cy="2263775"/>
          </a:xfrm>
        </p:spPr>
        <p:txBody>
          <a:bodyPr/>
          <a:lstStyle/>
          <a:p>
            <a:pPr marL="0" indent="0">
              <a:lnSpc>
                <a:spcPct val="120000"/>
              </a:lnSpc>
              <a:buFontTx/>
              <a:buNone/>
            </a:pPr>
            <a:r>
              <a:rPr lang="zh-CN" altLang="en-US" sz="2400">
                <a:solidFill>
                  <a:srgbClr val="262699"/>
                </a:solidFill>
                <a:latin typeface="微软雅黑" panose="020B0503020204020204" pitchFamily="34" charset="-122"/>
                <a:ea typeface="微软雅黑" panose="020B0503020204020204" pitchFamily="34" charset="-122"/>
              </a:rPr>
              <a:t>调试包括发现和改正错误。发现错误（并理解错误）将花费</a:t>
            </a:r>
            <a:r>
              <a:rPr lang="zh-CN" altLang="en-US" sz="2400">
                <a:solidFill>
                  <a:srgbClr val="FF0000"/>
                </a:solidFill>
                <a:latin typeface="微软雅黑" panose="020B0503020204020204" pitchFamily="34" charset="-122"/>
                <a:ea typeface="微软雅黑" panose="020B0503020204020204" pitchFamily="34" charset="-122"/>
              </a:rPr>
              <a:t>90％</a:t>
            </a:r>
            <a:r>
              <a:rPr lang="zh-CN" altLang="en-US" sz="2400">
                <a:solidFill>
                  <a:srgbClr val="262699"/>
                </a:solidFill>
                <a:latin typeface="微软雅黑" panose="020B0503020204020204" pitchFamily="34" charset="-122"/>
                <a:ea typeface="微软雅黑" panose="020B0503020204020204" pitchFamily="34" charset="-122"/>
              </a:rPr>
              <a:t>的调试时间。 </a:t>
            </a:r>
            <a:endParaRPr lang="zh-CN" altLang="en-US" sz="2400" b="1"/>
          </a:p>
        </p:txBody>
      </p:sp>
      <p:sp>
        <p:nvSpPr>
          <p:cNvPr id="8196" name="文本框 1">
            <a:extLst>
              <a:ext uri="{FF2B5EF4-FFF2-40B4-BE49-F238E27FC236}">
                <a16:creationId xmlns:a16="http://schemas.microsoft.com/office/drawing/2014/main" id="{101D338C-0978-FD02-9598-352025EE67DC}"/>
              </a:ext>
            </a:extLst>
          </p:cNvPr>
          <p:cNvSpPr txBox="1">
            <a:spLocks noChangeArrowheads="1"/>
          </p:cNvSpPr>
          <p:nvPr/>
        </p:nvSpPr>
        <p:spPr bwMode="auto">
          <a:xfrm>
            <a:off x="323850" y="4579938"/>
            <a:ext cx="7283450" cy="485775"/>
          </a:xfrm>
          <a:prstGeom prst="rect">
            <a:avLst/>
          </a:prstGeom>
          <a:noFill/>
          <a:ln w="9525">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a:solidFill>
                  <a:srgbClr val="00B0F0"/>
                </a:solidFill>
                <a:latin typeface="微软雅黑" panose="020B0503020204020204" pitchFamily="34" charset="-122"/>
                <a:ea typeface="微软雅黑" panose="020B0503020204020204" pitchFamily="34" charset="-122"/>
                <a:sym typeface="Arial" panose="020B0604020202020204" pitchFamily="34" charset="0"/>
              </a:rPr>
              <a:t>边思考边调试</a:t>
            </a:r>
            <a:r>
              <a:rPr lang="zh-CN" altLang="en-US" sz="2400">
                <a:latin typeface="微软雅黑" panose="020B0503020204020204" pitchFamily="34" charset="-122"/>
                <a:ea typeface="微软雅黑" panose="020B0503020204020204" pitchFamily="34" charset="-122"/>
                <a:sym typeface="Arial" panose="020B0604020202020204" pitchFamily="34" charset="0"/>
              </a:rPr>
              <a:t>要比</a:t>
            </a:r>
            <a:r>
              <a:rPr lang="zh-CN" altLang="en-US" sz="2400" u="sng">
                <a:solidFill>
                  <a:srgbClr val="C00000"/>
                </a:solidFill>
                <a:latin typeface="华文行楷" panose="02010800040101010101" pitchFamily="2" charset="-122"/>
                <a:ea typeface="华文行楷" panose="02010800040101010101" pitchFamily="2" charset="-122"/>
                <a:sym typeface="Arial" panose="020B0604020202020204" pitchFamily="34" charset="0"/>
              </a:rPr>
              <a:t>随意调试</a:t>
            </a:r>
            <a:r>
              <a:rPr lang="zh-CN" altLang="en-US" sz="2400">
                <a:latin typeface="微软雅黑" panose="020B0503020204020204" pitchFamily="34" charset="-122"/>
                <a:ea typeface="微软雅黑" panose="020B0503020204020204" pitchFamily="34" charset="-122"/>
                <a:sym typeface="Arial" panose="020B0604020202020204" pitchFamily="34" charset="0"/>
              </a:rPr>
              <a:t>更有效和更令人感兴趣。 </a:t>
            </a:r>
            <a:endParaRPr lang="zh-CN" altLang="en-US" sz="2400"/>
          </a:p>
        </p:txBody>
      </p:sp>
      <p:graphicFrame>
        <p:nvGraphicFramePr>
          <p:cNvPr id="8197" name="对象 8">
            <a:extLst>
              <a:ext uri="{FF2B5EF4-FFF2-40B4-BE49-F238E27FC236}">
                <a16:creationId xmlns:a16="http://schemas.microsoft.com/office/drawing/2014/main" id="{7145E7A8-1E41-1573-849E-AE66209B08F8}"/>
              </a:ext>
            </a:extLst>
          </p:cNvPr>
          <p:cNvGraphicFramePr>
            <a:graphicFrameLocks/>
          </p:cNvGraphicFramePr>
          <p:nvPr/>
        </p:nvGraphicFramePr>
        <p:xfrm>
          <a:off x="3348038" y="1252538"/>
          <a:ext cx="4884737" cy="3033712"/>
        </p:xfrm>
        <a:graphic>
          <a:graphicData uri="http://schemas.openxmlformats.org/presentationml/2006/ole">
            <mc:AlternateContent xmlns:mc="http://schemas.openxmlformats.org/markup-compatibility/2006">
              <mc:Choice xmlns:v="urn:schemas-microsoft-com:vml" Requires="v">
                <p:oleObj r:id="rId2" imgW="4876190" imgH="3028571" progId="excel.sheet.8">
                  <p:embed/>
                </p:oleObj>
              </mc:Choice>
              <mc:Fallback>
                <p:oleObj r:id="rId2" imgW="4876190" imgH="3028571" progId="excel.sheet.8">
                  <p:embed/>
                  <p:pic>
                    <p:nvPicPr>
                      <p:cNvPr id="0" name="对象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252538"/>
                        <a:ext cx="48847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占位符 25602">
            <a:extLst>
              <a:ext uri="{FF2B5EF4-FFF2-40B4-BE49-F238E27FC236}">
                <a16:creationId xmlns:a16="http://schemas.microsoft.com/office/drawing/2014/main" id="{47F0A1F2-2337-C779-4B75-E3E6B6552C75}"/>
              </a:ext>
            </a:extLst>
          </p:cNvPr>
          <p:cNvSpPr>
            <a:spLocks noGrp="1" noChangeArrowheads="1"/>
          </p:cNvSpPr>
          <p:nvPr>
            <p:ph idx="1"/>
          </p:nvPr>
        </p:nvSpPr>
        <p:spPr>
          <a:xfrm>
            <a:off x="549275" y="1304925"/>
            <a:ext cx="7772400" cy="996950"/>
          </a:xfrm>
        </p:spPr>
        <p:txBody>
          <a:bodyPr/>
          <a:lstStyle/>
          <a:p>
            <a:pPr marL="0" indent="0">
              <a:buFontTx/>
              <a:buNone/>
            </a:pPr>
            <a:r>
              <a:rPr lang="zh-CN" altLang="en-US" sz="4800" b="1" dirty="0">
                <a:solidFill>
                  <a:srgbClr val="FF0000"/>
                </a:solidFill>
                <a:latin typeface="华文行楷" panose="02010800040101010101" pitchFamily="2" charset="-122"/>
                <a:ea typeface="华文行楷" panose="02010800040101010101" pitchFamily="2" charset="-122"/>
              </a:rPr>
              <a:t>多人多模块代码如何调试？</a:t>
            </a:r>
          </a:p>
          <a:p>
            <a:pPr marL="0" indent="0">
              <a:buFontTx/>
              <a:buNone/>
            </a:pPr>
            <a:endParaRPr lang="zh-CN" altLang="en-US" sz="4800" b="1" dirty="0">
              <a:solidFill>
                <a:srgbClr val="FF0000"/>
              </a:solidFill>
              <a:latin typeface="华文行楷" panose="02010800040101010101" pitchFamily="2" charset="-122"/>
              <a:ea typeface="华文行楷" panose="02010800040101010101" pitchFamily="2" charset="-122"/>
            </a:endParaRPr>
          </a:p>
        </p:txBody>
      </p:sp>
      <p:sp>
        <p:nvSpPr>
          <p:cNvPr id="9219" name="日期占位符 1">
            <a:extLst>
              <a:ext uri="{FF2B5EF4-FFF2-40B4-BE49-F238E27FC236}">
                <a16:creationId xmlns:a16="http://schemas.microsoft.com/office/drawing/2014/main" id="{3C083FC5-E436-BA7D-3B0F-C0881A04A20D}"/>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zh-CN" altLang="en-US" sz="1400">
              <a:latin typeface="Times New Roman" panose="02020603050405020304" pitchFamily="18" charset="0"/>
            </a:endParaRPr>
          </a:p>
        </p:txBody>
      </p:sp>
      <p:sp>
        <p:nvSpPr>
          <p:cNvPr id="9220" name="Rectangle 5">
            <a:extLst>
              <a:ext uri="{FF2B5EF4-FFF2-40B4-BE49-F238E27FC236}">
                <a16:creationId xmlns:a16="http://schemas.microsoft.com/office/drawing/2014/main" id="{FD0B560D-1E50-709A-38FD-AA174F41477A}"/>
              </a:ext>
            </a:extLst>
          </p:cNvPr>
          <p:cNvSpPr>
            <a:spLocks noGrp="1" noChangeArrowheads="1"/>
          </p:cNvSpPr>
          <p:nvPr>
            <p:ph type="body" idx="4294967295"/>
          </p:nvPr>
        </p:nvSpPr>
        <p:spPr>
          <a:xfrm>
            <a:off x="549275" y="2301875"/>
            <a:ext cx="7772400" cy="2413000"/>
          </a:xfrm>
        </p:spPr>
        <p:txBody>
          <a:bodyPr/>
          <a:lstStyle/>
          <a:p>
            <a:pPr>
              <a:spcBef>
                <a:spcPct val="0"/>
              </a:spcBef>
            </a:pPr>
            <a:r>
              <a:rPr lang="zh-CN" altLang="en-US" sz="3200" dirty="0">
                <a:latin typeface="华文隶书" pitchFamily="2" charset="-122"/>
                <a:ea typeface="华文隶书" pitchFamily="2" charset="-122"/>
              </a:rPr>
              <a:t>编完了但大家的代码合在一起后错误百出，我不知道程序的错误在哪里？调了很久，依然很多bug，作业不能按时交了。</a:t>
            </a:r>
            <a:endParaRPr lang="zh-CN" altLang="en-US" sz="3200" b="1" dirty="0">
              <a:latin typeface="华文隶书" pitchFamily="2" charset="-122"/>
              <a:ea typeface="华文隶书"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419954E3-D28C-8347-A1F6-9020DE788F3B}"/>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8F37AB-E558-4703-AEB2-72095B930B3D}" type="slidenum">
              <a:rPr lang="en-US" altLang="zh-CN" sz="1200" b="0" smtClean="0">
                <a:latin typeface="Arial Black" panose="020B0A04020102020204" pitchFamily="34" charset="0"/>
              </a:rPr>
              <a:pPr>
                <a:spcBef>
                  <a:spcPct val="0"/>
                </a:spcBef>
                <a:buFontTx/>
                <a:buNone/>
              </a:pPr>
              <a:t>6</a:t>
            </a:fld>
            <a:endParaRPr lang="en-US" altLang="zh-CN" sz="1200" b="0">
              <a:latin typeface="Arial Black" panose="020B0A04020102020204" pitchFamily="34" charset="0"/>
            </a:endParaRPr>
          </a:p>
        </p:txBody>
      </p:sp>
      <p:sp>
        <p:nvSpPr>
          <p:cNvPr id="10243" name="日期占位符 5">
            <a:extLst>
              <a:ext uri="{FF2B5EF4-FFF2-40B4-BE49-F238E27FC236}">
                <a16:creationId xmlns:a16="http://schemas.microsoft.com/office/drawing/2014/main" id="{310407E5-CB78-7E6A-D2FA-5CBC609DB806}"/>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D59614-4576-4DAF-AAB8-B96BA1A4F59F}" type="datetime1">
              <a:rPr lang="zh-CN" altLang="en-US" sz="1200" smtClean="0"/>
              <a:pPr>
                <a:spcBef>
                  <a:spcPct val="0"/>
                </a:spcBef>
                <a:buFontTx/>
                <a:buNone/>
              </a:pPr>
              <a:t>2024/4/29</a:t>
            </a:fld>
            <a:endParaRPr lang="zh-CN" altLang="en-US" sz="1200"/>
          </a:p>
        </p:txBody>
      </p:sp>
      <p:sp>
        <p:nvSpPr>
          <p:cNvPr id="10244" name="Rectangle 2">
            <a:extLst>
              <a:ext uri="{FF2B5EF4-FFF2-40B4-BE49-F238E27FC236}">
                <a16:creationId xmlns:a16="http://schemas.microsoft.com/office/drawing/2014/main" id="{9011A7BE-0E7C-8EC0-A489-09718C1BB34A}"/>
              </a:ext>
            </a:extLst>
          </p:cNvPr>
          <p:cNvSpPr>
            <a:spLocks noGrp="1" noChangeArrowheads="1"/>
          </p:cNvSpPr>
          <p:nvPr>
            <p:ph type="title"/>
          </p:nvPr>
        </p:nvSpPr>
        <p:spPr>
          <a:xfrm>
            <a:off x="4267200" y="277813"/>
            <a:ext cx="4495800" cy="762000"/>
          </a:xfrm>
        </p:spPr>
        <p:txBody>
          <a:bodyPr/>
          <a:lstStyle/>
          <a:p>
            <a:pPr algn="just" eaLnBrk="1" hangingPunct="1"/>
            <a:r>
              <a:rPr lang="zh-CN" altLang="en-US" sz="3600">
                <a:latin typeface="华文中宋" panose="02010600040101010101" pitchFamily="2" charset="-122"/>
                <a:ea typeface="华文中宋" panose="02010600040101010101" pitchFamily="2" charset="-122"/>
              </a:rPr>
              <a:t>软件测试的过程</a:t>
            </a:r>
            <a:endParaRPr lang="zh-CN" altLang="en-US" sz="4000">
              <a:latin typeface="华文中宋" panose="02010600040101010101" pitchFamily="2" charset="-122"/>
              <a:ea typeface="华文中宋" panose="02010600040101010101" pitchFamily="2" charset="-122"/>
            </a:endParaRPr>
          </a:p>
        </p:txBody>
      </p:sp>
      <p:sp>
        <p:nvSpPr>
          <p:cNvPr id="10245" name="Rectangle 3">
            <a:extLst>
              <a:ext uri="{FF2B5EF4-FFF2-40B4-BE49-F238E27FC236}">
                <a16:creationId xmlns:a16="http://schemas.microsoft.com/office/drawing/2014/main" id="{21D824F9-788C-05C3-2442-4F5533262C22}"/>
              </a:ext>
            </a:extLst>
          </p:cNvPr>
          <p:cNvSpPr>
            <a:spLocks noGrp="1" noChangeArrowheads="1"/>
          </p:cNvSpPr>
          <p:nvPr>
            <p:ph idx="1"/>
          </p:nvPr>
        </p:nvSpPr>
        <p:spPr>
          <a:xfrm>
            <a:off x="684213" y="1268413"/>
            <a:ext cx="8078787" cy="5329237"/>
          </a:xfrm>
        </p:spPr>
        <p:txBody>
          <a:bodyPr/>
          <a:lstStyle/>
          <a:p>
            <a:r>
              <a:rPr lang="zh-CN" altLang="en-US" sz="2400" b="1"/>
              <a:t>单元测试集中对用源代码实现的每一个程序单元进行测试，检查各个程序模块是否正确地实现了规定的功能。单元测试一般由程序员自己完成。</a:t>
            </a:r>
          </a:p>
          <a:p>
            <a:r>
              <a:rPr lang="zh-CN" altLang="en-US" sz="2400" b="1"/>
              <a:t>集成测试根据设计规定的软件体系结构，把已测试过的模块组装起来，在组装过程中，检查程序结构组装的正确性。集成测试一般由专门的测试人员或测试组织完成。</a:t>
            </a:r>
          </a:p>
        </p:txBody>
      </p:sp>
      <p:pic>
        <p:nvPicPr>
          <p:cNvPr id="10246" name="图片 45">
            <a:extLst>
              <a:ext uri="{FF2B5EF4-FFF2-40B4-BE49-F238E27FC236}">
                <a16:creationId xmlns:a16="http://schemas.microsoft.com/office/drawing/2014/main" id="{EF1FEF07-3DFA-D027-2AE1-B7D3C175C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716338"/>
            <a:ext cx="6624637"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286766-D286-F3CA-E165-C7B6B9AD9FAD}"/>
              </a:ext>
            </a:extLst>
          </p:cNvPr>
          <p:cNvSpPr>
            <a:spLocks noGrp="1" noChangeArrowheads="1"/>
          </p:cNvSpPr>
          <p:nvPr>
            <p:ph type="title"/>
          </p:nvPr>
        </p:nvSpPr>
        <p:spPr/>
        <p:txBody>
          <a:bodyPr/>
          <a:lstStyle/>
          <a:p>
            <a:r>
              <a:rPr lang="zh-CN" altLang="en-US" sz="4000">
                <a:latin typeface="华文中宋" panose="02010600040101010101" pitchFamily="2" charset="-122"/>
                <a:ea typeface="华文中宋" panose="02010600040101010101" pitchFamily="2" charset="-122"/>
              </a:rPr>
              <a:t>软件测试的过程（续）</a:t>
            </a:r>
          </a:p>
        </p:txBody>
      </p:sp>
      <p:sp>
        <p:nvSpPr>
          <p:cNvPr id="11267" name="Rectangle 3">
            <a:extLst>
              <a:ext uri="{FF2B5EF4-FFF2-40B4-BE49-F238E27FC236}">
                <a16:creationId xmlns:a16="http://schemas.microsoft.com/office/drawing/2014/main" id="{654E3CDE-F6B9-0364-7843-2C97D814BB32}"/>
              </a:ext>
            </a:extLst>
          </p:cNvPr>
          <p:cNvSpPr>
            <a:spLocks noGrp="1" noChangeArrowheads="1"/>
          </p:cNvSpPr>
          <p:nvPr>
            <p:ph idx="1"/>
          </p:nvPr>
        </p:nvSpPr>
        <p:spPr/>
        <p:txBody>
          <a:bodyPr/>
          <a:lstStyle/>
          <a:p>
            <a:pPr>
              <a:lnSpc>
                <a:spcPct val="90000"/>
              </a:lnSpc>
            </a:pPr>
            <a:r>
              <a:rPr lang="zh-CN" altLang="en-US" b="1"/>
              <a:t>确认测试</a:t>
            </a:r>
            <a:r>
              <a:rPr lang="zh-CN" altLang="en-US"/>
              <a:t>则是要检查已实现的软件是否满足了需求规格说明中确定了的各种需求，以及软件配置是否完全、正确。确认测试一般由用户协助完成。</a:t>
            </a:r>
          </a:p>
          <a:p>
            <a:pPr>
              <a:lnSpc>
                <a:spcPct val="90000"/>
              </a:lnSpc>
            </a:pPr>
            <a:r>
              <a:rPr lang="zh-CN" altLang="en-US" b="1"/>
              <a:t>系统测试</a:t>
            </a:r>
            <a:r>
              <a:rPr lang="zh-CN" altLang="en-US"/>
              <a:t>把已经经过确认的软件纳入实际运行环境中，与其它系统成份组合在一起进行测试。严格地说，系统测试已超出了软件工程的范围 </a:t>
            </a:r>
          </a:p>
          <a:p>
            <a:pPr>
              <a:lnSpc>
                <a:spcPct val="90000"/>
              </a:lnSpc>
            </a:pP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D53B93F-7EA2-FF59-19B5-1DE97505A227}"/>
              </a:ext>
            </a:extLst>
          </p:cNvPr>
          <p:cNvSpPr>
            <a:spLocks noGrp="1" noChangeArrowheads="1"/>
          </p:cNvSpPr>
          <p:nvPr>
            <p:ph type="title"/>
          </p:nvPr>
        </p:nvSpPr>
        <p:spPr>
          <a:xfrm>
            <a:off x="4119563" y="404813"/>
            <a:ext cx="4916487" cy="720725"/>
          </a:xfrm>
        </p:spPr>
        <p:txBody>
          <a:bodyPr/>
          <a:lstStyle/>
          <a:p>
            <a:r>
              <a:rPr lang="en-US" altLang="zh-CN">
                <a:latin typeface="Times New Roman" panose="02020603050405020304" pitchFamily="18" charset="0"/>
                <a:ea typeface="华文中宋" panose="02010600040101010101" pitchFamily="2" charset="-122"/>
              </a:rPr>
              <a:t>α</a:t>
            </a:r>
            <a:r>
              <a:rPr lang="zh-CN" altLang="en-US">
                <a:latin typeface="Times New Roman" panose="02020603050405020304" pitchFamily="18" charset="0"/>
                <a:ea typeface="华文中宋" panose="02010600040101010101" pitchFamily="2" charset="-122"/>
              </a:rPr>
              <a:t>测试和</a:t>
            </a:r>
            <a:r>
              <a:rPr lang="en-US" altLang="zh-CN">
                <a:latin typeface="Times New Roman" panose="02020603050405020304" pitchFamily="18" charset="0"/>
                <a:ea typeface="华文中宋" panose="02010600040101010101" pitchFamily="2" charset="-122"/>
              </a:rPr>
              <a:t>β</a:t>
            </a:r>
            <a:r>
              <a:rPr lang="zh-CN" altLang="en-US">
                <a:latin typeface="Times New Roman" panose="02020603050405020304" pitchFamily="18" charset="0"/>
                <a:ea typeface="华文中宋" panose="02010600040101010101" pitchFamily="2" charset="-122"/>
              </a:rPr>
              <a:t>测试</a:t>
            </a:r>
            <a:endParaRPr lang="zh-CN" altLang="en-US"/>
          </a:p>
        </p:txBody>
      </p:sp>
      <p:sp>
        <p:nvSpPr>
          <p:cNvPr id="12291" name="Rectangle 5">
            <a:extLst>
              <a:ext uri="{FF2B5EF4-FFF2-40B4-BE49-F238E27FC236}">
                <a16:creationId xmlns:a16="http://schemas.microsoft.com/office/drawing/2014/main" id="{A3097197-B02A-BB8B-9273-93271C95BC14}"/>
              </a:ext>
            </a:extLst>
          </p:cNvPr>
          <p:cNvSpPr>
            <a:spLocks noChangeArrowheads="1"/>
          </p:cNvSpPr>
          <p:nvPr/>
        </p:nvSpPr>
        <p:spPr bwMode="auto">
          <a:xfrm>
            <a:off x="439738" y="1371600"/>
            <a:ext cx="84582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buClr>
                <a:schemeClr val="bg2"/>
              </a:buClr>
              <a:buSzPct val="75000"/>
              <a:buFont typeface="Wingdings" panose="05000000000000000000" pitchFamily="2" charset="2"/>
              <a:buChar char="n"/>
            </a:pPr>
            <a:r>
              <a:rPr lang="zh-CN" altLang="en-US" sz="2400">
                <a:ea typeface="华文中宋" panose="02010600040101010101" pitchFamily="2" charset="-122"/>
              </a:rPr>
              <a:t>在软件交付使用之后，用户将如何实际使用程序，对于开发者来说是无法预测的。</a:t>
            </a:r>
          </a:p>
          <a:p>
            <a:pPr>
              <a:buClr>
                <a:schemeClr val="bg2"/>
              </a:buClr>
              <a:buSzPct val="75000"/>
              <a:buFont typeface="Wingdings" panose="05000000000000000000" pitchFamily="2" charset="2"/>
              <a:buChar char="n"/>
            </a:pPr>
            <a:r>
              <a:rPr lang="en-US" altLang="zh-CN" sz="2400">
                <a:latin typeface="Times New Roman" panose="02020603050405020304" pitchFamily="18" charset="0"/>
                <a:ea typeface="华文中宋" panose="02010600040101010101" pitchFamily="2" charset="-122"/>
              </a:rPr>
              <a:t>α</a:t>
            </a:r>
            <a:r>
              <a:rPr lang="zh-CN" altLang="en-US" sz="2400">
                <a:latin typeface="Times New Roman" panose="02020603050405020304" pitchFamily="18" charset="0"/>
                <a:ea typeface="华文中宋" panose="02010600040101010101" pitchFamily="2" charset="-122"/>
              </a:rPr>
              <a:t>测试是由一个用户在开发环境下进行的测试，也可以是公司内部的用户在模拟实际操作环境下进行的测试。</a:t>
            </a:r>
          </a:p>
          <a:p>
            <a:pPr>
              <a:buClr>
                <a:schemeClr val="bg2"/>
              </a:buClr>
              <a:buSzPct val="75000"/>
              <a:buFont typeface="Wingdings" panose="05000000000000000000" pitchFamily="2" charset="2"/>
              <a:buChar char="n"/>
            </a:pPr>
            <a:r>
              <a:rPr lang="en-US" altLang="zh-CN" sz="2400">
                <a:latin typeface="Times New Roman" panose="02020603050405020304" pitchFamily="18" charset="0"/>
                <a:ea typeface="华文中宋" panose="02010600040101010101" pitchFamily="2" charset="-122"/>
              </a:rPr>
              <a:t>β</a:t>
            </a:r>
            <a:r>
              <a:rPr lang="zh-CN" altLang="en-US" sz="2400">
                <a:latin typeface="Times New Roman" panose="02020603050405020304" pitchFamily="18" charset="0"/>
                <a:ea typeface="华文中宋" panose="02010600040101010101" pitchFamily="2" charset="-122"/>
              </a:rPr>
              <a:t>测试是由软件的多个用户在实际使用环境下进行的测试。这些用户返回有关错误信息给开发者。</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a:extLst>
              <a:ext uri="{FF2B5EF4-FFF2-40B4-BE49-F238E27FC236}">
                <a16:creationId xmlns:a16="http://schemas.microsoft.com/office/drawing/2014/main" id="{E7EAC7D7-6640-A169-5DFE-42A5C5FC384A}"/>
              </a:ext>
            </a:extLst>
          </p:cNvPr>
          <p:cNvSpPr>
            <a:spLocks noGrp="1" noChangeArrowheads="1"/>
          </p:cNvSpPr>
          <p:nvPr>
            <p:ph type="sldNum" sz="quarter" idx="12"/>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BB8C51-AA41-458B-A2C7-13C30EB1D7A6}" type="slidenum">
              <a:rPr lang="en-US" altLang="zh-CN" sz="1200" b="0" smtClean="0">
                <a:latin typeface="Arial Black" panose="020B0A04020102020204" pitchFamily="34" charset="0"/>
              </a:rPr>
              <a:pPr>
                <a:spcBef>
                  <a:spcPct val="0"/>
                </a:spcBef>
                <a:buFontTx/>
                <a:buNone/>
              </a:pPr>
              <a:t>9</a:t>
            </a:fld>
            <a:endParaRPr lang="en-US" altLang="zh-CN" sz="1200" b="0">
              <a:latin typeface="Arial Black" panose="020B0A04020102020204" pitchFamily="34" charset="0"/>
            </a:endParaRPr>
          </a:p>
        </p:txBody>
      </p:sp>
      <p:sp>
        <p:nvSpPr>
          <p:cNvPr id="13315" name="日期占位符 5">
            <a:extLst>
              <a:ext uri="{FF2B5EF4-FFF2-40B4-BE49-F238E27FC236}">
                <a16:creationId xmlns:a16="http://schemas.microsoft.com/office/drawing/2014/main" id="{C292F659-9B09-8ED4-A466-1076C366F108}"/>
              </a:ext>
            </a:extLst>
          </p:cNvPr>
          <p:cNvSpPr>
            <a:spLocks noGrp="1" noChangeArrowheads="1"/>
          </p:cNvSpPr>
          <p:nvPr>
            <p:ph type="dt"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spcBef>
                <a:spcPct val="0"/>
              </a:spcBef>
              <a:buFontTx/>
              <a:buNone/>
            </a:pPr>
            <a:fld id="{0ACD5B58-CA59-4FA6-BB6D-08AD1BF30F73}" type="datetime1">
              <a:rPr lang="zh-CN" altLang="en-US" sz="1200" smtClean="0"/>
              <a:pPr>
                <a:spcBef>
                  <a:spcPct val="0"/>
                </a:spcBef>
                <a:buFontTx/>
                <a:buNone/>
              </a:pPr>
              <a:t>2024/4/29</a:t>
            </a:fld>
            <a:endParaRPr lang="zh-CN" altLang="en-US" sz="1200"/>
          </a:p>
        </p:txBody>
      </p:sp>
      <p:sp>
        <p:nvSpPr>
          <p:cNvPr id="48132" name="Rectangle 2">
            <a:extLst>
              <a:ext uri="{FF2B5EF4-FFF2-40B4-BE49-F238E27FC236}">
                <a16:creationId xmlns:a16="http://schemas.microsoft.com/office/drawing/2014/main" id="{5FE5E063-110B-093E-BE08-9701D3EDEAD2}"/>
              </a:ext>
            </a:extLst>
          </p:cNvPr>
          <p:cNvSpPr>
            <a:spLocks noGrp="1" noChangeArrowheads="1"/>
          </p:cNvSpPr>
          <p:nvPr>
            <p:ph type="title"/>
          </p:nvPr>
        </p:nvSpPr>
        <p:spPr>
          <a:xfrm>
            <a:off x="6084888" y="287338"/>
            <a:ext cx="2754312" cy="838200"/>
          </a:xfrm>
        </p:spPr>
        <p:txBody>
          <a:bodyPr/>
          <a:lstStyle/>
          <a:p>
            <a:pPr algn="just" eaLnBrk="1" hangingPunct="1">
              <a:defRPr/>
            </a:pPr>
            <a:r>
              <a:rPr lang="zh-CN" altLang="en-US" sz="3600" dirty="0">
                <a:latin typeface="Times New Roman" panose="02020603050405020304" pitchFamily="18" charset="0"/>
                <a:ea typeface="华文中宋" pitchFamily="2" charset="-122"/>
              </a:rPr>
              <a:t>单元测试</a:t>
            </a:r>
            <a:endParaRPr lang="zh-CN" altLang="en-US" sz="2200" b="1" dirty="0">
              <a:solidFill>
                <a:srgbClr val="3333CC"/>
              </a:solidFill>
              <a:latin typeface="华文中宋" pitchFamily="2" charset="-122"/>
              <a:ea typeface="华文中宋" pitchFamily="2" charset="-122"/>
              <a:cs typeface="+mn-cs"/>
            </a:endParaRPr>
          </a:p>
        </p:txBody>
      </p:sp>
      <p:sp>
        <p:nvSpPr>
          <p:cNvPr id="13317" name="Rectangle 3">
            <a:extLst>
              <a:ext uri="{FF2B5EF4-FFF2-40B4-BE49-F238E27FC236}">
                <a16:creationId xmlns:a16="http://schemas.microsoft.com/office/drawing/2014/main" id="{CDD77535-97BE-7957-943F-EE36993B84DC}"/>
              </a:ext>
            </a:extLst>
          </p:cNvPr>
          <p:cNvSpPr>
            <a:spLocks noGrp="1" noChangeArrowheads="1"/>
          </p:cNvSpPr>
          <p:nvPr>
            <p:ph idx="1"/>
          </p:nvPr>
        </p:nvSpPr>
        <p:spPr>
          <a:xfrm>
            <a:off x="539750" y="1125538"/>
            <a:ext cx="7478713" cy="4953000"/>
          </a:xfrm>
        </p:spPr>
        <p:txBody>
          <a:bodyPr/>
          <a:lstStyle/>
          <a:p>
            <a:pPr eaLnBrk="1" hangingPunct="1"/>
            <a:r>
              <a:rPr lang="zh-CN" altLang="en-US" sz="2000">
                <a:latin typeface="华文中宋" panose="02010600040101010101" pitchFamily="2" charset="-122"/>
                <a:ea typeface="华文中宋" panose="02010600040101010101" pitchFamily="2" charset="-122"/>
              </a:rPr>
              <a:t>模块并不是一个独立的程序，在考虑测试模块时，同时要考虑它和外界的联系，用一些辅助模块去模拟与被测模块相联系的其它模块。</a:t>
            </a:r>
          </a:p>
          <a:p>
            <a:pPr lvl="1" eaLnBrk="1" hangingPunct="1">
              <a:buClr>
                <a:schemeClr val="bg2"/>
              </a:buClr>
              <a:buFont typeface="Wingdings" panose="05000000000000000000" pitchFamily="2" charset="2"/>
              <a:buChar char="Ø"/>
            </a:pPr>
            <a:r>
              <a:rPr lang="zh-CN" altLang="en-US" sz="1800">
                <a:latin typeface="华文中宋" panose="02010600040101010101" pitchFamily="2" charset="-122"/>
                <a:ea typeface="华文中宋" panose="02010600040101010101" pitchFamily="2" charset="-122"/>
              </a:rPr>
              <a:t> 驱动模块 </a:t>
            </a:r>
            <a:r>
              <a:rPr lang="en-US" altLang="zh-CN" sz="1800" b="1">
                <a:latin typeface="Times New Roman" panose="02020603050405020304" pitchFamily="18" charset="0"/>
                <a:ea typeface="华文中宋" panose="02010600040101010101" pitchFamily="2" charset="-122"/>
              </a:rPr>
              <a:t>(driver)</a:t>
            </a:r>
            <a:r>
              <a:rPr lang="en-US" altLang="zh-CN" sz="1800">
                <a:latin typeface="华文中宋" panose="02010600040101010101" pitchFamily="2" charset="-122"/>
                <a:ea typeface="华文中宋" panose="02010600040101010101" pitchFamily="2" charset="-122"/>
              </a:rPr>
              <a:t> </a:t>
            </a:r>
          </a:p>
          <a:p>
            <a:pPr lvl="1" eaLnBrk="1" hangingPunct="1">
              <a:buClr>
                <a:schemeClr val="bg2"/>
              </a:buClr>
              <a:buFont typeface="Wingdings" panose="05000000000000000000" pitchFamily="2" charset="2"/>
              <a:buChar char="Ø"/>
            </a:pPr>
            <a:r>
              <a:rPr lang="en-US" altLang="zh-CN" sz="1800">
                <a:latin typeface="华文中宋" panose="02010600040101010101" pitchFamily="2" charset="-122"/>
                <a:ea typeface="华文中宋" panose="02010600040101010101" pitchFamily="2" charset="-122"/>
              </a:rPr>
              <a:t> </a:t>
            </a:r>
            <a:r>
              <a:rPr lang="zh-CN" altLang="en-US" sz="1800">
                <a:latin typeface="华文中宋" panose="02010600040101010101" pitchFamily="2" charset="-122"/>
                <a:ea typeface="华文中宋" panose="02010600040101010101" pitchFamily="2" charset="-122"/>
              </a:rPr>
              <a:t>桩模块 </a:t>
            </a:r>
            <a:r>
              <a:rPr lang="en-US" altLang="zh-CN" sz="1800" b="1">
                <a:latin typeface="Times New Roman" panose="02020603050405020304" pitchFamily="18" charset="0"/>
                <a:ea typeface="华文中宋" panose="02010600040101010101" pitchFamily="2" charset="-122"/>
              </a:rPr>
              <a:t>(stub)</a:t>
            </a:r>
            <a:r>
              <a:rPr lang="en-US" altLang="zh-CN" sz="1800">
                <a:latin typeface="华文中宋" panose="02010600040101010101" pitchFamily="2" charset="-122"/>
                <a:ea typeface="华文中宋" panose="02010600040101010101" pitchFamily="2" charset="-122"/>
              </a:rPr>
              <a:t> ─</a:t>
            </a:r>
            <a:r>
              <a:rPr lang="zh-CN" altLang="en-US" sz="1800">
                <a:latin typeface="华文中宋" panose="02010600040101010101" pitchFamily="2" charset="-122"/>
                <a:ea typeface="华文中宋" panose="02010600040101010101" pitchFamily="2" charset="-122"/>
              </a:rPr>
              <a:t>存根模块</a:t>
            </a:r>
          </a:p>
          <a:p>
            <a:pPr eaLnBrk="1" hangingPunct="1"/>
            <a:endParaRPr lang="zh-CN" altLang="en-US" sz="2000">
              <a:latin typeface="黑体" panose="02010609060101010101" pitchFamily="49" charset="-122"/>
              <a:ea typeface="华文中宋" panose="02010600040101010101" pitchFamily="2" charset="-122"/>
            </a:endParaRPr>
          </a:p>
          <a:p>
            <a:pPr eaLnBrk="1" hangingPunct="1"/>
            <a:endParaRPr lang="zh-CN" altLang="en-US" sz="2000">
              <a:latin typeface="黑体" panose="02010609060101010101" pitchFamily="49" charset="-122"/>
              <a:ea typeface="华文中宋" panose="02010600040101010101" pitchFamily="2" charset="-122"/>
            </a:endParaRPr>
          </a:p>
          <a:p>
            <a:pPr eaLnBrk="1" hangingPunct="1"/>
            <a:endParaRPr lang="zh-CN" altLang="en-US" sz="2000">
              <a:latin typeface="黑体" panose="02010609060101010101" pitchFamily="49" charset="-122"/>
              <a:ea typeface="华文中宋" panose="02010600040101010101" pitchFamily="2" charset="-122"/>
            </a:endParaRPr>
          </a:p>
          <a:p>
            <a:pPr eaLnBrk="1" hangingPunct="1"/>
            <a:endParaRPr lang="zh-CN" altLang="en-US" sz="2000">
              <a:latin typeface="黑体" panose="02010609060101010101" pitchFamily="49" charset="-122"/>
              <a:ea typeface="华文中宋" panose="02010600040101010101" pitchFamily="2" charset="-122"/>
            </a:endParaRPr>
          </a:p>
          <a:p>
            <a:pPr eaLnBrk="1" hangingPunct="1"/>
            <a:r>
              <a:rPr lang="zh-CN" altLang="en-US" sz="2000">
                <a:latin typeface="黑体" panose="02010609060101010101" pitchFamily="49" charset="-122"/>
                <a:ea typeface="华文中宋" panose="02010600040101010101" pitchFamily="2" charset="-122"/>
              </a:rPr>
              <a:t>如果一个模块要完成多种功能，可以将这个模块看成由几个小程序组成。必须对其中的每个小程序先进行单元测试要做的工作，对关键模块还要做性能测试。</a:t>
            </a:r>
          </a:p>
          <a:p>
            <a:pPr eaLnBrk="1" hangingPunct="1"/>
            <a:r>
              <a:rPr lang="zh-CN" altLang="en-US" sz="2000">
                <a:latin typeface="黑体" panose="02010609060101010101" pitchFamily="49" charset="-122"/>
                <a:ea typeface="华文中宋" panose="02010600040101010101" pitchFamily="2" charset="-122"/>
              </a:rPr>
              <a:t>对支持某些标准规程的程序，更要着手进行互联测试。有人把这种情况特别称为模块测试，以区别单元测试。</a:t>
            </a:r>
            <a:endParaRPr lang="zh-CN" altLang="en-US" sz="1800">
              <a:latin typeface="华文中宋" panose="02010600040101010101" pitchFamily="2" charset="-122"/>
              <a:ea typeface="华文中宋" panose="02010600040101010101" pitchFamily="2" charset="-122"/>
            </a:endParaRPr>
          </a:p>
        </p:txBody>
      </p:sp>
      <p:pic>
        <p:nvPicPr>
          <p:cNvPr id="13318" name="Picture 4">
            <a:extLst>
              <a:ext uri="{FF2B5EF4-FFF2-40B4-BE49-F238E27FC236}">
                <a16:creationId xmlns:a16="http://schemas.microsoft.com/office/drawing/2014/main" id="{BD0DB77B-EF17-5E12-8F58-6E10C3958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844675"/>
            <a:ext cx="4699000"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经分互动规范介绍_2">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_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_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_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_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_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_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_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Pages>0</Pages>
  <Words>3034</Words>
  <Characters>0</Characters>
  <Application>Microsoft Office PowerPoint</Application>
  <DocSecurity>0</DocSecurity>
  <PresentationFormat>全屏显示(4:3)</PresentationFormat>
  <Lines>0</Lines>
  <Paragraphs>256</Paragraphs>
  <Slides>30</Slides>
  <Notes>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6" baseType="lpstr">
      <vt:lpstr>黑体</vt:lpstr>
      <vt:lpstr>华文隶书</vt:lpstr>
      <vt:lpstr>华文细黑</vt:lpstr>
      <vt:lpstr>华文行楷</vt:lpstr>
      <vt:lpstr>华文中宋</vt:lpstr>
      <vt:lpstr>宋体</vt:lpstr>
      <vt:lpstr>微软雅黑</vt:lpstr>
      <vt:lpstr>幼圆</vt:lpstr>
      <vt:lpstr>Arial</vt:lpstr>
      <vt:lpstr>Arial Black</vt:lpstr>
      <vt:lpstr>Consolas</vt:lpstr>
      <vt:lpstr>Times New Roman</vt:lpstr>
      <vt:lpstr>Wingdings</vt:lpstr>
      <vt:lpstr>经分互动规范介绍</vt:lpstr>
      <vt:lpstr>经分互动规范介绍_2</vt:lpstr>
      <vt:lpstr>Microsoft Excel 97-2003 Worksheet</vt:lpstr>
      <vt:lpstr>PowerPoint 演示文稿</vt:lpstr>
      <vt:lpstr>软件测试的目的</vt:lpstr>
      <vt:lpstr>调试的误区</vt:lpstr>
      <vt:lpstr>调试的第一步：找错</vt:lpstr>
      <vt:lpstr>PowerPoint 演示文稿</vt:lpstr>
      <vt:lpstr>软件测试的过程</vt:lpstr>
      <vt:lpstr>软件测试的过程（续）</vt:lpstr>
      <vt:lpstr>α测试和β测试</vt:lpstr>
      <vt:lpstr>单元测试</vt:lpstr>
      <vt:lpstr>为什么要做单元测试?</vt:lpstr>
      <vt:lpstr>如何做单元测试？</vt:lpstr>
      <vt:lpstr>设计驱动模块</vt:lpstr>
      <vt:lpstr>设计桩模块</vt:lpstr>
      <vt:lpstr>测试过程</vt:lpstr>
      <vt:lpstr>科学调试方法</vt:lpstr>
      <vt:lpstr>使用调试工具-debug</vt:lpstr>
      <vt:lpstr>线程不能单步调试！</vt:lpstr>
      <vt:lpstr>使用断言调试</vt:lpstr>
      <vt:lpstr>assert调试示例</vt:lpstr>
      <vt:lpstr>PowerPoint 演示文稿</vt:lpstr>
      <vt:lpstr>PowerPoint 演示文稿</vt:lpstr>
      <vt:lpstr>1, 等价类划分</vt:lpstr>
      <vt:lpstr>PowerPoint 演示文稿</vt:lpstr>
      <vt:lpstr>PowerPoint 演示文稿</vt:lpstr>
      <vt:lpstr>PowerPoint 演示文稿</vt:lpstr>
      <vt:lpstr>PowerPoint 演示文稿</vt:lpstr>
      <vt:lpstr> </vt:lpstr>
      <vt:lpstr>电梯系统</vt:lpstr>
      <vt:lpstr>2, 边界值分析</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需求说明</dc:title>
  <dc:subject/>
  <dc:creator>snail</dc:creator>
  <cp:keywords/>
  <dc:description/>
  <cp:lastModifiedBy>yanmei zhang</cp:lastModifiedBy>
  <cp:revision>67</cp:revision>
  <dcterms:created xsi:type="dcterms:W3CDTF">2009-04-08T12:14:09Z</dcterms:created>
  <dcterms:modified xsi:type="dcterms:W3CDTF">2024-04-29T05:01:19Z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