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48"/>
  </p:notesMasterIdLst>
  <p:sldIdLst>
    <p:sldId id="256" r:id="rId3"/>
    <p:sldId id="614" r:id="rId4"/>
    <p:sldId id="598" r:id="rId5"/>
    <p:sldId id="599" r:id="rId6"/>
    <p:sldId id="1025" r:id="rId7"/>
    <p:sldId id="1026" r:id="rId8"/>
    <p:sldId id="494" r:id="rId9"/>
    <p:sldId id="457" r:id="rId10"/>
    <p:sldId id="449" r:id="rId11"/>
    <p:sldId id="648" r:id="rId12"/>
    <p:sldId id="643" r:id="rId13"/>
    <p:sldId id="1029" r:id="rId14"/>
    <p:sldId id="1030" r:id="rId15"/>
    <p:sldId id="569" r:id="rId16"/>
    <p:sldId id="567" r:id="rId17"/>
    <p:sldId id="1032" r:id="rId18"/>
    <p:sldId id="629" r:id="rId19"/>
    <p:sldId id="476" r:id="rId20"/>
    <p:sldId id="453" r:id="rId21"/>
    <p:sldId id="475" r:id="rId22"/>
    <p:sldId id="1033" r:id="rId23"/>
    <p:sldId id="1017" r:id="rId24"/>
    <p:sldId id="1034" r:id="rId25"/>
    <p:sldId id="1023" r:id="rId26"/>
    <p:sldId id="495" r:id="rId27"/>
    <p:sldId id="557" r:id="rId28"/>
    <p:sldId id="570" r:id="rId29"/>
    <p:sldId id="561" r:id="rId30"/>
    <p:sldId id="1035" r:id="rId31"/>
    <p:sldId id="545" r:id="rId32"/>
    <p:sldId id="564" r:id="rId33"/>
    <p:sldId id="565" r:id="rId34"/>
    <p:sldId id="566" r:id="rId35"/>
    <p:sldId id="653" r:id="rId36"/>
    <p:sldId id="477" r:id="rId37"/>
    <p:sldId id="658" r:id="rId38"/>
    <p:sldId id="417" r:id="rId39"/>
    <p:sldId id="464" r:id="rId40"/>
    <p:sldId id="465" r:id="rId41"/>
    <p:sldId id="466" r:id="rId42"/>
    <p:sldId id="571" r:id="rId43"/>
    <p:sldId id="400" r:id="rId44"/>
    <p:sldId id="1036" r:id="rId45"/>
    <p:sldId id="397" r:id="rId46"/>
    <p:sldId id="447" r:id="rId4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1">
          <p15:clr>
            <a:srgbClr val="A4A3A4"/>
          </p15:clr>
        </p15:guide>
        <p15:guide id="2" pos="26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CD61"/>
    <a:srgbClr val="DFB41F"/>
    <a:srgbClr val="FFFF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autoAdjust="0"/>
  </p:normalViewPr>
  <p:slideViewPr>
    <p:cSldViewPr>
      <p:cViewPr varScale="1">
        <p:scale>
          <a:sx n="63" d="100"/>
          <a:sy n="63" d="100"/>
        </p:scale>
        <p:origin x="1384" y="48"/>
      </p:cViewPr>
      <p:guideLst>
        <p:guide orient="horz" pos="2251"/>
        <p:guide pos="26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2049">
            <a:extLst>
              <a:ext uri="{FF2B5EF4-FFF2-40B4-BE49-F238E27FC236}">
                <a16:creationId xmlns:a16="http://schemas.microsoft.com/office/drawing/2014/main" id="{5FDCA77B-AECA-4B95-9C2B-169AD79118A9}"/>
              </a:ext>
            </a:extLst>
          </p:cNvPr>
          <p:cNvSpPr>
            <a:spLocks noGrp="1"/>
          </p:cNvSpPr>
          <p:nvPr>
            <p:ph type="hdr" sz="quarter"/>
          </p:nvPr>
        </p:nvSpPr>
        <p:spPr>
          <a:xfrm>
            <a:off x="0" y="0"/>
            <a:ext cx="2970213" cy="455613"/>
          </a:xfrm>
          <a:prstGeom prst="rect">
            <a:avLst/>
          </a:prstGeom>
          <a:noFill/>
          <a:ln w="9525">
            <a:noFill/>
            <a:miter/>
          </a:ln>
        </p:spPr>
        <p:txBody>
          <a:bodyPr/>
          <a:lstStyle>
            <a:lvl1pPr eaLnBrk="1" hangingPunct="1">
              <a:buFont typeface="Arial" panose="020B0604020202020204" pitchFamily="34" charset="0"/>
              <a:buNone/>
              <a:defRPr sz="1200" b="0" noProof="1"/>
            </a:lvl1pPr>
          </a:lstStyle>
          <a:p>
            <a:pPr>
              <a:defRPr/>
            </a:pPr>
            <a:endParaRPr lang="zh-CN"/>
          </a:p>
        </p:txBody>
      </p:sp>
      <p:sp>
        <p:nvSpPr>
          <p:cNvPr id="2051" name="日期占位符 2050">
            <a:extLst>
              <a:ext uri="{FF2B5EF4-FFF2-40B4-BE49-F238E27FC236}">
                <a16:creationId xmlns:a16="http://schemas.microsoft.com/office/drawing/2014/main" id="{B16D6C91-FB7C-4C6F-A826-5684F11C2F7F}"/>
              </a:ext>
            </a:extLst>
          </p:cNvPr>
          <p:cNvSpPr>
            <a:spLocks noGrp="1"/>
          </p:cNvSpPr>
          <p:nvPr>
            <p:ph type="dt" idx="1"/>
          </p:nvPr>
        </p:nvSpPr>
        <p:spPr>
          <a:xfrm>
            <a:off x="3883025" y="0"/>
            <a:ext cx="2973388" cy="455613"/>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a:defRPr/>
            </a:pPr>
            <a:endParaRPr lang="zh-CN" altLang="en-US"/>
          </a:p>
        </p:txBody>
      </p:sp>
      <p:sp>
        <p:nvSpPr>
          <p:cNvPr id="29700" name="幻灯片图像占位符 2051">
            <a:extLst>
              <a:ext uri="{FF2B5EF4-FFF2-40B4-BE49-F238E27FC236}">
                <a16:creationId xmlns:a16="http://schemas.microsoft.com/office/drawing/2014/main" id="{FDC37F87-04FE-4AE5-BAEB-40D680DCEAD1}"/>
              </a:ext>
            </a:extLst>
          </p:cNvPr>
          <p:cNvSpPr>
            <a:spLocks noGrp="1" noRot="1" noChangeAspect="1" noChangeArrowheads="1"/>
          </p:cNvSpPr>
          <p:nvPr>
            <p:ph type="sldImg" idx="4294967295"/>
          </p:nvPr>
        </p:nvSpPr>
        <p:spPr bwMode="auto">
          <a:xfrm>
            <a:off x="1143000" y="684213"/>
            <a:ext cx="4570413"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文本占位符 2052">
            <a:extLst>
              <a:ext uri="{FF2B5EF4-FFF2-40B4-BE49-F238E27FC236}">
                <a16:creationId xmlns:a16="http://schemas.microsoft.com/office/drawing/2014/main" id="{B4640565-404C-4FA8-A5FB-82CF36C8FADD}"/>
              </a:ext>
            </a:extLst>
          </p:cNvPr>
          <p:cNvSpPr>
            <a:spLocks noGrp="1" noRot="1" noChangeArrowheads="1"/>
          </p:cNvSpPr>
          <p:nvPr>
            <p:ph type="body" sz="quarter" idx="4294967295"/>
          </p:nvPr>
        </p:nvSpPr>
        <p:spPr bwMode="auto">
          <a:xfrm>
            <a:off x="684213" y="4343400"/>
            <a:ext cx="5487987" cy="411480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2053">
            <a:extLst>
              <a:ext uri="{FF2B5EF4-FFF2-40B4-BE49-F238E27FC236}">
                <a16:creationId xmlns:a16="http://schemas.microsoft.com/office/drawing/2014/main" id="{80B6FB5D-FA11-4F2E-88C7-CF8A0013F208}"/>
              </a:ext>
            </a:extLst>
          </p:cNvPr>
          <p:cNvSpPr>
            <a:spLocks noGrp="1"/>
          </p:cNvSpPr>
          <p:nvPr>
            <p:ph type="ftr" sz="quarter" idx="4"/>
          </p:nvPr>
        </p:nvSpPr>
        <p:spPr>
          <a:xfrm>
            <a:off x="0" y="8683625"/>
            <a:ext cx="2970213" cy="457200"/>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a:defRPr/>
            </a:pPr>
            <a:endParaRPr lang="zh-CN"/>
          </a:p>
        </p:txBody>
      </p:sp>
      <p:sp>
        <p:nvSpPr>
          <p:cNvPr id="2055" name="灯片编号占位符 2054">
            <a:extLst>
              <a:ext uri="{FF2B5EF4-FFF2-40B4-BE49-F238E27FC236}">
                <a16:creationId xmlns:a16="http://schemas.microsoft.com/office/drawing/2014/main" id="{4A4E7C16-DA3E-4932-9AE6-A866B5300806}"/>
              </a:ext>
            </a:extLst>
          </p:cNvPr>
          <p:cNvSpPr>
            <a:spLocks noGrp="1"/>
          </p:cNvSpPr>
          <p:nvPr>
            <p:ph type="sldNum" sz="quarter" idx="5"/>
          </p:nvPr>
        </p:nvSpPr>
        <p:spPr>
          <a:xfrm>
            <a:off x="3883025" y="8683625"/>
            <a:ext cx="2973388" cy="457200"/>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b="0" noProof="1"/>
            </a:lvl1pPr>
          </a:lstStyle>
          <a:p>
            <a:fld id="{510CC7FB-BFDF-4D79-9914-4746CAF1D2FF}" type="slidenum">
              <a:rPr altLang="zh-CN"/>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幻灯片图像占位符 4097">
            <a:extLst>
              <a:ext uri="{FF2B5EF4-FFF2-40B4-BE49-F238E27FC236}">
                <a16:creationId xmlns:a16="http://schemas.microsoft.com/office/drawing/2014/main" id="{55731C8E-AA41-4F9B-BDBF-EC8D3EBF7E18}"/>
              </a:ext>
            </a:extLst>
          </p:cNvPr>
          <p:cNvSpPr>
            <a:spLocks noGrp="1" noRot="1" noChangeAspect="1" noChangeArrowheads="1" noTextEdit="1"/>
          </p:cNvSpPr>
          <p:nvPr>
            <p:ph type="sldImg" idx="4294967295"/>
          </p:nvPr>
        </p:nvSpPr>
        <p:spPr>
          <a:xfrm>
            <a:off x="1141413" y="684213"/>
            <a:ext cx="4573587" cy="3430587"/>
          </a:xfrm>
          <a:ln/>
          <a:extLst>
            <a:ext uri="{91240B29-F687-4F45-9708-019B960494DF}">
              <a14:hiddenLine xmlns:a14="http://schemas.microsoft.com/office/drawing/2010/main" w="1">
                <a:solidFill>
                  <a:srgbClr val="000000"/>
                </a:solidFill>
                <a:miter lim="800000"/>
                <a:headEnd/>
                <a:tailEnd/>
              </a14:hiddenLine>
            </a:ext>
          </a:extLst>
        </p:spPr>
      </p:sp>
      <p:sp>
        <p:nvSpPr>
          <p:cNvPr id="31747" name="文本占位符 4098">
            <a:extLst>
              <a:ext uri="{FF2B5EF4-FFF2-40B4-BE49-F238E27FC236}">
                <a16:creationId xmlns:a16="http://schemas.microsoft.com/office/drawing/2014/main" id="{DF5405C0-3CDF-4676-8E0D-D8F976345924}"/>
              </a:ext>
            </a:extLst>
          </p:cNvPr>
          <p:cNvSpPr>
            <a:spLocks noGrp="1" noRot="1" noChangeArrowheads="1"/>
          </p:cNvSpPr>
          <p:nvPr>
            <p:ph type="body" idx="4294967295"/>
          </p:nvPr>
        </p:nvSpPr>
        <p:spPr>
          <a:ln/>
          <a:extLst>
            <a:ext uri="{91240B29-F687-4F45-9708-019B960494DF}">
              <a14:hiddenLine xmlns:a14="http://schemas.microsoft.com/office/drawing/2010/main" w="1">
                <a:solidFill>
                  <a:srgbClr val="000000"/>
                </a:solidFill>
                <a:miter lim="800000"/>
                <a:headEnd/>
                <a:tailEnd/>
              </a14:hiddenLine>
            </a:ext>
          </a:extLst>
        </p:spPr>
        <p:txBody>
          <a:bodyPr>
            <a:prstTxWarp prst="textNoShape">
              <a:avLst/>
            </a:prstTxWarp>
          </a:bodyPr>
          <a:lstStyle/>
          <a:p>
            <a:pPr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14EACFF-2524-4072-94FC-50DB8D7AE4FD}"/>
              </a:ext>
            </a:extLst>
          </p:cNvPr>
          <p:cNvSpPr txBox="1">
            <a:spLocks noGrp="1" noChangeArrowheads="1"/>
          </p:cNvSpPr>
          <p:nvPr/>
        </p:nvSpPr>
        <p:spPr bwMode="auto">
          <a:xfrm>
            <a:off x="3883025" y="8683625"/>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fld id="{0569C8A8-1DCB-4B7F-BD5E-7B3299DAD12B}" type="slidenum">
              <a:rPr lang="zh-CN" altLang="en-US" sz="1200" b="0"/>
              <a:pPr algn="r" eaLnBrk="1" hangingPunct="1"/>
              <a:t>8</a:t>
            </a:fld>
            <a:endParaRPr lang="zh-CN" altLang="en-US" sz="1200" b="0"/>
          </a:p>
        </p:txBody>
      </p:sp>
      <p:sp>
        <p:nvSpPr>
          <p:cNvPr id="45059" name="Rectangle 2">
            <a:extLst>
              <a:ext uri="{FF2B5EF4-FFF2-40B4-BE49-F238E27FC236}">
                <a16:creationId xmlns:a16="http://schemas.microsoft.com/office/drawing/2014/main" id="{CA9982A8-19FE-4D00-85FA-5F3690F9C4B8}"/>
              </a:ext>
            </a:extLst>
          </p:cNvPr>
          <p:cNvSpPr>
            <a:spLocks noGrp="1" noRot="1" noChangeAspect="1" noChangeArrowheads="1" noTextEdit="1"/>
          </p:cNvSpPr>
          <p:nvPr>
            <p:ph type="sldImg" idx="4294967295"/>
          </p:nvPr>
        </p:nvSpPr>
        <p:spPr>
          <a:xfrm>
            <a:off x="1141413" y="684213"/>
            <a:ext cx="4573587" cy="3430587"/>
          </a:xfrm>
        </p:spPr>
      </p:sp>
      <p:sp>
        <p:nvSpPr>
          <p:cNvPr id="45060" name="Rectangle 3">
            <a:extLst>
              <a:ext uri="{FF2B5EF4-FFF2-40B4-BE49-F238E27FC236}">
                <a16:creationId xmlns:a16="http://schemas.microsoft.com/office/drawing/2014/main" id="{21C1C187-036F-410A-A646-25DB5094DB6F}"/>
              </a:ext>
            </a:extLst>
          </p:cNvPr>
          <p:cNvSpPr>
            <a:spLocks noGrp="1" noChangeArrowheads="1"/>
          </p:cNvSpPr>
          <p:nvPr>
            <p:ph type="body" idx="4294967295"/>
          </p:nvPr>
        </p:nvSpPr>
        <p:spPr/>
        <p:txBody>
          <a:bodyPr anchor="t">
            <a:prstTxWarp prst="textNoShape">
              <a:avLst/>
            </a:prstTxWarp>
          </a:bodyPr>
          <a:lstStyle/>
          <a:p>
            <a:pPr eaLnBrk="1" hangingPunct="1">
              <a:lnSpc>
                <a:spcPct val="90000"/>
              </a:lnSpc>
            </a:pPr>
            <a:r>
              <a:rPr lang="en-US" altLang="zh-CN" sz="1400"/>
              <a:t>lpThreadAttributes</a:t>
            </a:r>
            <a:r>
              <a:rPr lang="zh-CN" altLang="en-US" sz="1400"/>
              <a:t>表示创建线程的安全属性，</a:t>
            </a:r>
            <a:r>
              <a:rPr lang="en-US" altLang="zh-CN" sz="1400"/>
              <a:t>NT</a:t>
            </a:r>
            <a:r>
              <a:rPr lang="zh-CN" altLang="en-US" sz="1400"/>
              <a:t>下有用。可赋值为</a:t>
            </a:r>
            <a:r>
              <a:rPr lang="en-US" altLang="zh-CN" sz="1400"/>
              <a:t>NULL</a:t>
            </a:r>
            <a:r>
              <a:rPr lang="zh-CN" altLang="en-US" sz="1400"/>
              <a:t>。</a:t>
            </a:r>
          </a:p>
          <a:p>
            <a:pPr eaLnBrk="1" hangingPunct="1">
              <a:lnSpc>
                <a:spcPct val="90000"/>
              </a:lnSpc>
            </a:pPr>
            <a:r>
              <a:rPr lang="en-US" altLang="zh-CN" sz="1400"/>
              <a:t>dwStackSize</a:t>
            </a:r>
            <a:r>
              <a:rPr lang="zh-CN" altLang="en-US" sz="1400"/>
              <a:t>指定线程栈的尺寸，如果为</a:t>
            </a:r>
            <a:r>
              <a:rPr lang="en-US" altLang="zh-CN" sz="1400"/>
              <a:t>0</a:t>
            </a:r>
            <a:r>
              <a:rPr lang="zh-CN" altLang="en-US" sz="1400"/>
              <a:t>则与调用线程的栈大小相等。</a:t>
            </a:r>
          </a:p>
          <a:p>
            <a:pPr eaLnBrk="1" hangingPunct="1">
              <a:lnSpc>
                <a:spcPct val="90000"/>
              </a:lnSpc>
            </a:pPr>
            <a:r>
              <a:rPr lang="en-US" altLang="zh-CN" sz="1400"/>
              <a:t>lpStartAddress</a:t>
            </a:r>
            <a:r>
              <a:rPr lang="zh-CN" altLang="en-US" sz="1400"/>
              <a:t>指定线程开始运行的地址。赋值为指向函数的指针，即函数名。</a:t>
            </a:r>
          </a:p>
          <a:p>
            <a:pPr eaLnBrk="1" hangingPunct="1">
              <a:lnSpc>
                <a:spcPct val="90000"/>
              </a:lnSpc>
            </a:pPr>
            <a:r>
              <a:rPr lang="en-US" altLang="zh-CN" sz="1400"/>
              <a:t>lpParameter</a:t>
            </a:r>
            <a:r>
              <a:rPr lang="zh-CN" altLang="en-US" sz="1400"/>
              <a:t>表示传递给线程的</a:t>
            </a:r>
            <a:r>
              <a:rPr lang="en-US" altLang="zh-CN" sz="1400"/>
              <a:t>32</a:t>
            </a:r>
            <a:r>
              <a:rPr lang="zh-CN" altLang="en-US" sz="1400"/>
              <a:t>位的参数。 若无参数则赋值为</a:t>
            </a:r>
            <a:r>
              <a:rPr lang="en-US" altLang="zh-CN" sz="1400"/>
              <a:t>NULL</a:t>
            </a:r>
            <a:r>
              <a:rPr lang="zh-CN" altLang="en-US" sz="1400"/>
              <a:t>。</a:t>
            </a:r>
          </a:p>
          <a:p>
            <a:pPr eaLnBrk="1" hangingPunct="1">
              <a:lnSpc>
                <a:spcPct val="90000"/>
              </a:lnSpc>
            </a:pPr>
            <a:r>
              <a:rPr lang="en-US" altLang="zh-CN" sz="1400"/>
              <a:t>dwCreationFlags</a:t>
            </a:r>
            <a:r>
              <a:rPr lang="zh-CN" altLang="en-US" sz="1400"/>
              <a:t>表示是否创建后挂起线程</a:t>
            </a:r>
            <a:r>
              <a:rPr lang="en-US" altLang="zh-CN" sz="1400"/>
              <a:t>(</a:t>
            </a:r>
            <a:r>
              <a:rPr lang="zh-CN" altLang="en-US" sz="1400"/>
              <a:t>取值</a:t>
            </a:r>
            <a:r>
              <a:rPr lang="en-US" altLang="zh-CN" sz="1400"/>
              <a:t>CREATE_SUSPEND</a:t>
            </a:r>
            <a:r>
              <a:rPr lang="zh-CN" altLang="en-US" sz="1400"/>
              <a:t>表示挂起，取值</a:t>
            </a:r>
            <a:r>
              <a:rPr lang="en-US" altLang="zh-CN" sz="1400"/>
              <a:t>0</a:t>
            </a:r>
            <a:r>
              <a:rPr lang="zh-CN" altLang="en-US" sz="1400"/>
              <a:t>表示创建后立即运行</a:t>
            </a:r>
            <a:r>
              <a:rPr lang="en-US" altLang="zh-CN" sz="1400"/>
              <a:t>)</a:t>
            </a:r>
            <a:r>
              <a:rPr lang="zh-CN" altLang="en-US" sz="1400"/>
              <a:t>。挂起后调用</a:t>
            </a:r>
            <a:r>
              <a:rPr lang="en-US" altLang="zh-CN" sz="1400"/>
              <a:t>ResumeThread</a:t>
            </a:r>
            <a:r>
              <a:rPr lang="zh-CN" altLang="en-US" sz="1400"/>
              <a:t>继续执行。若不挂起则赋值为</a:t>
            </a:r>
            <a:r>
              <a:rPr lang="en-US" altLang="zh-CN" sz="1400"/>
              <a:t>0</a:t>
            </a:r>
            <a:r>
              <a:rPr lang="zh-CN" altLang="en-US" sz="1400"/>
              <a:t>。</a:t>
            </a:r>
          </a:p>
          <a:p>
            <a:pPr eaLnBrk="1" hangingPunct="1">
              <a:lnSpc>
                <a:spcPct val="90000"/>
              </a:lnSpc>
            </a:pPr>
            <a:r>
              <a:rPr lang="en-US" altLang="zh-CN" sz="1400"/>
              <a:t>lpThreadId</a:t>
            </a:r>
            <a:r>
              <a:rPr lang="zh-CN" altLang="en-US" sz="1400"/>
              <a:t>用来存放返回的线程</a:t>
            </a:r>
            <a:r>
              <a:rPr lang="en-US" altLang="zh-CN" sz="1400"/>
              <a:t>ID</a:t>
            </a:r>
            <a:r>
              <a:rPr lang="zh-CN" altLang="en-US" sz="1400"/>
              <a:t>。</a:t>
            </a:r>
          </a:p>
          <a:p>
            <a:pPr eaLnBrk="1" hangingPunct="1"/>
            <a:r>
              <a:rPr lang="zh-CN" altLang="en-US"/>
              <a:t>LPVOID是一个Void类型的指针，也就是说你可以将任意类型的指针赋值给LPVOID类型的变量（一般作为参数传递），然后在使用的时候在转换回来 </a:t>
            </a:r>
          </a:p>
          <a:p>
            <a:pPr eaLnBrk="1" hangingPunct="1"/>
            <a:r>
              <a:rPr lang="zh-CN" altLang="en-US"/>
              <a:t>DWORD是32位无符号整数 </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幻灯片图像占位符 18433">
            <a:extLst>
              <a:ext uri="{FF2B5EF4-FFF2-40B4-BE49-F238E27FC236}">
                <a16:creationId xmlns:a16="http://schemas.microsoft.com/office/drawing/2014/main" id="{EC16D7CA-AA71-43B1-9013-46E5B7F8DF43}"/>
              </a:ext>
            </a:extLst>
          </p:cNvPr>
          <p:cNvSpPr>
            <a:spLocks noGrp="1" noRot="1" noChangeAspect="1" noChangeArrowheads="1" noTextEdit="1"/>
          </p:cNvSpPr>
          <p:nvPr>
            <p:ph type="sldImg" idx="4294967295"/>
          </p:nvPr>
        </p:nvSpPr>
        <p:spPr>
          <a:xfrm>
            <a:off x="1141413" y="684213"/>
            <a:ext cx="4573587" cy="3430587"/>
          </a:xfrm>
          <a:ln/>
          <a:extLst>
            <a:ext uri="{91240B29-F687-4F45-9708-019B960494DF}">
              <a14:hiddenLine xmlns:a14="http://schemas.microsoft.com/office/drawing/2010/main" w="1">
                <a:solidFill>
                  <a:srgbClr val="000000"/>
                </a:solidFill>
                <a:miter lim="800000"/>
                <a:headEnd/>
                <a:tailEnd/>
              </a14:hiddenLine>
            </a:ext>
          </a:extLst>
        </p:spPr>
      </p:sp>
      <p:sp>
        <p:nvSpPr>
          <p:cNvPr id="47107" name="文本占位符 18434">
            <a:extLst>
              <a:ext uri="{FF2B5EF4-FFF2-40B4-BE49-F238E27FC236}">
                <a16:creationId xmlns:a16="http://schemas.microsoft.com/office/drawing/2014/main" id="{51706FF9-AB34-4633-BC70-93AEB6389CA3}"/>
              </a:ext>
            </a:extLst>
          </p:cNvPr>
          <p:cNvSpPr>
            <a:spLocks noGrp="1" noRot="1" noChangeArrowheads="1"/>
          </p:cNvSpPr>
          <p:nvPr>
            <p:ph type="body" idx="4294967295"/>
          </p:nvPr>
        </p:nvSpPr>
        <p:spPr>
          <a:ln/>
          <a:extLst>
            <a:ext uri="{91240B29-F687-4F45-9708-019B960494DF}">
              <a14:hiddenLine xmlns:a14="http://schemas.microsoft.com/office/drawing/2010/main" w="1">
                <a:solidFill>
                  <a:srgbClr val="000000"/>
                </a:solidFill>
                <a:miter lim="800000"/>
                <a:headEnd/>
                <a:tailEnd/>
              </a14:hiddenLine>
            </a:ext>
          </a:extLst>
        </p:spPr>
        <p:txBody>
          <a:bodyPr>
            <a:prstTxWarp prst="textNoShape">
              <a:avLst/>
            </a:prstTxWarp>
          </a:bodyPr>
          <a:lstStyle/>
          <a:p>
            <a:pPr eaLnBrk="1" hangingPunct="1"/>
            <a:r>
              <a:rPr lang="zh-CN" altLang="en-US"/>
              <a:t>// 启动线程</a:t>
            </a:r>
          </a:p>
          <a:p>
            <a:pPr eaLnBrk="1" hangingPunct="1"/>
            <a:r>
              <a:rPr lang="zh-CN" altLang="en-US"/>
              <a:t>　AfxBeginThread(ThreadProc18, NULL);</a:t>
            </a:r>
          </a:p>
          <a:p>
            <a:pPr eaLnBrk="1" hangingPunct="1"/>
            <a:r>
              <a:rPr lang="zh-CN" altLang="en-US"/>
              <a:t>UINT ThreadProc18(LPVOID pParam);</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8433">
            <a:extLst>
              <a:ext uri="{FF2B5EF4-FFF2-40B4-BE49-F238E27FC236}">
                <a16:creationId xmlns:a16="http://schemas.microsoft.com/office/drawing/2014/main" id="{86AFE362-31D1-4573-8098-64CE04C351E1}"/>
              </a:ext>
            </a:extLst>
          </p:cNvPr>
          <p:cNvSpPr>
            <a:spLocks noGrp="1" noRot="1" noChangeAspect="1" noChangeArrowheads="1" noTextEdit="1"/>
          </p:cNvSpPr>
          <p:nvPr>
            <p:ph type="sldImg" idx="4294967295"/>
          </p:nvPr>
        </p:nvSpPr>
        <p:spPr>
          <a:xfrm>
            <a:off x="1141413" y="684213"/>
            <a:ext cx="4573587" cy="3430587"/>
          </a:xfrm>
          <a:ln/>
          <a:extLst>
            <a:ext uri="{91240B29-F687-4F45-9708-019B960494DF}">
              <a14:hiddenLine xmlns:a14="http://schemas.microsoft.com/office/drawing/2010/main" w="1">
                <a:solidFill>
                  <a:srgbClr val="000000"/>
                </a:solidFill>
                <a:miter lim="800000"/>
                <a:headEnd/>
                <a:tailEnd/>
              </a14:hiddenLine>
            </a:ext>
          </a:extLst>
        </p:spPr>
      </p:sp>
      <p:sp>
        <p:nvSpPr>
          <p:cNvPr id="49155" name="文本占位符 18434">
            <a:extLst>
              <a:ext uri="{FF2B5EF4-FFF2-40B4-BE49-F238E27FC236}">
                <a16:creationId xmlns:a16="http://schemas.microsoft.com/office/drawing/2014/main" id="{3FFABE2C-0BEC-454E-A9A1-3CEA5ED32BDA}"/>
              </a:ext>
            </a:extLst>
          </p:cNvPr>
          <p:cNvSpPr>
            <a:spLocks noGrp="1" noRot="1" noChangeArrowheads="1"/>
          </p:cNvSpPr>
          <p:nvPr>
            <p:ph type="body" idx="4294967295"/>
          </p:nvPr>
        </p:nvSpPr>
        <p:spPr>
          <a:ln/>
          <a:extLst>
            <a:ext uri="{91240B29-F687-4F45-9708-019B960494DF}">
              <a14:hiddenLine xmlns:a14="http://schemas.microsoft.com/office/drawing/2010/main" w="1">
                <a:solidFill>
                  <a:srgbClr val="000000"/>
                </a:solidFill>
                <a:miter lim="800000"/>
                <a:headEnd/>
                <a:tailEnd/>
              </a14:hiddenLine>
            </a:ext>
          </a:extLst>
        </p:spPr>
        <p:txBody>
          <a:bodyPr>
            <a:prstTxWarp prst="textNoShape">
              <a:avLst/>
            </a:prstTxWarp>
          </a:bodyPr>
          <a:lstStyle/>
          <a:p>
            <a:pPr eaLnBrk="1" hangingPunct="1"/>
            <a:r>
              <a:rPr lang="zh-CN" altLang="en-US"/>
              <a:t>// 启动线程</a:t>
            </a:r>
          </a:p>
          <a:p>
            <a:pPr eaLnBrk="1" hangingPunct="1"/>
            <a:r>
              <a:rPr lang="zh-CN" altLang="en-US"/>
              <a:t>　AfxBeginThread(ThreadProc18, NULL);</a:t>
            </a:r>
          </a:p>
          <a:p>
            <a:pPr eaLnBrk="1" hangingPunct="1"/>
            <a:r>
              <a:rPr lang="zh-CN" altLang="en-US"/>
              <a:t>UINT ThreadProc18(LPVOID pParam);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页脚占位符 1027">
            <a:extLst>
              <a:ext uri="{FF2B5EF4-FFF2-40B4-BE49-F238E27FC236}">
                <a16:creationId xmlns:a16="http://schemas.microsoft.com/office/drawing/2014/main" id="{61CEF131-341D-4A8A-810A-BB1DC7E8818F}"/>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99C235AE-DF62-4932-8FEF-FE92662755FF}"/>
              </a:ext>
            </a:extLst>
          </p:cNvPr>
          <p:cNvSpPr>
            <a:spLocks noGrp="1"/>
          </p:cNvSpPr>
          <p:nvPr>
            <p:ph type="sldNum" sz="quarter" idx="11"/>
          </p:nvPr>
        </p:nvSpPr>
        <p:spPr/>
        <p:txBody>
          <a:bodyPr/>
          <a:lstStyle>
            <a:lvl1pPr>
              <a:defRPr/>
            </a:lvl1pPr>
          </a:lstStyle>
          <a:p>
            <a:fld id="{A2170370-4FDC-458A-B84C-1664F74416AB}" type="slidenum">
              <a:rPr altLang="zh-CN"/>
              <a:pPr/>
              <a:t>‹#›</a:t>
            </a:fld>
            <a:endParaRPr lang="zh-CN" altLang="zh-CN"/>
          </a:p>
        </p:txBody>
      </p:sp>
    </p:spTree>
    <p:extLst>
      <p:ext uri="{BB962C8B-B14F-4D97-AF65-F5344CB8AC3E}">
        <p14:creationId xmlns:p14="http://schemas.microsoft.com/office/powerpoint/2010/main" val="32379695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7">
            <a:extLst>
              <a:ext uri="{FF2B5EF4-FFF2-40B4-BE49-F238E27FC236}">
                <a16:creationId xmlns:a16="http://schemas.microsoft.com/office/drawing/2014/main" id="{5F69314E-D347-48B7-9778-29D3B916F244}"/>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12CAB2F4-5B77-41E0-8372-02F6891583F7}"/>
              </a:ext>
            </a:extLst>
          </p:cNvPr>
          <p:cNvSpPr>
            <a:spLocks noGrp="1"/>
          </p:cNvSpPr>
          <p:nvPr>
            <p:ph type="sldNum" sz="quarter" idx="11"/>
          </p:nvPr>
        </p:nvSpPr>
        <p:spPr/>
        <p:txBody>
          <a:bodyPr/>
          <a:lstStyle>
            <a:lvl1pPr>
              <a:defRPr/>
            </a:lvl1pPr>
          </a:lstStyle>
          <a:p>
            <a:fld id="{C52F25A9-04DA-4114-B4CA-BD7C42B3D429}" type="slidenum">
              <a:rPr altLang="zh-CN"/>
              <a:pPr/>
              <a:t>‹#›</a:t>
            </a:fld>
            <a:endParaRPr lang="zh-CN" altLang="zh-CN"/>
          </a:p>
        </p:txBody>
      </p:sp>
    </p:spTree>
    <p:extLst>
      <p:ext uri="{BB962C8B-B14F-4D97-AF65-F5344CB8AC3E}">
        <p14:creationId xmlns:p14="http://schemas.microsoft.com/office/powerpoint/2010/main" val="22579132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7">
            <a:extLst>
              <a:ext uri="{FF2B5EF4-FFF2-40B4-BE49-F238E27FC236}">
                <a16:creationId xmlns:a16="http://schemas.microsoft.com/office/drawing/2014/main" id="{FE8A6F49-32CC-477C-8DB5-FD4E3681EA0E}"/>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154388A4-677A-41A1-997F-9AD5F531D906}"/>
              </a:ext>
            </a:extLst>
          </p:cNvPr>
          <p:cNvSpPr>
            <a:spLocks noGrp="1"/>
          </p:cNvSpPr>
          <p:nvPr>
            <p:ph type="sldNum" sz="quarter" idx="11"/>
          </p:nvPr>
        </p:nvSpPr>
        <p:spPr/>
        <p:txBody>
          <a:bodyPr/>
          <a:lstStyle>
            <a:lvl1pPr>
              <a:defRPr/>
            </a:lvl1pPr>
          </a:lstStyle>
          <a:p>
            <a:fld id="{877F0FBD-D4EA-4018-B352-173CF471AA4F}" type="slidenum">
              <a:rPr altLang="zh-CN"/>
              <a:pPr/>
              <a:t>‹#›</a:t>
            </a:fld>
            <a:endParaRPr lang="zh-CN" altLang="zh-CN"/>
          </a:p>
        </p:txBody>
      </p:sp>
    </p:spTree>
    <p:extLst>
      <p:ext uri="{BB962C8B-B14F-4D97-AF65-F5344CB8AC3E}">
        <p14:creationId xmlns:p14="http://schemas.microsoft.com/office/powerpoint/2010/main" val="202909235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1027">
            <a:extLst>
              <a:ext uri="{FF2B5EF4-FFF2-40B4-BE49-F238E27FC236}">
                <a16:creationId xmlns:a16="http://schemas.microsoft.com/office/drawing/2014/main" id="{648060F4-419E-4840-9101-C29A1FA1F265}"/>
              </a:ext>
            </a:extLst>
          </p:cNvPr>
          <p:cNvSpPr>
            <a:spLocks noGrp="1"/>
          </p:cNvSpPr>
          <p:nvPr>
            <p:ph type="ftr" sz="quarter" idx="10"/>
          </p:nvPr>
        </p:nvSpPr>
        <p:spPr/>
        <p:txBody>
          <a:bodyPr/>
          <a:lstStyle>
            <a:lvl1pPr>
              <a:defRPr/>
            </a:lvl1pPr>
          </a:lstStyle>
          <a:p>
            <a:pPr>
              <a:defRPr/>
            </a:pPr>
            <a:endParaRPr lang="zh-CN"/>
          </a:p>
        </p:txBody>
      </p:sp>
      <p:sp>
        <p:nvSpPr>
          <p:cNvPr id="6" name="灯片编号占位符 1028">
            <a:extLst>
              <a:ext uri="{FF2B5EF4-FFF2-40B4-BE49-F238E27FC236}">
                <a16:creationId xmlns:a16="http://schemas.microsoft.com/office/drawing/2014/main" id="{652C764F-486E-4B4B-8E9E-99BFBF215000}"/>
              </a:ext>
            </a:extLst>
          </p:cNvPr>
          <p:cNvSpPr>
            <a:spLocks noGrp="1"/>
          </p:cNvSpPr>
          <p:nvPr>
            <p:ph type="sldNum" sz="quarter" idx="11"/>
          </p:nvPr>
        </p:nvSpPr>
        <p:spPr/>
        <p:txBody>
          <a:bodyPr/>
          <a:lstStyle>
            <a:lvl1pPr>
              <a:defRPr/>
            </a:lvl1pPr>
          </a:lstStyle>
          <a:p>
            <a:fld id="{59FB85D6-5431-4408-BFC6-80C19D778FE2}" type="slidenum">
              <a:rPr altLang="zh-CN"/>
              <a:pPr/>
              <a:t>‹#›</a:t>
            </a:fld>
            <a:endParaRPr lang="zh-CN" altLang="zh-CN"/>
          </a:p>
        </p:txBody>
      </p:sp>
    </p:spTree>
    <p:extLst>
      <p:ext uri="{BB962C8B-B14F-4D97-AF65-F5344CB8AC3E}">
        <p14:creationId xmlns:p14="http://schemas.microsoft.com/office/powerpoint/2010/main" val="26285988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页脚占位符 1027">
            <a:extLst>
              <a:ext uri="{FF2B5EF4-FFF2-40B4-BE49-F238E27FC236}">
                <a16:creationId xmlns:a16="http://schemas.microsoft.com/office/drawing/2014/main" id="{DC8AB86B-E57A-4BC4-A4F5-73FCDA36AFA1}"/>
              </a:ext>
            </a:extLst>
          </p:cNvPr>
          <p:cNvSpPr>
            <a:spLocks noGrp="1"/>
          </p:cNvSpPr>
          <p:nvPr>
            <p:ph type="ftr" sz="quarter" idx="10"/>
          </p:nvPr>
        </p:nvSpPr>
        <p:spPr/>
        <p:txBody>
          <a:bodyPr/>
          <a:lstStyle>
            <a:lvl1pPr>
              <a:defRPr/>
            </a:lvl1pPr>
          </a:lstStyle>
          <a:p>
            <a:pPr>
              <a:defRPr/>
            </a:pPr>
            <a:endParaRPr lang="zh-CN"/>
          </a:p>
        </p:txBody>
      </p:sp>
      <p:sp>
        <p:nvSpPr>
          <p:cNvPr id="4" name="灯片编号占位符 1028">
            <a:extLst>
              <a:ext uri="{FF2B5EF4-FFF2-40B4-BE49-F238E27FC236}">
                <a16:creationId xmlns:a16="http://schemas.microsoft.com/office/drawing/2014/main" id="{F187C81A-A334-4274-9305-B7F653438BCC}"/>
              </a:ext>
            </a:extLst>
          </p:cNvPr>
          <p:cNvSpPr>
            <a:spLocks noGrp="1"/>
          </p:cNvSpPr>
          <p:nvPr>
            <p:ph type="sldNum" sz="quarter" idx="11"/>
          </p:nvPr>
        </p:nvSpPr>
        <p:spPr/>
        <p:txBody>
          <a:bodyPr/>
          <a:lstStyle>
            <a:lvl1pPr>
              <a:defRPr/>
            </a:lvl1pPr>
          </a:lstStyle>
          <a:p>
            <a:fld id="{4AD616A6-FC54-494F-B492-031E85DB1DDF}" type="slidenum">
              <a:rPr altLang="zh-CN"/>
              <a:pPr/>
              <a:t>‹#›</a:t>
            </a:fld>
            <a:endParaRPr lang="zh-CN" altLang="zh-CN"/>
          </a:p>
        </p:txBody>
      </p:sp>
    </p:spTree>
    <p:extLst>
      <p:ext uri="{BB962C8B-B14F-4D97-AF65-F5344CB8AC3E}">
        <p14:creationId xmlns:p14="http://schemas.microsoft.com/office/powerpoint/2010/main" val="304890266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页脚占位符 1027">
            <a:extLst>
              <a:ext uri="{FF2B5EF4-FFF2-40B4-BE49-F238E27FC236}">
                <a16:creationId xmlns:a16="http://schemas.microsoft.com/office/drawing/2014/main" id="{251B1434-CE11-4661-9D72-5AA9C15CC856}"/>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4B8E2CEE-F0B1-472B-B115-64670B0C8D53}"/>
              </a:ext>
            </a:extLst>
          </p:cNvPr>
          <p:cNvSpPr>
            <a:spLocks noGrp="1"/>
          </p:cNvSpPr>
          <p:nvPr>
            <p:ph type="sldNum" sz="quarter" idx="11"/>
          </p:nvPr>
        </p:nvSpPr>
        <p:spPr/>
        <p:txBody>
          <a:bodyPr/>
          <a:lstStyle>
            <a:lvl1pPr>
              <a:defRPr/>
            </a:lvl1pPr>
          </a:lstStyle>
          <a:p>
            <a:fld id="{E7DE71AB-9037-40DA-B161-5B7A19C6C737}" type="slidenum">
              <a:rPr altLang="zh-CN"/>
              <a:pPr/>
              <a:t>‹#›</a:t>
            </a:fld>
            <a:endParaRPr lang="zh-CN" altLang="zh-CN"/>
          </a:p>
        </p:txBody>
      </p:sp>
    </p:spTree>
    <p:extLst>
      <p:ext uri="{BB962C8B-B14F-4D97-AF65-F5344CB8AC3E}">
        <p14:creationId xmlns:p14="http://schemas.microsoft.com/office/powerpoint/2010/main" val="82489093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7">
            <a:extLst>
              <a:ext uri="{FF2B5EF4-FFF2-40B4-BE49-F238E27FC236}">
                <a16:creationId xmlns:a16="http://schemas.microsoft.com/office/drawing/2014/main" id="{E5B53113-EBF7-4AE4-8AAE-01102B0B20F7}"/>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0A7B0D77-A87C-4D19-9903-837AA4C8ADF0}"/>
              </a:ext>
            </a:extLst>
          </p:cNvPr>
          <p:cNvSpPr>
            <a:spLocks noGrp="1"/>
          </p:cNvSpPr>
          <p:nvPr>
            <p:ph type="sldNum" sz="quarter" idx="11"/>
          </p:nvPr>
        </p:nvSpPr>
        <p:spPr/>
        <p:txBody>
          <a:bodyPr/>
          <a:lstStyle>
            <a:lvl1pPr>
              <a:defRPr/>
            </a:lvl1pPr>
          </a:lstStyle>
          <a:p>
            <a:fld id="{8DA78ADF-C25F-4507-8214-D202E93CDD4A}" type="slidenum">
              <a:rPr altLang="zh-CN"/>
              <a:pPr/>
              <a:t>‹#›</a:t>
            </a:fld>
            <a:endParaRPr lang="zh-CN" altLang="zh-CN"/>
          </a:p>
        </p:txBody>
      </p:sp>
    </p:spTree>
    <p:extLst>
      <p:ext uri="{BB962C8B-B14F-4D97-AF65-F5344CB8AC3E}">
        <p14:creationId xmlns:p14="http://schemas.microsoft.com/office/powerpoint/2010/main" val="165074451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页脚占位符 1027">
            <a:extLst>
              <a:ext uri="{FF2B5EF4-FFF2-40B4-BE49-F238E27FC236}">
                <a16:creationId xmlns:a16="http://schemas.microsoft.com/office/drawing/2014/main" id="{B8EBBD70-CFFD-45EF-9DF4-98D0C98A7C00}"/>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C8E02F24-63AD-49FC-BCC6-B2DD11CAC57C}"/>
              </a:ext>
            </a:extLst>
          </p:cNvPr>
          <p:cNvSpPr>
            <a:spLocks noGrp="1"/>
          </p:cNvSpPr>
          <p:nvPr>
            <p:ph type="sldNum" sz="quarter" idx="11"/>
          </p:nvPr>
        </p:nvSpPr>
        <p:spPr/>
        <p:txBody>
          <a:bodyPr/>
          <a:lstStyle>
            <a:lvl1pPr>
              <a:defRPr/>
            </a:lvl1pPr>
          </a:lstStyle>
          <a:p>
            <a:fld id="{97932A9B-4012-4E58-A764-44A1B7A01201}" type="slidenum">
              <a:rPr altLang="zh-CN"/>
              <a:pPr/>
              <a:t>‹#›</a:t>
            </a:fld>
            <a:endParaRPr lang="zh-CN" altLang="zh-CN"/>
          </a:p>
        </p:txBody>
      </p:sp>
    </p:spTree>
    <p:extLst>
      <p:ext uri="{BB962C8B-B14F-4D97-AF65-F5344CB8AC3E}">
        <p14:creationId xmlns:p14="http://schemas.microsoft.com/office/powerpoint/2010/main" val="109037463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1027">
            <a:extLst>
              <a:ext uri="{FF2B5EF4-FFF2-40B4-BE49-F238E27FC236}">
                <a16:creationId xmlns:a16="http://schemas.microsoft.com/office/drawing/2014/main" id="{9F3C0CAA-4638-4DB0-A0B6-593C72B85D8C}"/>
              </a:ext>
            </a:extLst>
          </p:cNvPr>
          <p:cNvSpPr>
            <a:spLocks noGrp="1"/>
          </p:cNvSpPr>
          <p:nvPr>
            <p:ph type="ftr" sz="quarter" idx="10"/>
          </p:nvPr>
        </p:nvSpPr>
        <p:spPr/>
        <p:txBody>
          <a:bodyPr/>
          <a:lstStyle>
            <a:lvl1pPr>
              <a:defRPr/>
            </a:lvl1pPr>
          </a:lstStyle>
          <a:p>
            <a:pPr>
              <a:defRPr/>
            </a:pPr>
            <a:endParaRPr lang="zh-CN"/>
          </a:p>
        </p:txBody>
      </p:sp>
      <p:sp>
        <p:nvSpPr>
          <p:cNvPr id="6" name="灯片编号占位符 1028">
            <a:extLst>
              <a:ext uri="{FF2B5EF4-FFF2-40B4-BE49-F238E27FC236}">
                <a16:creationId xmlns:a16="http://schemas.microsoft.com/office/drawing/2014/main" id="{D44ED42A-6082-4845-9441-08A3DE29423F}"/>
              </a:ext>
            </a:extLst>
          </p:cNvPr>
          <p:cNvSpPr>
            <a:spLocks noGrp="1"/>
          </p:cNvSpPr>
          <p:nvPr>
            <p:ph type="sldNum" sz="quarter" idx="11"/>
          </p:nvPr>
        </p:nvSpPr>
        <p:spPr/>
        <p:txBody>
          <a:bodyPr/>
          <a:lstStyle>
            <a:lvl1pPr>
              <a:defRPr/>
            </a:lvl1pPr>
          </a:lstStyle>
          <a:p>
            <a:fld id="{737BF060-CECF-4301-925A-57AE8DAE33F7}" type="slidenum">
              <a:rPr altLang="zh-CN"/>
              <a:pPr/>
              <a:t>‹#›</a:t>
            </a:fld>
            <a:endParaRPr lang="zh-CN" altLang="zh-CN"/>
          </a:p>
        </p:txBody>
      </p:sp>
    </p:spTree>
    <p:extLst>
      <p:ext uri="{BB962C8B-B14F-4D97-AF65-F5344CB8AC3E}">
        <p14:creationId xmlns:p14="http://schemas.microsoft.com/office/powerpoint/2010/main" val="202186133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页脚占位符 1027">
            <a:extLst>
              <a:ext uri="{FF2B5EF4-FFF2-40B4-BE49-F238E27FC236}">
                <a16:creationId xmlns:a16="http://schemas.microsoft.com/office/drawing/2014/main" id="{0119F22B-F220-4666-876F-6F559740DC12}"/>
              </a:ext>
            </a:extLst>
          </p:cNvPr>
          <p:cNvSpPr>
            <a:spLocks noGrp="1"/>
          </p:cNvSpPr>
          <p:nvPr>
            <p:ph type="ftr" sz="quarter" idx="10"/>
          </p:nvPr>
        </p:nvSpPr>
        <p:spPr/>
        <p:txBody>
          <a:bodyPr/>
          <a:lstStyle>
            <a:lvl1pPr>
              <a:defRPr/>
            </a:lvl1pPr>
          </a:lstStyle>
          <a:p>
            <a:pPr>
              <a:defRPr/>
            </a:pPr>
            <a:endParaRPr lang="zh-CN"/>
          </a:p>
        </p:txBody>
      </p:sp>
      <p:sp>
        <p:nvSpPr>
          <p:cNvPr id="8" name="灯片编号占位符 1028">
            <a:extLst>
              <a:ext uri="{FF2B5EF4-FFF2-40B4-BE49-F238E27FC236}">
                <a16:creationId xmlns:a16="http://schemas.microsoft.com/office/drawing/2014/main" id="{5E43694B-7F0B-49FE-A4CD-AA8E29F5F826}"/>
              </a:ext>
            </a:extLst>
          </p:cNvPr>
          <p:cNvSpPr>
            <a:spLocks noGrp="1"/>
          </p:cNvSpPr>
          <p:nvPr>
            <p:ph type="sldNum" sz="quarter" idx="11"/>
          </p:nvPr>
        </p:nvSpPr>
        <p:spPr/>
        <p:txBody>
          <a:bodyPr/>
          <a:lstStyle>
            <a:lvl1pPr>
              <a:defRPr/>
            </a:lvl1pPr>
          </a:lstStyle>
          <a:p>
            <a:fld id="{D97CCBF7-229E-4D19-AA7A-8DFC321765F3}" type="slidenum">
              <a:rPr altLang="zh-CN"/>
              <a:pPr/>
              <a:t>‹#›</a:t>
            </a:fld>
            <a:endParaRPr lang="zh-CN" altLang="zh-CN"/>
          </a:p>
        </p:txBody>
      </p:sp>
    </p:spTree>
    <p:extLst>
      <p:ext uri="{BB962C8B-B14F-4D97-AF65-F5344CB8AC3E}">
        <p14:creationId xmlns:p14="http://schemas.microsoft.com/office/powerpoint/2010/main" val="89058134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页脚占位符 1027">
            <a:extLst>
              <a:ext uri="{FF2B5EF4-FFF2-40B4-BE49-F238E27FC236}">
                <a16:creationId xmlns:a16="http://schemas.microsoft.com/office/drawing/2014/main" id="{6A37831F-8E8F-4C5D-8B0B-F676244E2D46}"/>
              </a:ext>
            </a:extLst>
          </p:cNvPr>
          <p:cNvSpPr>
            <a:spLocks noGrp="1"/>
          </p:cNvSpPr>
          <p:nvPr>
            <p:ph type="ftr" sz="quarter" idx="10"/>
          </p:nvPr>
        </p:nvSpPr>
        <p:spPr/>
        <p:txBody>
          <a:bodyPr/>
          <a:lstStyle>
            <a:lvl1pPr>
              <a:defRPr/>
            </a:lvl1pPr>
          </a:lstStyle>
          <a:p>
            <a:pPr>
              <a:defRPr/>
            </a:pPr>
            <a:endParaRPr lang="zh-CN"/>
          </a:p>
        </p:txBody>
      </p:sp>
      <p:sp>
        <p:nvSpPr>
          <p:cNvPr id="4" name="灯片编号占位符 1028">
            <a:extLst>
              <a:ext uri="{FF2B5EF4-FFF2-40B4-BE49-F238E27FC236}">
                <a16:creationId xmlns:a16="http://schemas.microsoft.com/office/drawing/2014/main" id="{9C45E9A2-7A39-4823-B1EF-486529D3CE00}"/>
              </a:ext>
            </a:extLst>
          </p:cNvPr>
          <p:cNvSpPr>
            <a:spLocks noGrp="1"/>
          </p:cNvSpPr>
          <p:nvPr>
            <p:ph type="sldNum" sz="quarter" idx="11"/>
          </p:nvPr>
        </p:nvSpPr>
        <p:spPr/>
        <p:txBody>
          <a:bodyPr/>
          <a:lstStyle>
            <a:lvl1pPr>
              <a:defRPr/>
            </a:lvl1pPr>
          </a:lstStyle>
          <a:p>
            <a:fld id="{DC3F0E11-F738-4E35-AFDD-D1AB6FB51C6A}" type="slidenum">
              <a:rPr altLang="zh-CN"/>
              <a:pPr/>
              <a:t>‹#›</a:t>
            </a:fld>
            <a:endParaRPr lang="zh-CN" altLang="zh-CN"/>
          </a:p>
        </p:txBody>
      </p:sp>
    </p:spTree>
    <p:extLst>
      <p:ext uri="{BB962C8B-B14F-4D97-AF65-F5344CB8AC3E}">
        <p14:creationId xmlns:p14="http://schemas.microsoft.com/office/powerpoint/2010/main" val="7444154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7">
            <a:extLst>
              <a:ext uri="{FF2B5EF4-FFF2-40B4-BE49-F238E27FC236}">
                <a16:creationId xmlns:a16="http://schemas.microsoft.com/office/drawing/2014/main" id="{35320B48-1BC5-4C13-8C8F-33B3B1819AD3}"/>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FB5D5D97-DB4E-4437-BE64-34DECA3BD10F}"/>
              </a:ext>
            </a:extLst>
          </p:cNvPr>
          <p:cNvSpPr>
            <a:spLocks noGrp="1"/>
          </p:cNvSpPr>
          <p:nvPr>
            <p:ph type="sldNum" sz="quarter" idx="11"/>
          </p:nvPr>
        </p:nvSpPr>
        <p:spPr/>
        <p:txBody>
          <a:bodyPr/>
          <a:lstStyle>
            <a:lvl1pPr>
              <a:defRPr/>
            </a:lvl1pPr>
          </a:lstStyle>
          <a:p>
            <a:fld id="{71602AB5-C74A-4BA8-B445-7B5953C3E415}" type="slidenum">
              <a:rPr altLang="zh-CN"/>
              <a:pPr/>
              <a:t>‹#›</a:t>
            </a:fld>
            <a:endParaRPr lang="zh-CN" altLang="zh-CN"/>
          </a:p>
        </p:txBody>
      </p:sp>
    </p:spTree>
    <p:extLst>
      <p:ext uri="{BB962C8B-B14F-4D97-AF65-F5344CB8AC3E}">
        <p14:creationId xmlns:p14="http://schemas.microsoft.com/office/powerpoint/2010/main" val="290928057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027">
            <a:extLst>
              <a:ext uri="{FF2B5EF4-FFF2-40B4-BE49-F238E27FC236}">
                <a16:creationId xmlns:a16="http://schemas.microsoft.com/office/drawing/2014/main" id="{D96705C7-8C0F-4822-B33F-CE9B2379FBD5}"/>
              </a:ext>
            </a:extLst>
          </p:cNvPr>
          <p:cNvSpPr>
            <a:spLocks noGrp="1"/>
          </p:cNvSpPr>
          <p:nvPr>
            <p:ph type="ftr" sz="quarter" idx="10"/>
          </p:nvPr>
        </p:nvSpPr>
        <p:spPr/>
        <p:txBody>
          <a:bodyPr/>
          <a:lstStyle>
            <a:lvl1pPr>
              <a:defRPr/>
            </a:lvl1pPr>
          </a:lstStyle>
          <a:p>
            <a:pPr>
              <a:defRPr/>
            </a:pPr>
            <a:endParaRPr lang="zh-CN"/>
          </a:p>
        </p:txBody>
      </p:sp>
      <p:sp>
        <p:nvSpPr>
          <p:cNvPr id="3" name="灯片编号占位符 1028">
            <a:extLst>
              <a:ext uri="{FF2B5EF4-FFF2-40B4-BE49-F238E27FC236}">
                <a16:creationId xmlns:a16="http://schemas.microsoft.com/office/drawing/2014/main" id="{3F5BAB79-4BB4-47E2-AA97-5CF9326FD3F6}"/>
              </a:ext>
            </a:extLst>
          </p:cNvPr>
          <p:cNvSpPr>
            <a:spLocks noGrp="1"/>
          </p:cNvSpPr>
          <p:nvPr>
            <p:ph type="sldNum" sz="quarter" idx="11"/>
          </p:nvPr>
        </p:nvSpPr>
        <p:spPr/>
        <p:txBody>
          <a:bodyPr/>
          <a:lstStyle>
            <a:lvl1pPr>
              <a:defRPr/>
            </a:lvl1pPr>
          </a:lstStyle>
          <a:p>
            <a:fld id="{78A2B694-6A72-40E1-A030-82B43CD59403}" type="slidenum">
              <a:rPr altLang="zh-CN"/>
              <a:pPr/>
              <a:t>‹#›</a:t>
            </a:fld>
            <a:endParaRPr lang="zh-CN" altLang="zh-CN"/>
          </a:p>
        </p:txBody>
      </p:sp>
    </p:spTree>
    <p:extLst>
      <p:ext uri="{BB962C8B-B14F-4D97-AF65-F5344CB8AC3E}">
        <p14:creationId xmlns:p14="http://schemas.microsoft.com/office/powerpoint/2010/main" val="404088842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页脚占位符 1027">
            <a:extLst>
              <a:ext uri="{FF2B5EF4-FFF2-40B4-BE49-F238E27FC236}">
                <a16:creationId xmlns:a16="http://schemas.microsoft.com/office/drawing/2014/main" id="{62A882B6-1667-4DFD-9E8D-61CC72A0C1FE}"/>
              </a:ext>
            </a:extLst>
          </p:cNvPr>
          <p:cNvSpPr>
            <a:spLocks noGrp="1"/>
          </p:cNvSpPr>
          <p:nvPr>
            <p:ph type="ftr" sz="quarter" idx="10"/>
          </p:nvPr>
        </p:nvSpPr>
        <p:spPr/>
        <p:txBody>
          <a:bodyPr/>
          <a:lstStyle>
            <a:lvl1pPr>
              <a:defRPr/>
            </a:lvl1pPr>
          </a:lstStyle>
          <a:p>
            <a:pPr>
              <a:defRPr/>
            </a:pPr>
            <a:endParaRPr lang="zh-CN"/>
          </a:p>
        </p:txBody>
      </p:sp>
      <p:sp>
        <p:nvSpPr>
          <p:cNvPr id="6" name="灯片编号占位符 1028">
            <a:extLst>
              <a:ext uri="{FF2B5EF4-FFF2-40B4-BE49-F238E27FC236}">
                <a16:creationId xmlns:a16="http://schemas.microsoft.com/office/drawing/2014/main" id="{51CD47E6-7059-43DA-9565-2BE99A04BC0D}"/>
              </a:ext>
            </a:extLst>
          </p:cNvPr>
          <p:cNvSpPr>
            <a:spLocks noGrp="1"/>
          </p:cNvSpPr>
          <p:nvPr>
            <p:ph type="sldNum" sz="quarter" idx="11"/>
          </p:nvPr>
        </p:nvSpPr>
        <p:spPr/>
        <p:txBody>
          <a:bodyPr/>
          <a:lstStyle>
            <a:lvl1pPr>
              <a:defRPr/>
            </a:lvl1pPr>
          </a:lstStyle>
          <a:p>
            <a:fld id="{11BCE582-AAE6-458D-8B10-96208F5CD6D2}" type="slidenum">
              <a:rPr altLang="zh-CN"/>
              <a:pPr/>
              <a:t>‹#›</a:t>
            </a:fld>
            <a:endParaRPr lang="zh-CN" altLang="zh-CN"/>
          </a:p>
        </p:txBody>
      </p:sp>
    </p:spTree>
    <p:extLst>
      <p:ext uri="{BB962C8B-B14F-4D97-AF65-F5344CB8AC3E}">
        <p14:creationId xmlns:p14="http://schemas.microsoft.com/office/powerpoint/2010/main" val="6831040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页脚占位符 1027">
            <a:extLst>
              <a:ext uri="{FF2B5EF4-FFF2-40B4-BE49-F238E27FC236}">
                <a16:creationId xmlns:a16="http://schemas.microsoft.com/office/drawing/2014/main" id="{AB5FD214-FC72-4EAC-9D1D-A1CEE0867A8E}"/>
              </a:ext>
            </a:extLst>
          </p:cNvPr>
          <p:cNvSpPr>
            <a:spLocks noGrp="1"/>
          </p:cNvSpPr>
          <p:nvPr>
            <p:ph type="ftr" sz="quarter" idx="10"/>
          </p:nvPr>
        </p:nvSpPr>
        <p:spPr/>
        <p:txBody>
          <a:bodyPr/>
          <a:lstStyle>
            <a:lvl1pPr>
              <a:defRPr/>
            </a:lvl1pPr>
          </a:lstStyle>
          <a:p>
            <a:pPr>
              <a:defRPr/>
            </a:pPr>
            <a:endParaRPr lang="zh-CN"/>
          </a:p>
        </p:txBody>
      </p:sp>
      <p:sp>
        <p:nvSpPr>
          <p:cNvPr id="6" name="灯片编号占位符 1028">
            <a:extLst>
              <a:ext uri="{FF2B5EF4-FFF2-40B4-BE49-F238E27FC236}">
                <a16:creationId xmlns:a16="http://schemas.microsoft.com/office/drawing/2014/main" id="{837045DB-FE2D-45AA-BCD7-36DC6F99E3CA}"/>
              </a:ext>
            </a:extLst>
          </p:cNvPr>
          <p:cNvSpPr>
            <a:spLocks noGrp="1"/>
          </p:cNvSpPr>
          <p:nvPr>
            <p:ph type="sldNum" sz="quarter" idx="11"/>
          </p:nvPr>
        </p:nvSpPr>
        <p:spPr/>
        <p:txBody>
          <a:bodyPr/>
          <a:lstStyle>
            <a:lvl1pPr>
              <a:defRPr/>
            </a:lvl1pPr>
          </a:lstStyle>
          <a:p>
            <a:fld id="{5AD3B4F7-3362-4B32-B782-46B3E29520E6}" type="slidenum">
              <a:rPr altLang="zh-CN"/>
              <a:pPr/>
              <a:t>‹#›</a:t>
            </a:fld>
            <a:endParaRPr lang="zh-CN" altLang="zh-CN"/>
          </a:p>
        </p:txBody>
      </p:sp>
    </p:spTree>
    <p:extLst>
      <p:ext uri="{BB962C8B-B14F-4D97-AF65-F5344CB8AC3E}">
        <p14:creationId xmlns:p14="http://schemas.microsoft.com/office/powerpoint/2010/main" val="336995514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7">
            <a:extLst>
              <a:ext uri="{FF2B5EF4-FFF2-40B4-BE49-F238E27FC236}">
                <a16:creationId xmlns:a16="http://schemas.microsoft.com/office/drawing/2014/main" id="{BC14D467-B52D-4EA8-8479-1BFC94DE218B}"/>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081807C2-70B5-4166-A008-444D647D0368}"/>
              </a:ext>
            </a:extLst>
          </p:cNvPr>
          <p:cNvSpPr>
            <a:spLocks noGrp="1"/>
          </p:cNvSpPr>
          <p:nvPr>
            <p:ph type="sldNum" sz="quarter" idx="11"/>
          </p:nvPr>
        </p:nvSpPr>
        <p:spPr/>
        <p:txBody>
          <a:bodyPr/>
          <a:lstStyle>
            <a:lvl1pPr>
              <a:defRPr/>
            </a:lvl1pPr>
          </a:lstStyle>
          <a:p>
            <a:fld id="{D849542C-1C23-458A-9991-FDCB6F0AB931}" type="slidenum">
              <a:rPr altLang="zh-CN"/>
              <a:pPr/>
              <a:t>‹#›</a:t>
            </a:fld>
            <a:endParaRPr lang="zh-CN" altLang="zh-CN"/>
          </a:p>
        </p:txBody>
      </p:sp>
    </p:spTree>
    <p:extLst>
      <p:ext uri="{BB962C8B-B14F-4D97-AF65-F5344CB8AC3E}">
        <p14:creationId xmlns:p14="http://schemas.microsoft.com/office/powerpoint/2010/main" val="208589591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7">
            <a:extLst>
              <a:ext uri="{FF2B5EF4-FFF2-40B4-BE49-F238E27FC236}">
                <a16:creationId xmlns:a16="http://schemas.microsoft.com/office/drawing/2014/main" id="{674DFA05-3998-449F-97BC-A081FDF8AB15}"/>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8C2CF2B8-06F8-44D6-AB6C-361CC6A5369C}"/>
              </a:ext>
            </a:extLst>
          </p:cNvPr>
          <p:cNvSpPr>
            <a:spLocks noGrp="1"/>
          </p:cNvSpPr>
          <p:nvPr>
            <p:ph type="sldNum" sz="quarter" idx="11"/>
          </p:nvPr>
        </p:nvSpPr>
        <p:spPr/>
        <p:txBody>
          <a:bodyPr/>
          <a:lstStyle>
            <a:lvl1pPr>
              <a:defRPr/>
            </a:lvl1pPr>
          </a:lstStyle>
          <a:p>
            <a:fld id="{E5C63B68-3229-457F-9AD1-06800FF10D6C}" type="slidenum">
              <a:rPr altLang="zh-CN"/>
              <a:pPr/>
              <a:t>‹#›</a:t>
            </a:fld>
            <a:endParaRPr lang="zh-CN" altLang="zh-CN"/>
          </a:p>
        </p:txBody>
      </p:sp>
    </p:spTree>
    <p:extLst>
      <p:ext uri="{BB962C8B-B14F-4D97-AF65-F5344CB8AC3E}">
        <p14:creationId xmlns:p14="http://schemas.microsoft.com/office/powerpoint/2010/main" val="132153612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1027">
            <a:extLst>
              <a:ext uri="{FF2B5EF4-FFF2-40B4-BE49-F238E27FC236}">
                <a16:creationId xmlns:a16="http://schemas.microsoft.com/office/drawing/2014/main" id="{07ABA990-6623-4185-BB2F-926F8E4EF0F5}"/>
              </a:ext>
            </a:extLst>
          </p:cNvPr>
          <p:cNvSpPr>
            <a:spLocks noGrp="1"/>
          </p:cNvSpPr>
          <p:nvPr>
            <p:ph type="ftr" sz="quarter" idx="10"/>
          </p:nvPr>
        </p:nvSpPr>
        <p:spPr/>
        <p:txBody>
          <a:bodyPr/>
          <a:lstStyle>
            <a:lvl1pPr>
              <a:defRPr/>
            </a:lvl1pPr>
          </a:lstStyle>
          <a:p>
            <a:pPr>
              <a:defRPr/>
            </a:pPr>
            <a:endParaRPr lang="zh-CN"/>
          </a:p>
        </p:txBody>
      </p:sp>
      <p:sp>
        <p:nvSpPr>
          <p:cNvPr id="6" name="灯片编号占位符 1028">
            <a:extLst>
              <a:ext uri="{FF2B5EF4-FFF2-40B4-BE49-F238E27FC236}">
                <a16:creationId xmlns:a16="http://schemas.microsoft.com/office/drawing/2014/main" id="{D9C15635-F0AA-4ECA-B70F-8D58493AD642}"/>
              </a:ext>
            </a:extLst>
          </p:cNvPr>
          <p:cNvSpPr>
            <a:spLocks noGrp="1"/>
          </p:cNvSpPr>
          <p:nvPr>
            <p:ph type="sldNum" sz="quarter" idx="11"/>
          </p:nvPr>
        </p:nvSpPr>
        <p:spPr/>
        <p:txBody>
          <a:bodyPr/>
          <a:lstStyle>
            <a:lvl1pPr>
              <a:defRPr/>
            </a:lvl1pPr>
          </a:lstStyle>
          <a:p>
            <a:fld id="{EE3C2E7B-BD53-4CEA-AC04-9FFE7C3EDEE3}" type="slidenum">
              <a:rPr altLang="zh-CN"/>
              <a:pPr/>
              <a:t>‹#›</a:t>
            </a:fld>
            <a:endParaRPr lang="zh-CN" altLang="zh-CN"/>
          </a:p>
        </p:txBody>
      </p:sp>
    </p:spTree>
    <p:extLst>
      <p:ext uri="{BB962C8B-B14F-4D97-AF65-F5344CB8AC3E}">
        <p14:creationId xmlns:p14="http://schemas.microsoft.com/office/powerpoint/2010/main" val="331713047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页脚占位符 1027">
            <a:extLst>
              <a:ext uri="{FF2B5EF4-FFF2-40B4-BE49-F238E27FC236}">
                <a16:creationId xmlns:a16="http://schemas.microsoft.com/office/drawing/2014/main" id="{1897C63D-C2D7-400F-9BAE-BBBFD09FA213}"/>
              </a:ext>
            </a:extLst>
          </p:cNvPr>
          <p:cNvSpPr>
            <a:spLocks noGrp="1"/>
          </p:cNvSpPr>
          <p:nvPr>
            <p:ph type="ftr" sz="quarter" idx="10"/>
          </p:nvPr>
        </p:nvSpPr>
        <p:spPr/>
        <p:txBody>
          <a:bodyPr/>
          <a:lstStyle>
            <a:lvl1pPr>
              <a:defRPr/>
            </a:lvl1pPr>
          </a:lstStyle>
          <a:p>
            <a:pPr>
              <a:defRPr/>
            </a:pPr>
            <a:endParaRPr lang="zh-CN"/>
          </a:p>
        </p:txBody>
      </p:sp>
      <p:sp>
        <p:nvSpPr>
          <p:cNvPr id="4" name="灯片编号占位符 1028">
            <a:extLst>
              <a:ext uri="{FF2B5EF4-FFF2-40B4-BE49-F238E27FC236}">
                <a16:creationId xmlns:a16="http://schemas.microsoft.com/office/drawing/2014/main" id="{10854544-6A94-49E4-B7E0-76301AFD8019}"/>
              </a:ext>
            </a:extLst>
          </p:cNvPr>
          <p:cNvSpPr>
            <a:spLocks noGrp="1"/>
          </p:cNvSpPr>
          <p:nvPr>
            <p:ph type="sldNum" sz="quarter" idx="11"/>
          </p:nvPr>
        </p:nvSpPr>
        <p:spPr/>
        <p:txBody>
          <a:bodyPr/>
          <a:lstStyle>
            <a:lvl1pPr>
              <a:defRPr/>
            </a:lvl1pPr>
          </a:lstStyle>
          <a:p>
            <a:fld id="{47778F8E-D486-4D08-9187-1AE5C2BEE9CD}" type="slidenum">
              <a:rPr altLang="zh-CN"/>
              <a:pPr/>
              <a:t>‹#›</a:t>
            </a:fld>
            <a:endParaRPr lang="zh-CN" altLang="zh-CN"/>
          </a:p>
        </p:txBody>
      </p:sp>
    </p:spTree>
    <p:extLst>
      <p:ext uri="{BB962C8B-B14F-4D97-AF65-F5344CB8AC3E}">
        <p14:creationId xmlns:p14="http://schemas.microsoft.com/office/powerpoint/2010/main" val="31716971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页脚占位符 1027">
            <a:extLst>
              <a:ext uri="{FF2B5EF4-FFF2-40B4-BE49-F238E27FC236}">
                <a16:creationId xmlns:a16="http://schemas.microsoft.com/office/drawing/2014/main" id="{A6087E25-90C1-4B14-86C8-C8BEAF1768BB}"/>
              </a:ext>
            </a:extLst>
          </p:cNvPr>
          <p:cNvSpPr>
            <a:spLocks noGrp="1"/>
          </p:cNvSpPr>
          <p:nvPr>
            <p:ph type="ftr" sz="quarter" idx="10"/>
          </p:nvPr>
        </p:nvSpPr>
        <p:spPr/>
        <p:txBody>
          <a:bodyPr/>
          <a:lstStyle>
            <a:lvl1pPr>
              <a:defRPr/>
            </a:lvl1pPr>
          </a:lstStyle>
          <a:p>
            <a:pPr>
              <a:defRPr/>
            </a:pPr>
            <a:endParaRPr lang="zh-CN"/>
          </a:p>
        </p:txBody>
      </p:sp>
      <p:sp>
        <p:nvSpPr>
          <p:cNvPr id="5" name="灯片编号占位符 1028">
            <a:extLst>
              <a:ext uri="{FF2B5EF4-FFF2-40B4-BE49-F238E27FC236}">
                <a16:creationId xmlns:a16="http://schemas.microsoft.com/office/drawing/2014/main" id="{38B00314-9749-4618-A984-E4FE7D43FD58}"/>
              </a:ext>
            </a:extLst>
          </p:cNvPr>
          <p:cNvSpPr>
            <a:spLocks noGrp="1"/>
          </p:cNvSpPr>
          <p:nvPr>
            <p:ph type="sldNum" sz="quarter" idx="11"/>
          </p:nvPr>
        </p:nvSpPr>
        <p:spPr/>
        <p:txBody>
          <a:bodyPr/>
          <a:lstStyle>
            <a:lvl1pPr>
              <a:defRPr/>
            </a:lvl1pPr>
          </a:lstStyle>
          <a:p>
            <a:fld id="{EAB1A54A-08AE-4D3F-862D-61D9392406E4}" type="slidenum">
              <a:rPr altLang="zh-CN"/>
              <a:pPr/>
              <a:t>‹#›</a:t>
            </a:fld>
            <a:endParaRPr lang="zh-CN" altLang="zh-CN"/>
          </a:p>
        </p:txBody>
      </p:sp>
    </p:spTree>
    <p:extLst>
      <p:ext uri="{BB962C8B-B14F-4D97-AF65-F5344CB8AC3E}">
        <p14:creationId xmlns:p14="http://schemas.microsoft.com/office/powerpoint/2010/main" val="21846584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1027">
            <a:extLst>
              <a:ext uri="{FF2B5EF4-FFF2-40B4-BE49-F238E27FC236}">
                <a16:creationId xmlns:a16="http://schemas.microsoft.com/office/drawing/2014/main" id="{99EB2F46-F8FD-461D-9878-A1C708AB1FD7}"/>
              </a:ext>
            </a:extLst>
          </p:cNvPr>
          <p:cNvSpPr>
            <a:spLocks noGrp="1"/>
          </p:cNvSpPr>
          <p:nvPr>
            <p:ph type="ftr" sz="quarter" idx="10"/>
          </p:nvPr>
        </p:nvSpPr>
        <p:spPr/>
        <p:txBody>
          <a:bodyPr/>
          <a:lstStyle>
            <a:lvl1pPr>
              <a:defRPr/>
            </a:lvl1pPr>
          </a:lstStyle>
          <a:p>
            <a:pPr>
              <a:defRPr/>
            </a:pPr>
            <a:endParaRPr lang="zh-CN"/>
          </a:p>
        </p:txBody>
      </p:sp>
      <p:sp>
        <p:nvSpPr>
          <p:cNvPr id="6" name="灯片编号占位符 1028">
            <a:extLst>
              <a:ext uri="{FF2B5EF4-FFF2-40B4-BE49-F238E27FC236}">
                <a16:creationId xmlns:a16="http://schemas.microsoft.com/office/drawing/2014/main" id="{92BF5165-640D-41A4-89E1-B06808024C42}"/>
              </a:ext>
            </a:extLst>
          </p:cNvPr>
          <p:cNvSpPr>
            <a:spLocks noGrp="1"/>
          </p:cNvSpPr>
          <p:nvPr>
            <p:ph type="sldNum" sz="quarter" idx="11"/>
          </p:nvPr>
        </p:nvSpPr>
        <p:spPr/>
        <p:txBody>
          <a:bodyPr/>
          <a:lstStyle>
            <a:lvl1pPr>
              <a:defRPr/>
            </a:lvl1pPr>
          </a:lstStyle>
          <a:p>
            <a:fld id="{5B91C647-2B49-44F0-B746-EB8EEE20CBC2}" type="slidenum">
              <a:rPr altLang="zh-CN"/>
              <a:pPr/>
              <a:t>‹#›</a:t>
            </a:fld>
            <a:endParaRPr lang="zh-CN" altLang="zh-CN"/>
          </a:p>
        </p:txBody>
      </p:sp>
    </p:spTree>
    <p:extLst>
      <p:ext uri="{BB962C8B-B14F-4D97-AF65-F5344CB8AC3E}">
        <p14:creationId xmlns:p14="http://schemas.microsoft.com/office/powerpoint/2010/main" val="41170714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页脚占位符 1027">
            <a:extLst>
              <a:ext uri="{FF2B5EF4-FFF2-40B4-BE49-F238E27FC236}">
                <a16:creationId xmlns:a16="http://schemas.microsoft.com/office/drawing/2014/main" id="{CDEA5C85-3D5C-4581-A3CF-FDFD43017C6F}"/>
              </a:ext>
            </a:extLst>
          </p:cNvPr>
          <p:cNvSpPr>
            <a:spLocks noGrp="1"/>
          </p:cNvSpPr>
          <p:nvPr>
            <p:ph type="ftr" sz="quarter" idx="10"/>
          </p:nvPr>
        </p:nvSpPr>
        <p:spPr/>
        <p:txBody>
          <a:bodyPr/>
          <a:lstStyle>
            <a:lvl1pPr>
              <a:defRPr/>
            </a:lvl1pPr>
          </a:lstStyle>
          <a:p>
            <a:pPr>
              <a:defRPr/>
            </a:pPr>
            <a:endParaRPr lang="zh-CN"/>
          </a:p>
        </p:txBody>
      </p:sp>
      <p:sp>
        <p:nvSpPr>
          <p:cNvPr id="8" name="灯片编号占位符 1028">
            <a:extLst>
              <a:ext uri="{FF2B5EF4-FFF2-40B4-BE49-F238E27FC236}">
                <a16:creationId xmlns:a16="http://schemas.microsoft.com/office/drawing/2014/main" id="{93CEDCC7-E685-4370-99E7-E6EBBF810EA2}"/>
              </a:ext>
            </a:extLst>
          </p:cNvPr>
          <p:cNvSpPr>
            <a:spLocks noGrp="1"/>
          </p:cNvSpPr>
          <p:nvPr>
            <p:ph type="sldNum" sz="quarter" idx="11"/>
          </p:nvPr>
        </p:nvSpPr>
        <p:spPr/>
        <p:txBody>
          <a:bodyPr/>
          <a:lstStyle>
            <a:lvl1pPr>
              <a:defRPr/>
            </a:lvl1pPr>
          </a:lstStyle>
          <a:p>
            <a:fld id="{1BB009C8-5761-4F22-AEC5-434D7B4E148B}" type="slidenum">
              <a:rPr altLang="zh-CN"/>
              <a:pPr/>
              <a:t>‹#›</a:t>
            </a:fld>
            <a:endParaRPr lang="zh-CN" altLang="zh-CN"/>
          </a:p>
        </p:txBody>
      </p:sp>
    </p:spTree>
    <p:extLst>
      <p:ext uri="{BB962C8B-B14F-4D97-AF65-F5344CB8AC3E}">
        <p14:creationId xmlns:p14="http://schemas.microsoft.com/office/powerpoint/2010/main" val="1250346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页脚占位符 1027">
            <a:extLst>
              <a:ext uri="{FF2B5EF4-FFF2-40B4-BE49-F238E27FC236}">
                <a16:creationId xmlns:a16="http://schemas.microsoft.com/office/drawing/2014/main" id="{ED1905FE-ADE3-4E68-AA4C-5D4B84D89157}"/>
              </a:ext>
            </a:extLst>
          </p:cNvPr>
          <p:cNvSpPr>
            <a:spLocks noGrp="1"/>
          </p:cNvSpPr>
          <p:nvPr>
            <p:ph type="ftr" sz="quarter" idx="10"/>
          </p:nvPr>
        </p:nvSpPr>
        <p:spPr/>
        <p:txBody>
          <a:bodyPr/>
          <a:lstStyle>
            <a:lvl1pPr>
              <a:defRPr/>
            </a:lvl1pPr>
          </a:lstStyle>
          <a:p>
            <a:pPr>
              <a:defRPr/>
            </a:pPr>
            <a:endParaRPr lang="zh-CN"/>
          </a:p>
        </p:txBody>
      </p:sp>
      <p:sp>
        <p:nvSpPr>
          <p:cNvPr id="4" name="灯片编号占位符 1028">
            <a:extLst>
              <a:ext uri="{FF2B5EF4-FFF2-40B4-BE49-F238E27FC236}">
                <a16:creationId xmlns:a16="http://schemas.microsoft.com/office/drawing/2014/main" id="{EC35E558-02E8-4030-AACC-9F408B2491AD}"/>
              </a:ext>
            </a:extLst>
          </p:cNvPr>
          <p:cNvSpPr>
            <a:spLocks noGrp="1"/>
          </p:cNvSpPr>
          <p:nvPr>
            <p:ph type="sldNum" sz="quarter" idx="11"/>
          </p:nvPr>
        </p:nvSpPr>
        <p:spPr/>
        <p:txBody>
          <a:bodyPr/>
          <a:lstStyle>
            <a:lvl1pPr>
              <a:defRPr/>
            </a:lvl1pPr>
          </a:lstStyle>
          <a:p>
            <a:fld id="{692ACFA0-A785-4C6C-B87D-0A40D3FECC7B}" type="slidenum">
              <a:rPr altLang="zh-CN"/>
              <a:pPr/>
              <a:t>‹#›</a:t>
            </a:fld>
            <a:endParaRPr lang="zh-CN" altLang="zh-CN"/>
          </a:p>
        </p:txBody>
      </p:sp>
    </p:spTree>
    <p:extLst>
      <p:ext uri="{BB962C8B-B14F-4D97-AF65-F5344CB8AC3E}">
        <p14:creationId xmlns:p14="http://schemas.microsoft.com/office/powerpoint/2010/main" val="256566072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027">
            <a:extLst>
              <a:ext uri="{FF2B5EF4-FFF2-40B4-BE49-F238E27FC236}">
                <a16:creationId xmlns:a16="http://schemas.microsoft.com/office/drawing/2014/main" id="{9F669A67-A857-4F58-B09F-76864C7CB9B4}"/>
              </a:ext>
            </a:extLst>
          </p:cNvPr>
          <p:cNvSpPr>
            <a:spLocks noGrp="1"/>
          </p:cNvSpPr>
          <p:nvPr>
            <p:ph type="ftr" sz="quarter" idx="10"/>
          </p:nvPr>
        </p:nvSpPr>
        <p:spPr/>
        <p:txBody>
          <a:bodyPr/>
          <a:lstStyle>
            <a:lvl1pPr>
              <a:defRPr/>
            </a:lvl1pPr>
          </a:lstStyle>
          <a:p>
            <a:pPr>
              <a:defRPr/>
            </a:pPr>
            <a:endParaRPr lang="zh-CN"/>
          </a:p>
        </p:txBody>
      </p:sp>
      <p:sp>
        <p:nvSpPr>
          <p:cNvPr id="3" name="灯片编号占位符 1028">
            <a:extLst>
              <a:ext uri="{FF2B5EF4-FFF2-40B4-BE49-F238E27FC236}">
                <a16:creationId xmlns:a16="http://schemas.microsoft.com/office/drawing/2014/main" id="{06AF2C1E-73ED-40DB-B2BC-FFE775657940}"/>
              </a:ext>
            </a:extLst>
          </p:cNvPr>
          <p:cNvSpPr>
            <a:spLocks noGrp="1"/>
          </p:cNvSpPr>
          <p:nvPr>
            <p:ph type="sldNum" sz="quarter" idx="11"/>
          </p:nvPr>
        </p:nvSpPr>
        <p:spPr/>
        <p:txBody>
          <a:bodyPr/>
          <a:lstStyle>
            <a:lvl1pPr>
              <a:defRPr/>
            </a:lvl1pPr>
          </a:lstStyle>
          <a:p>
            <a:fld id="{816B83D6-FC7E-46F3-AD7C-01E1805DB6DC}" type="slidenum">
              <a:rPr altLang="zh-CN"/>
              <a:pPr/>
              <a:t>‹#›</a:t>
            </a:fld>
            <a:endParaRPr lang="zh-CN" altLang="zh-CN"/>
          </a:p>
        </p:txBody>
      </p:sp>
    </p:spTree>
    <p:extLst>
      <p:ext uri="{BB962C8B-B14F-4D97-AF65-F5344CB8AC3E}">
        <p14:creationId xmlns:p14="http://schemas.microsoft.com/office/powerpoint/2010/main" val="41774765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页脚占位符 1027">
            <a:extLst>
              <a:ext uri="{FF2B5EF4-FFF2-40B4-BE49-F238E27FC236}">
                <a16:creationId xmlns:a16="http://schemas.microsoft.com/office/drawing/2014/main" id="{93BBED93-260B-430C-8529-BBAA087EF462}"/>
              </a:ext>
            </a:extLst>
          </p:cNvPr>
          <p:cNvSpPr>
            <a:spLocks noGrp="1"/>
          </p:cNvSpPr>
          <p:nvPr>
            <p:ph type="ftr" sz="quarter" idx="10"/>
          </p:nvPr>
        </p:nvSpPr>
        <p:spPr/>
        <p:txBody>
          <a:bodyPr/>
          <a:lstStyle>
            <a:lvl1pPr>
              <a:defRPr/>
            </a:lvl1pPr>
          </a:lstStyle>
          <a:p>
            <a:pPr>
              <a:defRPr/>
            </a:pPr>
            <a:endParaRPr lang="zh-CN"/>
          </a:p>
        </p:txBody>
      </p:sp>
      <p:sp>
        <p:nvSpPr>
          <p:cNvPr id="6" name="灯片编号占位符 1028">
            <a:extLst>
              <a:ext uri="{FF2B5EF4-FFF2-40B4-BE49-F238E27FC236}">
                <a16:creationId xmlns:a16="http://schemas.microsoft.com/office/drawing/2014/main" id="{9E805856-A736-4D9C-BCBF-3992EDBEF54C}"/>
              </a:ext>
            </a:extLst>
          </p:cNvPr>
          <p:cNvSpPr>
            <a:spLocks noGrp="1"/>
          </p:cNvSpPr>
          <p:nvPr>
            <p:ph type="sldNum" sz="quarter" idx="11"/>
          </p:nvPr>
        </p:nvSpPr>
        <p:spPr/>
        <p:txBody>
          <a:bodyPr/>
          <a:lstStyle>
            <a:lvl1pPr>
              <a:defRPr/>
            </a:lvl1pPr>
          </a:lstStyle>
          <a:p>
            <a:fld id="{51F1136A-6DF1-4B32-BCBE-717C4F967FDA}" type="slidenum">
              <a:rPr altLang="zh-CN"/>
              <a:pPr/>
              <a:t>‹#›</a:t>
            </a:fld>
            <a:endParaRPr lang="zh-CN" altLang="zh-CN"/>
          </a:p>
        </p:txBody>
      </p:sp>
    </p:spTree>
    <p:extLst>
      <p:ext uri="{BB962C8B-B14F-4D97-AF65-F5344CB8AC3E}">
        <p14:creationId xmlns:p14="http://schemas.microsoft.com/office/powerpoint/2010/main" val="3452440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页脚占位符 1027">
            <a:extLst>
              <a:ext uri="{FF2B5EF4-FFF2-40B4-BE49-F238E27FC236}">
                <a16:creationId xmlns:a16="http://schemas.microsoft.com/office/drawing/2014/main" id="{058B548F-B004-4AD1-B369-081982A50D72}"/>
              </a:ext>
            </a:extLst>
          </p:cNvPr>
          <p:cNvSpPr>
            <a:spLocks noGrp="1"/>
          </p:cNvSpPr>
          <p:nvPr>
            <p:ph type="ftr" sz="quarter" idx="10"/>
          </p:nvPr>
        </p:nvSpPr>
        <p:spPr/>
        <p:txBody>
          <a:bodyPr/>
          <a:lstStyle>
            <a:lvl1pPr>
              <a:defRPr/>
            </a:lvl1pPr>
          </a:lstStyle>
          <a:p>
            <a:pPr>
              <a:defRPr/>
            </a:pPr>
            <a:endParaRPr lang="zh-CN"/>
          </a:p>
        </p:txBody>
      </p:sp>
      <p:sp>
        <p:nvSpPr>
          <p:cNvPr id="6" name="灯片编号占位符 1028">
            <a:extLst>
              <a:ext uri="{FF2B5EF4-FFF2-40B4-BE49-F238E27FC236}">
                <a16:creationId xmlns:a16="http://schemas.microsoft.com/office/drawing/2014/main" id="{61CE6BB9-6E57-425D-868A-B7295ADD8455}"/>
              </a:ext>
            </a:extLst>
          </p:cNvPr>
          <p:cNvSpPr>
            <a:spLocks noGrp="1"/>
          </p:cNvSpPr>
          <p:nvPr>
            <p:ph type="sldNum" sz="quarter" idx="11"/>
          </p:nvPr>
        </p:nvSpPr>
        <p:spPr/>
        <p:txBody>
          <a:bodyPr/>
          <a:lstStyle>
            <a:lvl1pPr>
              <a:defRPr/>
            </a:lvl1pPr>
          </a:lstStyle>
          <a:p>
            <a:fld id="{2B679A27-B8BB-4CEE-9181-63B2C76D1A59}" type="slidenum">
              <a:rPr altLang="zh-CN"/>
              <a:pPr/>
              <a:t>‹#›</a:t>
            </a:fld>
            <a:endParaRPr lang="zh-CN" altLang="zh-CN"/>
          </a:p>
        </p:txBody>
      </p:sp>
    </p:spTree>
    <p:extLst>
      <p:ext uri="{BB962C8B-B14F-4D97-AF65-F5344CB8AC3E}">
        <p14:creationId xmlns:p14="http://schemas.microsoft.com/office/powerpoint/2010/main" val="1139531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a16="http://schemas.microsoft.com/office/drawing/2014/main" id="{D743092B-1563-45BB-BF85-8FA7902A9F0E}"/>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文本占位符 1026">
            <a:extLst>
              <a:ext uri="{FF2B5EF4-FFF2-40B4-BE49-F238E27FC236}">
                <a16:creationId xmlns:a16="http://schemas.microsoft.com/office/drawing/2014/main" id="{71DA5453-C126-42A5-AC83-2AB0B7123B2B}"/>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页脚占位符 1027">
            <a:extLst>
              <a:ext uri="{FF2B5EF4-FFF2-40B4-BE49-F238E27FC236}">
                <a16:creationId xmlns:a16="http://schemas.microsoft.com/office/drawing/2014/main" id="{C45B2410-A34A-46FE-B6D0-BD1B26D37F27}"/>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atin typeface="Times New Roman" panose="02020603050405020304" pitchFamily="18" charset="0"/>
              </a:defRPr>
            </a:lvl1pPr>
          </a:lstStyle>
          <a:p>
            <a:pPr>
              <a:defRPr/>
            </a:pPr>
            <a:endParaRPr lang="zh-CN"/>
          </a:p>
        </p:txBody>
      </p:sp>
      <p:sp>
        <p:nvSpPr>
          <p:cNvPr id="1029" name="灯片编号占位符 1028">
            <a:extLst>
              <a:ext uri="{FF2B5EF4-FFF2-40B4-BE49-F238E27FC236}">
                <a16:creationId xmlns:a16="http://schemas.microsoft.com/office/drawing/2014/main" id="{B7A9D40C-0863-4305-8128-84B37504C189}"/>
              </a:ext>
            </a:extLst>
          </p:cNvPr>
          <p:cNvSpPr>
            <a:spLocks noGrp="1"/>
          </p:cNvSpPr>
          <p:nvPr>
            <p:ph type="sldNum" sz="quarter" idx="4"/>
          </p:nvPr>
        </p:nvSpPr>
        <p:spPr>
          <a:xfrm>
            <a:off x="6934200" y="6324600"/>
            <a:ext cx="1905000" cy="45720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noProof="1">
                <a:latin typeface="Times New Roman" panose="02020603050405020304" pitchFamily="18" charset="0"/>
              </a:defRPr>
            </a:lvl1pPr>
          </a:lstStyle>
          <a:p>
            <a:fld id="{8B35E16A-7555-4FE5-A52C-2172A98CAAB8}" type="slidenum">
              <a:rPr altLang="zh-CN"/>
              <a:pPr/>
              <a:t>‹#›</a:t>
            </a:fld>
            <a:endParaRPr lang="zh-CN" altLang="zh-CN"/>
          </a:p>
        </p:txBody>
      </p:sp>
      <p:grpSp>
        <p:nvGrpSpPr>
          <p:cNvPr id="1030" name="组合 1029">
            <a:extLst>
              <a:ext uri="{FF2B5EF4-FFF2-40B4-BE49-F238E27FC236}">
                <a16:creationId xmlns:a16="http://schemas.microsoft.com/office/drawing/2014/main" id="{CD5D3877-F45F-4EC0-8AB1-4DD668C3E10A}"/>
              </a:ext>
            </a:extLst>
          </p:cNvPr>
          <p:cNvGrpSpPr>
            <a:grpSpLocks/>
          </p:cNvGrpSpPr>
          <p:nvPr/>
        </p:nvGrpSpPr>
        <p:grpSpPr bwMode="auto">
          <a:xfrm>
            <a:off x="0" y="6553200"/>
            <a:ext cx="9144000" cy="301625"/>
            <a:chOff x="0" y="0"/>
            <a:chExt cx="5760" cy="288"/>
          </a:xfrm>
        </p:grpSpPr>
        <p:sp>
          <p:nvSpPr>
            <p:cNvPr id="2" name="矩形 1030">
              <a:extLst>
                <a:ext uri="{FF2B5EF4-FFF2-40B4-BE49-F238E27FC236}">
                  <a16:creationId xmlns:a16="http://schemas.microsoft.com/office/drawing/2014/main" id="{879086C1-B202-45DC-AF27-BB697D81D819}"/>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0">
                  <a:latin typeface="Times New Roman" panose="02020603050405020304" pitchFamily="18" charset="0"/>
                </a:rPr>
                <a:t>                  </a:t>
              </a:r>
            </a:p>
          </p:txBody>
        </p:sp>
        <p:sp>
          <p:nvSpPr>
            <p:cNvPr id="1035" name="直接连接符 1031">
              <a:extLst>
                <a:ext uri="{FF2B5EF4-FFF2-40B4-BE49-F238E27FC236}">
                  <a16:creationId xmlns:a16="http://schemas.microsoft.com/office/drawing/2014/main" id="{844741B8-1614-45AC-9890-D6ECCF37CEEA}"/>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 name="直接连接符 1032">
              <a:extLst>
                <a:ext uri="{FF2B5EF4-FFF2-40B4-BE49-F238E27FC236}">
                  <a16:creationId xmlns:a16="http://schemas.microsoft.com/office/drawing/2014/main" id="{9B63C8D9-7785-4912-90C7-99C21569AEA7}"/>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直接连接符 1033">
              <a:extLst>
                <a:ext uri="{FF2B5EF4-FFF2-40B4-BE49-F238E27FC236}">
                  <a16:creationId xmlns:a16="http://schemas.microsoft.com/office/drawing/2014/main" id="{D3784E31-2A01-40D8-9830-A63803138973}"/>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直接连接符 1034">
              <a:extLst>
                <a:ext uri="{FF2B5EF4-FFF2-40B4-BE49-F238E27FC236}">
                  <a16:creationId xmlns:a16="http://schemas.microsoft.com/office/drawing/2014/main" id="{8E660CC0-084F-433B-8F8C-904990F5983C}"/>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直接连接符 1035">
              <a:extLst>
                <a:ext uri="{FF2B5EF4-FFF2-40B4-BE49-F238E27FC236}">
                  <a16:creationId xmlns:a16="http://schemas.microsoft.com/office/drawing/2014/main" id="{FDCB51F4-AC72-4886-8918-B058B36EB288}"/>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1036">
              <a:extLst>
                <a:ext uri="{FF2B5EF4-FFF2-40B4-BE49-F238E27FC236}">
                  <a16:creationId xmlns:a16="http://schemas.microsoft.com/office/drawing/2014/main" id="{DDEEEE39-7B15-4C97-9ABA-D354E1BF560A}"/>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直接连接符 1037">
              <a:extLst>
                <a:ext uri="{FF2B5EF4-FFF2-40B4-BE49-F238E27FC236}">
                  <a16:creationId xmlns:a16="http://schemas.microsoft.com/office/drawing/2014/main" id="{88BF2E2F-51AB-4F3A-8711-B86A0EC927F9}"/>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1" name="直接连接符 1038">
            <a:extLst>
              <a:ext uri="{FF2B5EF4-FFF2-40B4-BE49-F238E27FC236}">
                <a16:creationId xmlns:a16="http://schemas.microsoft.com/office/drawing/2014/main" id="{A0DFFC6A-FBD4-4BBA-ADCC-B5497F84D2F8}"/>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文本框 1039">
            <a:extLst>
              <a:ext uri="{FF2B5EF4-FFF2-40B4-BE49-F238E27FC236}">
                <a16:creationId xmlns:a16="http://schemas.microsoft.com/office/drawing/2014/main" id="{ECAF39C7-EC92-4922-85A2-CC6754193EE2}"/>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p:txBody>
      </p:sp>
      <p:pic>
        <p:nvPicPr>
          <p:cNvPr id="1033" name="图片 1040" descr="bupt">
            <a:extLst>
              <a:ext uri="{FF2B5EF4-FFF2-40B4-BE49-F238E27FC236}">
                <a16:creationId xmlns:a16="http://schemas.microsoft.com/office/drawing/2014/main" id="{7F9D8135-492C-4C17-8EB2-91A8D6ED2EA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ransition/>
  <p:txStyles>
    <p:titleStyle>
      <a:lvl1pPr algn="r" rtl="0" eaLnBrk="0" fontAlgn="base" hangingPunct="0">
        <a:spcBef>
          <a:spcPct val="0"/>
        </a:spcBef>
        <a:spcAft>
          <a:spcPct val="0"/>
        </a:spcAft>
        <a:buFont typeface="Arial" panose="020B0604020202020204" pitchFamily="34" charset="0"/>
        <a:defRPr sz="3200" kern="1200">
          <a:solidFill>
            <a:srgbClr val="FF3300"/>
          </a:solidFill>
          <a:latin typeface="+mj-lt"/>
          <a:ea typeface="+mj-ea"/>
          <a:cs typeface="+mj-cs"/>
        </a:defRPr>
      </a:lvl1pPr>
      <a:lvl2pPr algn="r" rtl="0" eaLnBrk="0" fontAlgn="base" hangingPunct="0">
        <a:spcBef>
          <a:spcPct val="0"/>
        </a:spcBef>
        <a:spcAft>
          <a:spcPct val="0"/>
        </a:spcAft>
        <a:buFont typeface="Arial" panose="020B0604020202020204" pitchFamily="34" charset="0"/>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buFont typeface="Arial" panose="020B0604020202020204" pitchFamily="34" charset="0"/>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buFont typeface="Arial" panose="020B0604020202020204" pitchFamily="34" charset="0"/>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buFont typeface="Arial" panose="020B0604020202020204" pitchFamily="34" charset="0"/>
        <a:defRPr sz="3200">
          <a:solidFill>
            <a:srgbClr val="FF3300"/>
          </a:solidFill>
          <a:latin typeface="Arial" panose="020B0604020202020204" pitchFamily="34" charset="0"/>
          <a:ea typeface="宋体" panose="02010600030101010101" pitchFamily="2" charset="-122"/>
        </a:defRPr>
      </a:lvl5pPr>
      <a:lvl6pPr marL="457200" algn="r" rtl="0" fontAlgn="base">
        <a:spcBef>
          <a:spcPct val="0"/>
        </a:spcBef>
        <a:spcAft>
          <a:spcPct val="0"/>
        </a:spcAft>
        <a:buFont typeface="Arial" panose="020B0604020202020204" pitchFamily="34" charset="0"/>
        <a:defRPr sz="3200">
          <a:solidFill>
            <a:srgbClr val="FF3300"/>
          </a:solidFill>
          <a:latin typeface="Arial" panose="020B0604020202020204" pitchFamily="34" charset="0"/>
          <a:ea typeface="宋体" panose="02010600030101010101" pitchFamily="2" charset="-122"/>
        </a:defRPr>
      </a:lvl6pPr>
      <a:lvl7pPr marL="914400" algn="r" rtl="0" fontAlgn="base">
        <a:spcBef>
          <a:spcPct val="0"/>
        </a:spcBef>
        <a:spcAft>
          <a:spcPct val="0"/>
        </a:spcAft>
        <a:buFont typeface="Arial" panose="020B0604020202020204" pitchFamily="34" charset="0"/>
        <a:defRPr sz="3200">
          <a:solidFill>
            <a:srgbClr val="FF3300"/>
          </a:solidFill>
          <a:latin typeface="Arial" panose="020B0604020202020204" pitchFamily="34" charset="0"/>
          <a:ea typeface="宋体" panose="02010600030101010101" pitchFamily="2" charset="-122"/>
        </a:defRPr>
      </a:lvl7pPr>
      <a:lvl8pPr marL="1371600" algn="r" rtl="0" fontAlgn="base">
        <a:spcBef>
          <a:spcPct val="0"/>
        </a:spcBef>
        <a:spcAft>
          <a:spcPct val="0"/>
        </a:spcAft>
        <a:buFont typeface="Arial" panose="020B0604020202020204" pitchFamily="34" charset="0"/>
        <a:defRPr sz="3200">
          <a:solidFill>
            <a:srgbClr val="FF3300"/>
          </a:solidFill>
          <a:latin typeface="Arial" panose="020B0604020202020204" pitchFamily="34" charset="0"/>
          <a:ea typeface="宋体" panose="02010600030101010101" pitchFamily="2" charset="-122"/>
        </a:defRPr>
      </a:lvl8pPr>
      <a:lvl9pPr marL="1828800" algn="r" rtl="0" fontAlgn="base">
        <a:spcBef>
          <a:spcPct val="0"/>
        </a:spcBef>
        <a:spcAft>
          <a:spcPct val="0"/>
        </a:spcAft>
        <a:buFont typeface="Arial" panose="020B0604020202020204" pitchFamily="34" charset="0"/>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 1025">
            <a:extLst>
              <a:ext uri="{FF2B5EF4-FFF2-40B4-BE49-F238E27FC236}">
                <a16:creationId xmlns:a16="http://schemas.microsoft.com/office/drawing/2014/main" id="{C2132234-E6AF-481E-B4D8-BC3002096115}"/>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2051" name="文本占位符 1026">
            <a:extLst>
              <a:ext uri="{FF2B5EF4-FFF2-40B4-BE49-F238E27FC236}">
                <a16:creationId xmlns:a16="http://schemas.microsoft.com/office/drawing/2014/main" id="{814A259C-9079-44E5-9CB2-98BD0C6A376B}"/>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页脚占位符 1027">
            <a:extLst>
              <a:ext uri="{FF2B5EF4-FFF2-40B4-BE49-F238E27FC236}">
                <a16:creationId xmlns:a16="http://schemas.microsoft.com/office/drawing/2014/main" id="{7B0E6F11-EA21-4ACE-A517-BF11CD1DA2A4}"/>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atin typeface="Times New Roman" panose="02020603050405020304" pitchFamily="18" charset="0"/>
              </a:defRPr>
            </a:lvl1pPr>
          </a:lstStyle>
          <a:p>
            <a:pPr>
              <a:defRPr/>
            </a:pPr>
            <a:endParaRPr lang="zh-CN"/>
          </a:p>
        </p:txBody>
      </p:sp>
      <p:sp>
        <p:nvSpPr>
          <p:cNvPr id="1029" name="灯片编号占位符 1028">
            <a:extLst>
              <a:ext uri="{FF2B5EF4-FFF2-40B4-BE49-F238E27FC236}">
                <a16:creationId xmlns:a16="http://schemas.microsoft.com/office/drawing/2014/main" id="{F1C0BD69-BE60-4376-94F0-FA79BF4C990D}"/>
              </a:ext>
            </a:extLst>
          </p:cNvPr>
          <p:cNvSpPr>
            <a:spLocks noGrp="1"/>
          </p:cNvSpPr>
          <p:nvPr>
            <p:ph type="sldNum" sz="quarter" idx="4"/>
          </p:nvPr>
        </p:nvSpPr>
        <p:spPr>
          <a:xfrm>
            <a:off x="6934200" y="6324600"/>
            <a:ext cx="1905000" cy="45720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noProof="1">
                <a:latin typeface="Times New Roman" panose="02020603050405020304" pitchFamily="18" charset="0"/>
              </a:defRPr>
            </a:lvl1pPr>
          </a:lstStyle>
          <a:p>
            <a:fld id="{29535C09-0CCD-40BB-B075-F6265D2E68B8}" type="slidenum">
              <a:rPr altLang="zh-CN"/>
              <a:pPr/>
              <a:t>‹#›</a:t>
            </a:fld>
            <a:endParaRPr lang="zh-CN" altLang="zh-CN"/>
          </a:p>
        </p:txBody>
      </p:sp>
      <p:grpSp>
        <p:nvGrpSpPr>
          <p:cNvPr id="2054" name="组合 1029">
            <a:extLst>
              <a:ext uri="{FF2B5EF4-FFF2-40B4-BE49-F238E27FC236}">
                <a16:creationId xmlns:a16="http://schemas.microsoft.com/office/drawing/2014/main" id="{AA043338-8D5C-46B3-BE29-96902B4EBFEC}"/>
              </a:ext>
            </a:extLst>
          </p:cNvPr>
          <p:cNvGrpSpPr>
            <a:grpSpLocks/>
          </p:cNvGrpSpPr>
          <p:nvPr/>
        </p:nvGrpSpPr>
        <p:grpSpPr bwMode="auto">
          <a:xfrm>
            <a:off x="0" y="6553200"/>
            <a:ext cx="9144000" cy="301625"/>
            <a:chOff x="0" y="0"/>
            <a:chExt cx="5760" cy="288"/>
          </a:xfrm>
        </p:grpSpPr>
        <p:sp>
          <p:nvSpPr>
            <p:cNvPr id="2" name="矩形 1030">
              <a:extLst>
                <a:ext uri="{FF2B5EF4-FFF2-40B4-BE49-F238E27FC236}">
                  <a16:creationId xmlns:a16="http://schemas.microsoft.com/office/drawing/2014/main" id="{BA28695B-4F3E-4997-926F-4DAB95AC9F99}"/>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0">
                  <a:latin typeface="Times New Roman" panose="02020603050405020304" pitchFamily="18" charset="0"/>
                </a:rPr>
                <a:t>                  </a:t>
              </a:r>
            </a:p>
          </p:txBody>
        </p:sp>
        <p:sp>
          <p:nvSpPr>
            <p:cNvPr id="2059" name="直接连接符 1031">
              <a:extLst>
                <a:ext uri="{FF2B5EF4-FFF2-40B4-BE49-F238E27FC236}">
                  <a16:creationId xmlns:a16="http://schemas.microsoft.com/office/drawing/2014/main" id="{6FC4E38F-7A4F-4B7F-917C-ED13B08F668E}"/>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 name="直接连接符 1032">
              <a:extLst>
                <a:ext uri="{FF2B5EF4-FFF2-40B4-BE49-F238E27FC236}">
                  <a16:creationId xmlns:a16="http://schemas.microsoft.com/office/drawing/2014/main" id="{A66B5329-6CEB-4CDA-A875-294AB20ADEC1}"/>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1" name="直接连接符 1033">
              <a:extLst>
                <a:ext uri="{FF2B5EF4-FFF2-40B4-BE49-F238E27FC236}">
                  <a16:creationId xmlns:a16="http://schemas.microsoft.com/office/drawing/2014/main" id="{F947FB45-4282-483A-A36B-A2C79436A1CB}"/>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2" name="直接连接符 1034">
              <a:extLst>
                <a:ext uri="{FF2B5EF4-FFF2-40B4-BE49-F238E27FC236}">
                  <a16:creationId xmlns:a16="http://schemas.microsoft.com/office/drawing/2014/main" id="{FF8A25E7-84E6-4B7C-8249-0535A389293C}"/>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 name="直接连接符 1035">
              <a:extLst>
                <a:ext uri="{FF2B5EF4-FFF2-40B4-BE49-F238E27FC236}">
                  <a16:creationId xmlns:a16="http://schemas.microsoft.com/office/drawing/2014/main" id="{05574C59-4C68-43BF-8CA5-F88878FA7297}"/>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1036">
              <a:extLst>
                <a:ext uri="{FF2B5EF4-FFF2-40B4-BE49-F238E27FC236}">
                  <a16:creationId xmlns:a16="http://schemas.microsoft.com/office/drawing/2014/main" id="{A4033CBA-BA29-4C58-B871-BC6412FBEF77}"/>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5" name="直接连接符 1037">
              <a:extLst>
                <a:ext uri="{FF2B5EF4-FFF2-40B4-BE49-F238E27FC236}">
                  <a16:creationId xmlns:a16="http://schemas.microsoft.com/office/drawing/2014/main" id="{97829ADC-DCEE-428D-A325-90F080C363EB}"/>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5" name="直接连接符 1038">
            <a:extLst>
              <a:ext uri="{FF2B5EF4-FFF2-40B4-BE49-F238E27FC236}">
                <a16:creationId xmlns:a16="http://schemas.microsoft.com/office/drawing/2014/main" id="{6656DE45-151F-476B-A355-9B48EDF4B46E}"/>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4" name="文本框 1039">
            <a:extLst>
              <a:ext uri="{FF2B5EF4-FFF2-40B4-BE49-F238E27FC236}">
                <a16:creationId xmlns:a16="http://schemas.microsoft.com/office/drawing/2014/main" id="{2C302376-72FB-41F0-8246-AF4CB98BF49A}"/>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a:p>
            <a:pPr eaLnBrk="1" hangingPunct="1">
              <a:spcBef>
                <a:spcPct val="50000"/>
              </a:spcBef>
              <a:buFont typeface="Arial" panose="020B0604020202020204" pitchFamily="34" charset="0"/>
              <a:buNone/>
              <a:defRPr/>
            </a:pPr>
            <a:endParaRPr lang="en-US" altLang="zh-CN" sz="3200">
              <a:solidFill>
                <a:srgbClr val="FFFFFF"/>
              </a:solidFill>
              <a:latin typeface="Times New Roman" panose="02020603050405020304" pitchFamily="18" charset="0"/>
            </a:endParaRPr>
          </a:p>
        </p:txBody>
      </p:sp>
      <p:pic>
        <p:nvPicPr>
          <p:cNvPr id="2057" name="图片 1040" descr="bupt">
            <a:extLst>
              <a:ext uri="{FF2B5EF4-FFF2-40B4-BE49-F238E27FC236}">
                <a16:creationId xmlns:a16="http://schemas.microsoft.com/office/drawing/2014/main" id="{3AD18B3A-05C4-48BF-A3B4-F9747347BEB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1"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3073">
            <a:extLst>
              <a:ext uri="{FF2B5EF4-FFF2-40B4-BE49-F238E27FC236}">
                <a16:creationId xmlns:a16="http://schemas.microsoft.com/office/drawing/2014/main" id="{65671ECB-4E55-4F2F-A66A-309C50E0F106}"/>
              </a:ext>
            </a:extLst>
          </p:cNvPr>
          <p:cNvGrpSpPr>
            <a:grpSpLocks/>
          </p:cNvGrpSpPr>
          <p:nvPr/>
        </p:nvGrpSpPr>
        <p:grpSpPr bwMode="auto">
          <a:xfrm>
            <a:off x="1042988" y="1917700"/>
            <a:ext cx="6480175" cy="863600"/>
            <a:chOff x="0" y="0"/>
            <a:chExt cx="2736" cy="624"/>
          </a:xfrm>
        </p:grpSpPr>
        <p:sp>
          <p:nvSpPr>
            <p:cNvPr id="30725" name="矩形 3074">
              <a:extLst>
                <a:ext uri="{FF2B5EF4-FFF2-40B4-BE49-F238E27FC236}">
                  <a16:creationId xmlns:a16="http://schemas.microsoft.com/office/drawing/2014/main" id="{50CBDA85-A26D-4B5D-B6C8-27E823744B3A}"/>
                </a:ext>
              </a:extLst>
            </p:cNvPr>
            <p:cNvSpPr>
              <a:spLocks noChangeArrowheads="1"/>
            </p:cNvSpPr>
            <p:nvPr/>
          </p:nvSpPr>
          <p:spPr bwMode="auto">
            <a:xfrm>
              <a:off x="0" y="0"/>
              <a:ext cx="2736" cy="624"/>
            </a:xfrm>
            <a:prstGeom prst="rect">
              <a:avLst/>
            </a:prstGeom>
            <a:gradFill rotWithShape="0">
              <a:gsLst>
                <a:gs pos="0">
                  <a:srgbClr val="3E040E"/>
                </a:gs>
                <a:gs pos="50000">
                  <a:srgbClr val="CF0E30"/>
                </a:gs>
                <a:gs pos="100000">
                  <a:srgbClr val="3E040E"/>
                </a:gs>
              </a:gsLst>
              <a:lin ang="2700000" scaled="1"/>
            </a:gradFill>
            <a:ln w="28575">
              <a:solidFill>
                <a:srgbClr val="F68295"/>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6" name="文本框 3075">
              <a:extLst>
                <a:ext uri="{FF2B5EF4-FFF2-40B4-BE49-F238E27FC236}">
                  <a16:creationId xmlns:a16="http://schemas.microsoft.com/office/drawing/2014/main" id="{902CB715-7B0F-4DD2-883B-27623F7E75F0}"/>
                </a:ext>
              </a:extLst>
            </p:cNvPr>
            <p:cNvSpPr txBox="1">
              <a:spLocks noChangeArrowheads="1"/>
            </p:cNvSpPr>
            <p:nvPr/>
          </p:nvSpPr>
          <p:spPr bwMode="auto">
            <a:xfrm>
              <a:off x="48" y="48"/>
              <a:ext cx="261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3600">
                  <a:solidFill>
                    <a:schemeClr val="bg1"/>
                  </a:solidFill>
                  <a:latin typeface="Times New Roman" panose="02020603050405020304" pitchFamily="18" charset="0"/>
                </a:rPr>
                <a:t>线程与并发编程</a:t>
              </a:r>
            </a:p>
          </p:txBody>
        </p:sp>
      </p:grpSp>
      <p:pic>
        <p:nvPicPr>
          <p:cNvPr id="30723" name="图片 3076" descr="地球">
            <a:extLst>
              <a:ext uri="{FF2B5EF4-FFF2-40B4-BE49-F238E27FC236}">
                <a16:creationId xmlns:a16="http://schemas.microsoft.com/office/drawing/2014/main" id="{AE44D950-4B10-4AD3-B08E-37627E1A6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363"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矩形 3077">
            <a:extLst>
              <a:ext uri="{FF2B5EF4-FFF2-40B4-BE49-F238E27FC236}">
                <a16:creationId xmlns:a16="http://schemas.microsoft.com/office/drawing/2014/main" id="{5BF9A973-54EE-42C2-84FB-DA25F6F50806}"/>
              </a:ext>
            </a:extLst>
          </p:cNvPr>
          <p:cNvSpPr>
            <a:spLocks noChangeArrowheads="1"/>
          </p:cNvSpPr>
          <p:nvPr/>
        </p:nvSpPr>
        <p:spPr bwMode="auto">
          <a:xfrm>
            <a:off x="1331913" y="3860800"/>
            <a:ext cx="68199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800" dirty="0">
                <a:latin typeface="宋体" panose="02010600030101010101" pitchFamily="2" charset="-122"/>
              </a:rPr>
              <a:t>张艳梅</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17409">
            <a:extLst>
              <a:ext uri="{FF2B5EF4-FFF2-40B4-BE49-F238E27FC236}">
                <a16:creationId xmlns:a16="http://schemas.microsoft.com/office/drawing/2014/main" id="{C56B7BE2-3C45-4AEC-BDE3-3C43D0912268}"/>
              </a:ext>
            </a:extLst>
          </p:cNvPr>
          <p:cNvSpPr txBox="1">
            <a:spLocks noChangeArrowheads="1"/>
          </p:cNvSpPr>
          <p:nvPr/>
        </p:nvSpPr>
        <p:spPr bwMode="auto">
          <a:xfrm>
            <a:off x="3276600" y="404813"/>
            <a:ext cx="5616575" cy="6463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en-US" altLang="zh-CN" sz="3600" b="0" dirty="0">
                <a:solidFill>
                  <a:srgbClr val="FF3300"/>
                </a:solidFill>
                <a:latin typeface="Times New Roman" panose="02020603050405020304" pitchFamily="18" charset="0"/>
              </a:rPr>
              <a:t>Windows</a:t>
            </a:r>
            <a:r>
              <a:rPr lang="zh-CN" altLang="en-US" sz="3600" b="0" dirty="0">
                <a:solidFill>
                  <a:srgbClr val="FF3300"/>
                </a:solidFill>
                <a:latin typeface="Times New Roman" panose="02020603050405020304" pitchFamily="18" charset="0"/>
              </a:rPr>
              <a:t>下线程函数示例</a:t>
            </a:r>
            <a:r>
              <a:rPr lang="en-US" altLang="zh-CN" sz="3600" b="0" dirty="0">
                <a:solidFill>
                  <a:srgbClr val="FF3300"/>
                </a:solidFill>
                <a:latin typeface="Times New Roman" panose="02020603050405020304" pitchFamily="18" charset="0"/>
              </a:rPr>
              <a:t>(2)</a:t>
            </a:r>
            <a:endParaRPr lang="zh-CN" altLang="en-US" sz="3600" b="0" dirty="0">
              <a:solidFill>
                <a:srgbClr val="FF3300"/>
              </a:solidFill>
              <a:latin typeface="Times New Roman" panose="02020603050405020304" pitchFamily="18" charset="0"/>
            </a:endParaRPr>
          </a:p>
        </p:txBody>
      </p:sp>
      <p:sp>
        <p:nvSpPr>
          <p:cNvPr id="48131" name="文本框 17410">
            <a:extLst>
              <a:ext uri="{FF2B5EF4-FFF2-40B4-BE49-F238E27FC236}">
                <a16:creationId xmlns:a16="http://schemas.microsoft.com/office/drawing/2014/main" id="{BA67A6DD-F9E2-4DED-827D-68FDD4B39DDB}"/>
              </a:ext>
            </a:extLst>
          </p:cNvPr>
          <p:cNvSpPr txBox="1">
            <a:spLocks noChangeArrowheads="1"/>
          </p:cNvSpPr>
          <p:nvPr/>
        </p:nvSpPr>
        <p:spPr bwMode="auto">
          <a:xfrm>
            <a:off x="468313" y="1341438"/>
            <a:ext cx="8353425" cy="393954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0" dirty="0">
                <a:solidFill>
                  <a:srgbClr val="FF0000"/>
                </a:solidFill>
                <a:latin typeface="Consolas" panose="020B0609020204030204" pitchFamily="49" charset="0"/>
                <a:cs typeface="Times New Roman" panose="02020603050405020304" pitchFamily="18" charset="0"/>
              </a:rPr>
              <a:t>unsigned __stdcall</a:t>
            </a:r>
            <a:r>
              <a:rPr lang="zh-CN" altLang="zh-CN" sz="2000" b="0" dirty="0">
                <a:latin typeface="Consolas" panose="020B0609020204030204" pitchFamily="49" charset="0"/>
                <a:cs typeface="Times New Roman" panose="02020603050405020304" pitchFamily="18" charset="0"/>
              </a:rPr>
              <a:t> </a:t>
            </a:r>
            <a:r>
              <a:rPr lang="en-US" altLang="zh-CN" sz="2000" b="0" dirty="0" err="1">
                <a:latin typeface="Consolas" panose="020B0609020204030204" pitchFamily="49" charset="0"/>
              </a:rPr>
              <a:t>threadFunction</a:t>
            </a:r>
            <a:r>
              <a:rPr lang="zh-CN" altLang="zh-CN" sz="2000" b="0" dirty="0">
                <a:solidFill>
                  <a:srgbClr val="FF0000"/>
                </a:solidFill>
                <a:latin typeface="Consolas" panose="020B0609020204030204" pitchFamily="49" charset="0"/>
                <a:cs typeface="Times New Roman" panose="02020603050405020304" pitchFamily="18" charset="0"/>
              </a:rPr>
              <a:t>(void* pArguments)</a:t>
            </a:r>
          </a:p>
          <a:p>
            <a:pPr eaLnBrk="1" hangingPunct="1">
              <a:spcBef>
                <a:spcPct val="50000"/>
              </a:spcBef>
            </a:pPr>
            <a:r>
              <a:rPr lang="en-US" altLang="zh-CN" sz="2000" b="0" dirty="0">
                <a:solidFill>
                  <a:schemeClr val="accent2"/>
                </a:solidFill>
                <a:latin typeface="Consolas" panose="020B0609020204030204" pitchFamily="49" charset="0"/>
                <a:cs typeface="Times New Roman" panose="02020603050405020304" pitchFamily="18" charset="0"/>
              </a:rPr>
              <a:t>//</a:t>
            </a:r>
            <a:r>
              <a:rPr lang="zh-CN" altLang="en-US" sz="2000" b="0" dirty="0">
                <a:solidFill>
                  <a:schemeClr val="accent2"/>
                </a:solidFill>
                <a:latin typeface="Consolas" panose="020B0609020204030204" pitchFamily="49" charset="0"/>
                <a:cs typeface="Times New Roman" panose="02020603050405020304" pitchFamily="18" charset="0"/>
              </a:rPr>
              <a:t>线程函数的返回值是指定类型，形参也只能有一个</a:t>
            </a:r>
          </a:p>
          <a:p>
            <a:pPr eaLnBrk="1" hangingPunct="1">
              <a:spcBef>
                <a:spcPct val="50000"/>
              </a:spcBef>
            </a:pPr>
            <a:r>
              <a:rPr lang="zh-CN" altLang="zh-CN" sz="2000" b="0" dirty="0">
                <a:latin typeface="Consolas" panose="020B0609020204030204" pitchFamily="49" charset="0"/>
                <a:cs typeface="Times New Roman" panose="02020603050405020304" pitchFamily="18" charset="0"/>
              </a:rPr>
              <a:t>{</a:t>
            </a:r>
            <a:endParaRPr lang="en-US" altLang="zh-CN" sz="2000" b="0" dirty="0">
              <a:latin typeface="Consolas" panose="020B0609020204030204" pitchFamily="49" charset="0"/>
              <a:cs typeface="Times New Roman" panose="02020603050405020304" pitchFamily="18" charset="0"/>
            </a:endParaRPr>
          </a:p>
          <a:p>
            <a:pPr eaLnBrk="1" hangingPunct="1">
              <a:spcBef>
                <a:spcPct val="50000"/>
              </a:spcBef>
            </a:pPr>
            <a:r>
              <a:rPr lang="en-US" altLang="zh-CN" sz="2000" b="0" dirty="0">
                <a:latin typeface="Consolas" panose="020B0609020204030204" pitchFamily="49" charset="0"/>
                <a:cs typeface="Times New Roman" panose="02020603050405020304" pitchFamily="18" charset="0"/>
              </a:rPr>
              <a:t>	for (int </a:t>
            </a:r>
            <a:r>
              <a:rPr lang="en-US" altLang="zh-CN" sz="2000" b="0" dirty="0" err="1">
                <a:latin typeface="Consolas" panose="020B0609020204030204" pitchFamily="49" charset="0"/>
                <a:cs typeface="Times New Roman" panose="02020603050405020304" pitchFamily="18" charset="0"/>
              </a:rPr>
              <a:t>i</a:t>
            </a:r>
            <a:r>
              <a:rPr lang="en-US" altLang="zh-CN" sz="2000" b="0" dirty="0">
                <a:latin typeface="Consolas" panose="020B0609020204030204" pitchFamily="49" charset="0"/>
                <a:cs typeface="Times New Roman" panose="02020603050405020304" pitchFamily="18" charset="0"/>
              </a:rPr>
              <a:t>=0;i&lt;10000;i++)</a:t>
            </a:r>
            <a:endParaRPr lang="zh-CN" altLang="zh-CN" sz="2000" b="0" dirty="0">
              <a:latin typeface="Consolas" panose="020B0609020204030204" pitchFamily="49" charset="0"/>
              <a:cs typeface="Times New Roman" panose="02020603050405020304" pitchFamily="18" charset="0"/>
            </a:endParaRPr>
          </a:p>
          <a:p>
            <a:pPr eaLnBrk="1" hangingPunct="1">
              <a:spcBef>
                <a:spcPct val="50000"/>
              </a:spcBef>
            </a:pPr>
            <a:r>
              <a:rPr lang="zh-CN" altLang="zh-CN" sz="2000" b="0" dirty="0">
                <a:latin typeface="Consolas" panose="020B0609020204030204" pitchFamily="49" charset="0"/>
                <a:cs typeface="Times New Roman" panose="02020603050405020304" pitchFamily="18" charset="0"/>
              </a:rPr>
              <a:t>	</a:t>
            </a:r>
            <a:r>
              <a:rPr lang="en-US" altLang="zh-CN" sz="2000" b="0" dirty="0">
                <a:latin typeface="Consolas" panose="020B0609020204030204" pitchFamily="49" charset="0"/>
                <a:cs typeface="Times New Roman" panose="02020603050405020304" pitchFamily="18" charset="0"/>
              </a:rPr>
              <a:t>	</a:t>
            </a:r>
            <a:r>
              <a:rPr lang="zh-CN" altLang="zh-CN" sz="2000" b="0" dirty="0">
                <a:latin typeface="Consolas" panose="020B0609020204030204" pitchFamily="49" charset="0"/>
                <a:cs typeface="Times New Roman" panose="02020603050405020304" pitchFamily="18" charset="0"/>
              </a:rPr>
              <a:t>printf</a:t>
            </a:r>
            <a:r>
              <a:rPr lang="en-US" altLang="zh-CN" sz="2000" b="0" dirty="0">
                <a:latin typeface="Consolas" panose="020B0609020204030204" pitchFamily="49" charset="0"/>
                <a:cs typeface="Times New Roman" panose="02020603050405020304" pitchFamily="18" charset="0"/>
              </a:rPr>
              <a:t>("I am </a:t>
            </a:r>
            <a:r>
              <a:rPr lang="en-US" altLang="zh-CN" sz="2000" b="0" dirty="0" err="1">
                <a:latin typeface="Consolas" panose="020B0609020204030204" pitchFamily="49" charset="0"/>
                <a:cs typeface="Times New Roman" panose="02020603050405020304" pitchFamily="18" charset="0"/>
              </a:rPr>
              <a:t>threadFunction</a:t>
            </a:r>
            <a:r>
              <a:rPr lang="en-US" altLang="zh-CN" sz="2000" b="0" dirty="0">
                <a:latin typeface="Consolas" panose="020B0609020204030204" pitchFamily="49" charset="0"/>
                <a:cs typeface="Times New Roman" panose="02020603050405020304" pitchFamily="18" charset="0"/>
              </a:rPr>
              <a:t>.\n"); </a:t>
            </a:r>
            <a:r>
              <a:rPr lang="en-US" altLang="en-US" sz="2000" b="0" dirty="0">
                <a:solidFill>
                  <a:schemeClr val="accent2"/>
                </a:solidFill>
                <a:latin typeface="Consolas" panose="020B0609020204030204" pitchFamily="49" charset="0"/>
                <a:cs typeface="Times New Roman" panose="02020603050405020304" pitchFamily="18" charset="0"/>
              </a:rPr>
              <a:t>//</a:t>
            </a:r>
            <a:r>
              <a:rPr lang="zh-CN" altLang="en-US" sz="2000" b="0" dirty="0">
                <a:solidFill>
                  <a:schemeClr val="accent2"/>
                </a:solidFill>
                <a:latin typeface="Consolas" panose="020B0609020204030204" pitchFamily="49" charset="0"/>
                <a:cs typeface="Times New Roman" panose="02020603050405020304" pitchFamily="18" charset="0"/>
              </a:rPr>
              <a:t>模拟子线程任务</a:t>
            </a:r>
          </a:p>
          <a:p>
            <a:pPr eaLnBrk="1" hangingPunct="1">
              <a:spcBef>
                <a:spcPct val="50000"/>
              </a:spcBef>
            </a:pPr>
            <a:endParaRPr lang="en-US" altLang="zh-CN" sz="2000" b="0" dirty="0">
              <a:latin typeface="Consolas" panose="020B0609020204030204" pitchFamily="49" charset="0"/>
              <a:cs typeface="Times New Roman" panose="02020603050405020304" pitchFamily="18" charset="0"/>
            </a:endParaRPr>
          </a:p>
          <a:p>
            <a:pPr eaLnBrk="1" hangingPunct="1">
              <a:spcBef>
                <a:spcPct val="50000"/>
              </a:spcBef>
            </a:pPr>
            <a:r>
              <a:rPr lang="zh-CN" altLang="zh-CN" sz="2000" b="0" dirty="0">
                <a:latin typeface="Consolas" panose="020B0609020204030204" pitchFamily="49" charset="0"/>
                <a:cs typeface="Times New Roman" panose="02020603050405020304" pitchFamily="18" charset="0"/>
              </a:rPr>
              <a:t>     </a:t>
            </a:r>
            <a:r>
              <a:rPr lang="en-US" altLang="en-US" sz="2000" b="0" dirty="0">
                <a:latin typeface="Consolas" panose="020B0609020204030204" pitchFamily="49" charset="0"/>
                <a:cs typeface="Times New Roman" panose="02020603050405020304" pitchFamily="18" charset="0"/>
              </a:rPr>
              <a:t>	</a:t>
            </a:r>
            <a:r>
              <a:rPr lang="zh-CN" altLang="zh-CN" sz="2000" b="0" dirty="0">
                <a:solidFill>
                  <a:srgbClr val="FF0000"/>
                </a:solidFill>
                <a:latin typeface="Consolas" panose="020B0609020204030204" pitchFamily="49" charset="0"/>
                <a:cs typeface="Times New Roman" panose="02020603050405020304" pitchFamily="18" charset="0"/>
              </a:rPr>
              <a:t>_endthreadex(0);</a:t>
            </a:r>
            <a:r>
              <a:rPr lang="en-US" altLang="en-US" sz="2000" b="0" dirty="0">
                <a:solidFill>
                  <a:schemeClr val="accent2"/>
                </a:solidFill>
                <a:latin typeface="Consolas" panose="020B0609020204030204" pitchFamily="49" charset="0"/>
                <a:cs typeface="Times New Roman" panose="02020603050405020304" pitchFamily="18" charset="0"/>
              </a:rPr>
              <a:t>//</a:t>
            </a:r>
            <a:r>
              <a:rPr lang="zh-CN" altLang="en-US" sz="2000" b="0" dirty="0">
                <a:solidFill>
                  <a:schemeClr val="accent2"/>
                </a:solidFill>
                <a:latin typeface="Consolas" panose="020B0609020204030204" pitchFamily="49" charset="0"/>
                <a:cs typeface="Times New Roman" panose="02020603050405020304" pitchFamily="18" charset="0"/>
              </a:rPr>
              <a:t>线程完成时要调用</a:t>
            </a:r>
            <a:r>
              <a:rPr lang="en-US" altLang="zh-CN" sz="2000" b="0" dirty="0">
                <a:solidFill>
                  <a:schemeClr val="accent2"/>
                </a:solidFill>
                <a:latin typeface="Consolas" panose="020B0609020204030204" pitchFamily="49" charset="0"/>
                <a:cs typeface="Times New Roman" panose="02020603050405020304" pitchFamily="18" charset="0"/>
              </a:rPr>
              <a:t>_</a:t>
            </a:r>
            <a:r>
              <a:rPr lang="en-US" altLang="zh-CN" sz="2000" b="0" dirty="0" err="1">
                <a:solidFill>
                  <a:schemeClr val="accent2"/>
                </a:solidFill>
                <a:latin typeface="Consolas" panose="020B0609020204030204" pitchFamily="49" charset="0"/>
                <a:cs typeface="Times New Roman" panose="02020603050405020304" pitchFamily="18" charset="0"/>
              </a:rPr>
              <a:t>endthread</a:t>
            </a:r>
            <a:endParaRPr lang="en-US" altLang="zh-CN" sz="2000" b="0" dirty="0">
              <a:solidFill>
                <a:schemeClr val="accent2"/>
              </a:solidFill>
              <a:latin typeface="Consolas" panose="020B0609020204030204" pitchFamily="49" charset="0"/>
              <a:cs typeface="Times New Roman" panose="02020603050405020304" pitchFamily="18" charset="0"/>
            </a:endParaRPr>
          </a:p>
          <a:p>
            <a:pPr eaLnBrk="1" hangingPunct="1">
              <a:spcBef>
                <a:spcPct val="50000"/>
              </a:spcBef>
            </a:pPr>
            <a:r>
              <a:rPr lang="zh-CN" altLang="zh-CN" sz="2000" b="0" dirty="0">
                <a:latin typeface="Consolas" panose="020B0609020204030204" pitchFamily="49" charset="0"/>
                <a:cs typeface="Times New Roman" panose="02020603050405020304" pitchFamily="18" charset="0"/>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8">
            <a:extLst>
              <a:ext uri="{FF2B5EF4-FFF2-40B4-BE49-F238E27FC236}">
                <a16:creationId xmlns:a16="http://schemas.microsoft.com/office/drawing/2014/main" id="{1C688FE3-2BAF-49F1-9319-E2972AF14BF7}"/>
              </a:ext>
            </a:extLst>
          </p:cNvPr>
          <p:cNvGrpSpPr>
            <a:grpSpLocks/>
          </p:cNvGrpSpPr>
          <p:nvPr/>
        </p:nvGrpSpPr>
        <p:grpSpPr bwMode="auto">
          <a:xfrm>
            <a:off x="1476375" y="1196975"/>
            <a:ext cx="5673725" cy="5216525"/>
            <a:chOff x="2324" y="1885"/>
            <a:chExt cx="8936" cy="8214"/>
          </a:xfrm>
        </p:grpSpPr>
        <p:graphicFrame>
          <p:nvGraphicFramePr>
            <p:cNvPr id="39940" name="对象 2">
              <a:extLst>
                <a:ext uri="{FF2B5EF4-FFF2-40B4-BE49-F238E27FC236}">
                  <a16:creationId xmlns:a16="http://schemas.microsoft.com/office/drawing/2014/main" id="{6F300552-F3BD-4462-83B4-15C270D6BF5F}"/>
                </a:ext>
              </a:extLst>
            </p:cNvPr>
            <p:cNvGraphicFramePr>
              <a:graphicFrameLocks/>
            </p:cNvGraphicFramePr>
            <p:nvPr/>
          </p:nvGraphicFramePr>
          <p:xfrm>
            <a:off x="2324" y="1885"/>
            <a:ext cx="8936" cy="8215"/>
          </p:xfrm>
          <a:graphic>
            <a:graphicData uri="http://schemas.openxmlformats.org/presentationml/2006/ole">
              <mc:AlternateContent xmlns:mc="http://schemas.openxmlformats.org/markup-compatibility/2006">
                <mc:Choice xmlns:v="urn:schemas-microsoft-com:vml" Requires="v">
                  <p:oleObj r:id="rId2" imgW="3551228" imgH="2803810" progId="Paint.Picture">
                    <p:embed/>
                  </p:oleObj>
                </mc:Choice>
                <mc:Fallback>
                  <p:oleObj r:id="rId2" imgW="3551228" imgH="2803810" progId="Paint.Picture">
                    <p:embed/>
                    <p:pic>
                      <p:nvPicPr>
                        <p:cNvPr id="39940" name="对象 2">
                          <a:extLst>
                            <a:ext uri="{FF2B5EF4-FFF2-40B4-BE49-F238E27FC236}">
                              <a16:creationId xmlns:a16="http://schemas.microsoft.com/office/drawing/2014/main" id="{6F300552-F3BD-4462-83B4-15C270D6BF5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 y="1885"/>
                          <a:ext cx="8936" cy="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41" name="文本框 4">
              <a:extLst>
                <a:ext uri="{FF2B5EF4-FFF2-40B4-BE49-F238E27FC236}">
                  <a16:creationId xmlns:a16="http://schemas.microsoft.com/office/drawing/2014/main" id="{1B920B16-0402-420E-879C-92E21A7F61C5}"/>
                </a:ext>
              </a:extLst>
            </p:cNvPr>
            <p:cNvSpPr txBox="1">
              <a:spLocks noChangeArrowheads="1"/>
            </p:cNvSpPr>
            <p:nvPr/>
          </p:nvSpPr>
          <p:spPr bwMode="auto">
            <a:xfrm>
              <a:off x="2437" y="6081"/>
              <a:ext cx="2422" cy="912"/>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幼圆" pitchFamily="1" charset="-122"/>
                  <a:ea typeface="幼圆" pitchFamily="1" charset="-122"/>
                </a:rPr>
                <a:t>线程</a:t>
              </a:r>
              <a:r>
                <a:rPr lang="en-US" altLang="zh-CN" sz="1600">
                  <a:latin typeface="幼圆" pitchFamily="1" charset="-122"/>
                  <a:ea typeface="幼圆" pitchFamily="1" charset="-122"/>
                </a:rPr>
                <a:t>2</a:t>
              </a:r>
              <a:r>
                <a:rPr lang="zh-CN" altLang="en-US" sz="1600">
                  <a:latin typeface="幼圆" pitchFamily="1" charset="-122"/>
                  <a:ea typeface="幼圆" pitchFamily="1" charset="-122"/>
                </a:rPr>
                <a:t>在完成时调用</a:t>
              </a:r>
              <a:r>
                <a:rPr lang="en-US" altLang="zh-CN" sz="1600">
                  <a:latin typeface="幼圆" pitchFamily="1" charset="-122"/>
                  <a:ea typeface="幼圆" pitchFamily="1" charset="-122"/>
                </a:rPr>
                <a:t>_end</a:t>
              </a:r>
            </a:p>
          </p:txBody>
        </p:sp>
        <p:sp>
          <p:nvSpPr>
            <p:cNvPr id="39942" name="文本框 5">
              <a:extLst>
                <a:ext uri="{FF2B5EF4-FFF2-40B4-BE49-F238E27FC236}">
                  <a16:creationId xmlns:a16="http://schemas.microsoft.com/office/drawing/2014/main" id="{1F14A34A-64BC-4AD3-AC29-BF77022BF21F}"/>
                </a:ext>
              </a:extLst>
            </p:cNvPr>
            <p:cNvSpPr txBox="1">
              <a:spLocks noChangeArrowheads="1"/>
            </p:cNvSpPr>
            <p:nvPr/>
          </p:nvSpPr>
          <p:spPr bwMode="auto">
            <a:xfrm>
              <a:off x="8674" y="6081"/>
              <a:ext cx="2422" cy="912"/>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华文细黑" panose="02010600040101010101" pitchFamily="2" charset="-122"/>
                  <a:ea typeface="华文细黑" panose="02010600040101010101" pitchFamily="2" charset="-122"/>
                </a:rPr>
                <a:t>线程</a:t>
              </a:r>
              <a:r>
                <a:rPr lang="en-US" altLang="zh-CN" sz="1600">
                  <a:latin typeface="华文细黑" panose="02010600040101010101" pitchFamily="2" charset="-122"/>
                  <a:ea typeface="华文细黑" panose="02010600040101010101" pitchFamily="2" charset="-122"/>
                </a:rPr>
                <a:t>3</a:t>
              </a:r>
              <a:r>
                <a:rPr lang="zh-CN" altLang="en-US" sz="1600">
                  <a:latin typeface="华文细黑" panose="02010600040101010101" pitchFamily="2" charset="-122"/>
                  <a:ea typeface="华文细黑" panose="02010600040101010101" pitchFamily="2" charset="-122"/>
                </a:rPr>
                <a:t>在完成时调用</a:t>
              </a:r>
              <a:r>
                <a:rPr lang="en-US" altLang="zh-CN" sz="1600">
                  <a:latin typeface="华文细黑" panose="02010600040101010101" pitchFamily="2" charset="-122"/>
                  <a:ea typeface="华文细黑" panose="02010600040101010101" pitchFamily="2" charset="-122"/>
                </a:rPr>
                <a:t>_end</a:t>
              </a:r>
            </a:p>
          </p:txBody>
        </p:sp>
        <p:sp>
          <p:nvSpPr>
            <p:cNvPr id="39943" name="文本框 6">
              <a:extLst>
                <a:ext uri="{FF2B5EF4-FFF2-40B4-BE49-F238E27FC236}">
                  <a16:creationId xmlns:a16="http://schemas.microsoft.com/office/drawing/2014/main" id="{DBE92515-EA19-4D96-90F9-FD68706A6974}"/>
                </a:ext>
              </a:extLst>
            </p:cNvPr>
            <p:cNvSpPr txBox="1">
              <a:spLocks noChangeArrowheads="1"/>
            </p:cNvSpPr>
            <p:nvPr/>
          </p:nvSpPr>
          <p:spPr bwMode="auto">
            <a:xfrm>
              <a:off x="5612" y="6081"/>
              <a:ext cx="2422" cy="912"/>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幼圆" pitchFamily="1" charset="-122"/>
                  <a:ea typeface="幼圆" pitchFamily="1" charset="-122"/>
                </a:rPr>
                <a:t>调用</a:t>
              </a:r>
              <a:r>
                <a:rPr lang="en-US" altLang="zh-CN" sz="1600">
                  <a:latin typeface="幼圆" pitchFamily="1" charset="-122"/>
                  <a:ea typeface="幼圆" pitchFamily="1" charset="-122"/>
                </a:rPr>
                <a:t>waitfor</a:t>
              </a:r>
              <a:r>
                <a:rPr lang="zh-CN" altLang="en-US" sz="1600">
                  <a:latin typeface="幼圆" pitchFamily="1" charset="-122"/>
                  <a:ea typeface="幼圆" pitchFamily="1" charset="-122"/>
                </a:rPr>
                <a:t>以等待线程</a:t>
              </a:r>
              <a:r>
                <a:rPr lang="en-US" altLang="zh-CN" sz="1600">
                  <a:latin typeface="幼圆" pitchFamily="1" charset="-122"/>
                  <a:ea typeface="幼圆" pitchFamily="1" charset="-122"/>
                </a:rPr>
                <a:t>2</a:t>
              </a:r>
            </a:p>
          </p:txBody>
        </p:sp>
        <p:sp>
          <p:nvSpPr>
            <p:cNvPr id="39944" name="文本框 7">
              <a:extLst>
                <a:ext uri="{FF2B5EF4-FFF2-40B4-BE49-F238E27FC236}">
                  <a16:creationId xmlns:a16="http://schemas.microsoft.com/office/drawing/2014/main" id="{D84F4725-313E-4CEA-AE56-3A4AF181F86D}"/>
                </a:ext>
              </a:extLst>
            </p:cNvPr>
            <p:cNvSpPr txBox="1">
              <a:spLocks noChangeArrowheads="1"/>
            </p:cNvSpPr>
            <p:nvPr/>
          </p:nvSpPr>
          <p:spPr bwMode="auto">
            <a:xfrm>
              <a:off x="5612" y="7668"/>
              <a:ext cx="2422" cy="912"/>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幼圆" pitchFamily="1" charset="-122"/>
                  <a:ea typeface="幼圆" pitchFamily="1" charset="-122"/>
                </a:rPr>
                <a:t>调用</a:t>
              </a:r>
              <a:r>
                <a:rPr lang="en-US" altLang="zh-CN" sz="1600">
                  <a:latin typeface="幼圆" pitchFamily="1" charset="-122"/>
                  <a:ea typeface="幼圆" pitchFamily="1" charset="-122"/>
                </a:rPr>
                <a:t>waitfor</a:t>
              </a:r>
              <a:r>
                <a:rPr lang="zh-CN" altLang="en-US" sz="1600">
                  <a:latin typeface="幼圆" pitchFamily="1" charset="-122"/>
                  <a:ea typeface="幼圆" pitchFamily="1" charset="-122"/>
                </a:rPr>
                <a:t>以等待线程</a:t>
              </a:r>
              <a:r>
                <a:rPr lang="en-US" altLang="zh-CN" sz="1600">
                  <a:latin typeface="幼圆" pitchFamily="1" charset="-122"/>
                  <a:ea typeface="幼圆" pitchFamily="1" charset="-122"/>
                </a:rPr>
                <a:t>3</a:t>
              </a:r>
            </a:p>
          </p:txBody>
        </p:sp>
      </p:grpSp>
      <p:sp>
        <p:nvSpPr>
          <p:cNvPr id="39939" name="标题 1">
            <a:extLst>
              <a:ext uri="{FF2B5EF4-FFF2-40B4-BE49-F238E27FC236}">
                <a16:creationId xmlns:a16="http://schemas.microsoft.com/office/drawing/2014/main" id="{6FD4A213-BA34-4B1D-96E2-80E05A8E8FC7}"/>
              </a:ext>
            </a:extLst>
          </p:cNvPr>
          <p:cNvSpPr>
            <a:spLocks noGrp="1" noChangeArrowheads="1"/>
          </p:cNvSpPr>
          <p:nvPr/>
        </p:nvSpPr>
        <p:spPr bwMode="auto">
          <a:xfrm>
            <a:off x="3673475" y="404813"/>
            <a:ext cx="53625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r>
              <a:rPr lang="zh-CN" altLang="en-US" sz="3200" b="0" dirty="0">
                <a:solidFill>
                  <a:srgbClr val="FF3300"/>
                </a:solidFill>
              </a:rPr>
              <a:t>主线程对子线程的管理</a:t>
            </a:r>
          </a:p>
        </p:txBody>
      </p:sp>
    </p:spTree>
    <p:extLst>
      <p:ext uri="{BB962C8B-B14F-4D97-AF65-F5344CB8AC3E}">
        <p14:creationId xmlns:p14="http://schemas.microsoft.com/office/powerpoint/2010/main" val="41929302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AED7844-2C2D-4437-B134-E92795F3B3BF}"/>
              </a:ext>
            </a:extLst>
          </p:cNvPr>
          <p:cNvSpPr>
            <a:spLocks noGrp="1" noChangeArrowheads="1"/>
          </p:cNvSpPr>
          <p:nvPr>
            <p:ph type="title" idx="4294967295"/>
          </p:nvPr>
        </p:nvSpPr>
        <p:spPr/>
        <p:txBody>
          <a:bodyPr/>
          <a:lstStyle/>
          <a:p>
            <a:pPr eaLnBrk="1" hangingPunct="1"/>
            <a:r>
              <a:rPr lang="en-US" altLang="zh-CN" dirty="0"/>
              <a:t>POSIX</a:t>
            </a:r>
            <a:r>
              <a:rPr lang="zh-CN" altLang="en-US" dirty="0"/>
              <a:t>的线程示例</a:t>
            </a:r>
          </a:p>
        </p:txBody>
      </p:sp>
      <p:sp>
        <p:nvSpPr>
          <p:cNvPr id="56323" name="灯片编号占位符 3">
            <a:extLst>
              <a:ext uri="{FF2B5EF4-FFF2-40B4-BE49-F238E27FC236}">
                <a16:creationId xmlns:a16="http://schemas.microsoft.com/office/drawing/2014/main" id="{9C347273-7625-4E90-B710-DAE1DAA012F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B77F696D-7397-4485-AAEC-276DA3CB7472}" type="slidenum">
              <a:rPr lang="en-US" altLang="zh-CN" sz="1400">
                <a:latin typeface="Times New Roman" panose="02020603050405020304" pitchFamily="18" charset="0"/>
              </a:rPr>
              <a:pPr algn="r" eaLnBrk="1" hangingPunct="1">
                <a:spcBef>
                  <a:spcPct val="50000"/>
                </a:spcBef>
              </a:pPr>
              <a:t>12</a:t>
            </a:fld>
            <a:endParaRPr lang="en-US" altLang="zh-CN" sz="1400">
              <a:latin typeface="Times New Roman" panose="02020603050405020304" pitchFamily="18" charset="0"/>
            </a:endParaRPr>
          </a:p>
        </p:txBody>
      </p:sp>
      <p:sp>
        <p:nvSpPr>
          <p:cNvPr id="56324" name="内容占位符 4">
            <a:extLst>
              <a:ext uri="{FF2B5EF4-FFF2-40B4-BE49-F238E27FC236}">
                <a16:creationId xmlns:a16="http://schemas.microsoft.com/office/drawing/2014/main" id="{A484D457-EBB9-40E1-B47A-0F0723C245B6}"/>
              </a:ext>
            </a:extLst>
          </p:cNvPr>
          <p:cNvSpPr>
            <a:spLocks noGrp="1" noChangeArrowheads="1"/>
          </p:cNvSpPr>
          <p:nvPr>
            <p:ph idx="4294967295"/>
          </p:nvPr>
        </p:nvSpPr>
        <p:spPr>
          <a:xfrm>
            <a:off x="469900" y="1176338"/>
            <a:ext cx="8369300" cy="5276849"/>
          </a:xfrm>
          <a:ln>
            <a:solidFill>
              <a:srgbClr val="00B050"/>
            </a:solidFill>
          </a:ln>
        </p:spPr>
        <p:txBody>
          <a:bodyPr numCol="2"/>
          <a:lstStyle/>
          <a:p>
            <a:pPr eaLnBrk="1" hangingPunct="1">
              <a:buFont typeface="Arial" panose="020B0604020202020204" pitchFamily="34" charset="0"/>
              <a:buNone/>
            </a:pPr>
            <a:r>
              <a:rPr lang="en-US" altLang="zh-CN" sz="1800" dirty="0"/>
              <a:t>#include &lt;</a:t>
            </a:r>
            <a:r>
              <a:rPr lang="en-US" altLang="zh-CN" sz="1800" dirty="0" err="1"/>
              <a:t>stdio.h</a:t>
            </a:r>
            <a:r>
              <a:rPr lang="en-US" altLang="zh-CN" sz="1800" dirty="0"/>
              <a:t>&gt; </a:t>
            </a:r>
          </a:p>
          <a:p>
            <a:pPr eaLnBrk="1" hangingPunct="1">
              <a:buFont typeface="Arial" panose="020B0604020202020204" pitchFamily="34" charset="0"/>
              <a:buNone/>
            </a:pPr>
            <a:r>
              <a:rPr lang="en-US" altLang="zh-CN" sz="1800" dirty="0"/>
              <a:t>#include &lt;</a:t>
            </a:r>
            <a:r>
              <a:rPr lang="en-US" altLang="zh-CN" sz="1800" dirty="0" err="1"/>
              <a:t>pthread.h</a:t>
            </a:r>
            <a:r>
              <a:rPr lang="en-US" altLang="zh-CN" sz="1800" dirty="0"/>
              <a:t>&gt; </a:t>
            </a:r>
          </a:p>
          <a:p>
            <a:pPr eaLnBrk="1" hangingPunct="1">
              <a:buFont typeface="Arial" panose="020B0604020202020204" pitchFamily="34" charset="0"/>
              <a:buNone/>
            </a:pPr>
            <a:r>
              <a:rPr lang="en-US" altLang="zh-CN" sz="1800" dirty="0"/>
              <a:t>/*thread function definition*/ </a:t>
            </a:r>
          </a:p>
          <a:p>
            <a:pPr eaLnBrk="1" hangingPunct="1">
              <a:buFont typeface="Arial" panose="020B0604020202020204" pitchFamily="34" charset="0"/>
              <a:buNone/>
            </a:pPr>
            <a:r>
              <a:rPr lang="en-US" altLang="zh-CN" sz="1800" b="1" dirty="0"/>
              <a:t>void</a:t>
            </a:r>
            <a:r>
              <a:rPr lang="en-US" altLang="zh-CN" sz="1800" dirty="0"/>
              <a:t>* </a:t>
            </a:r>
            <a:r>
              <a:rPr lang="en-US" altLang="zh-CN" sz="1800" dirty="0" err="1"/>
              <a:t>threadFunction</a:t>
            </a:r>
            <a:r>
              <a:rPr lang="en-US" altLang="zh-CN" sz="1800" dirty="0"/>
              <a:t>(</a:t>
            </a:r>
            <a:r>
              <a:rPr lang="en-US" altLang="zh-CN" sz="1800" b="1" dirty="0"/>
              <a:t>void</a:t>
            </a:r>
            <a:r>
              <a:rPr lang="en-US" altLang="zh-CN" sz="1800" dirty="0"/>
              <a:t>* </a:t>
            </a:r>
            <a:r>
              <a:rPr lang="en-US" altLang="zh-CN" sz="1800" dirty="0" err="1"/>
              <a:t>args</a:t>
            </a:r>
            <a:r>
              <a:rPr lang="en-US" altLang="zh-CN" sz="1800" dirty="0"/>
              <a:t>)</a:t>
            </a:r>
          </a:p>
          <a:p>
            <a:pPr eaLnBrk="1" hangingPunct="1">
              <a:buFont typeface="Arial" panose="020B0604020202020204" pitchFamily="34" charset="0"/>
              <a:buNone/>
            </a:pPr>
            <a:r>
              <a:rPr lang="en-US" altLang="zh-CN" sz="1800" dirty="0"/>
              <a:t>{ </a:t>
            </a:r>
          </a:p>
          <a:p>
            <a:pPr eaLnBrk="1" hangingPunct="1">
              <a:buFont typeface="Arial" panose="020B0604020202020204" pitchFamily="34" charset="0"/>
              <a:buNone/>
            </a:pPr>
            <a:r>
              <a:rPr lang="en-US" altLang="zh-CN" sz="1800" b="1" dirty="0"/>
              <a:t>	</a:t>
            </a:r>
            <a:r>
              <a:rPr lang="en-US" altLang="zh-CN" sz="1800" dirty="0">
                <a:latin typeface="Times New Roman" panose="02020603050405020304" pitchFamily="18" charset="0"/>
                <a:cs typeface="Times New Roman" panose="02020603050405020304" pitchFamily="18" charset="0"/>
              </a:rPr>
              <a:t> for (int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=0;i&lt;10000;i++)</a:t>
            </a:r>
            <a:r>
              <a:rPr lang="en-US" altLang="zh-CN" sz="1800" dirty="0"/>
              <a:t> </a:t>
            </a:r>
          </a:p>
          <a:p>
            <a:pPr eaLnBrk="1" hangingPunct="1">
              <a:buFont typeface="Arial" panose="020B0604020202020204" pitchFamily="34" charset="0"/>
              <a:buNone/>
            </a:pPr>
            <a:r>
              <a:rPr lang="en-US" altLang="zh-CN" sz="1800" dirty="0"/>
              <a:t>	{ </a:t>
            </a:r>
          </a:p>
          <a:p>
            <a:pPr eaLnBrk="1" hangingPunct="1">
              <a:buFont typeface="Arial" panose="020B0604020202020204" pitchFamily="34" charset="0"/>
              <a:buNone/>
            </a:pPr>
            <a:r>
              <a:rPr lang="en-US" altLang="zh-CN" sz="1800" dirty="0"/>
              <a:t>	</a:t>
            </a:r>
            <a:r>
              <a:rPr lang="en-US" altLang="zh-CN" sz="1800" dirty="0" err="1"/>
              <a:t>printf</a:t>
            </a:r>
            <a:r>
              <a:rPr lang="en-US" altLang="zh-CN" sz="1800" dirty="0"/>
              <a:t>("I am </a:t>
            </a:r>
            <a:r>
              <a:rPr lang="en-US" altLang="zh-CN" sz="1800" dirty="0" err="1"/>
              <a:t>threadFunction</a:t>
            </a:r>
            <a:r>
              <a:rPr lang="en-US" altLang="zh-CN" sz="1800" dirty="0"/>
              <a:t>.\n"); </a:t>
            </a:r>
          </a:p>
          <a:p>
            <a:pPr eaLnBrk="1" hangingPunct="1">
              <a:buFont typeface="Arial" panose="020B0604020202020204" pitchFamily="34" charset="0"/>
              <a:buNone/>
            </a:pPr>
            <a:r>
              <a:rPr lang="en-US" altLang="zh-CN" sz="1800" dirty="0"/>
              <a:t>	}</a:t>
            </a:r>
            <a:r>
              <a:rPr lang="en-US" altLang="zh-CN" sz="1800" dirty="0">
                <a:solidFill>
                  <a:srgbClr val="FF0000"/>
                </a:solidFill>
              </a:rPr>
              <a:t> </a:t>
            </a:r>
          </a:p>
          <a:p>
            <a:pPr eaLnBrk="1" hangingPunct="1">
              <a:buFont typeface="Arial" panose="020B0604020202020204" pitchFamily="34" charset="0"/>
              <a:buNone/>
            </a:pPr>
            <a:r>
              <a:rPr lang="en-US" altLang="zh-CN" sz="1800" dirty="0">
                <a:solidFill>
                  <a:srgbClr val="FF0000"/>
                </a:solidFill>
              </a:rPr>
              <a:t>	</a:t>
            </a:r>
            <a:r>
              <a:rPr lang="en-US" altLang="zh-CN" sz="1800" dirty="0" err="1">
                <a:solidFill>
                  <a:srgbClr val="FF0000"/>
                </a:solidFill>
              </a:rPr>
              <a:t>pthread_exit</a:t>
            </a:r>
            <a:r>
              <a:rPr lang="en-US" altLang="zh-CN" sz="1800" dirty="0">
                <a:solidFill>
                  <a:srgbClr val="FF0000"/>
                </a:solidFill>
              </a:rPr>
              <a:t>(NULL); </a:t>
            </a:r>
            <a:endParaRPr lang="en-US" altLang="zh-CN" sz="1800" dirty="0"/>
          </a:p>
          <a:p>
            <a:pPr eaLnBrk="1" hangingPunct="1">
              <a:buFont typeface="Arial" panose="020B0604020202020204" pitchFamily="34" charset="0"/>
              <a:buNone/>
            </a:pPr>
            <a:r>
              <a:rPr lang="en-US" altLang="zh-CN" sz="1800" dirty="0"/>
              <a:t>}</a:t>
            </a:r>
          </a:p>
          <a:p>
            <a:pPr eaLnBrk="1" hangingPunct="1">
              <a:buFont typeface="Arial" panose="020B0604020202020204" pitchFamily="34" charset="0"/>
              <a:buNone/>
            </a:pPr>
            <a:r>
              <a:rPr lang="en-US" altLang="zh-CN" sz="1800" b="1" dirty="0"/>
              <a:t>int</a:t>
            </a:r>
            <a:r>
              <a:rPr lang="en-US" altLang="zh-CN" sz="1800" dirty="0"/>
              <a:t> main() </a:t>
            </a:r>
          </a:p>
          <a:p>
            <a:pPr eaLnBrk="1" hangingPunct="1">
              <a:buFont typeface="Arial" panose="020B0604020202020204" pitchFamily="34" charset="0"/>
              <a:buNone/>
            </a:pPr>
            <a:r>
              <a:rPr lang="en-US" altLang="zh-CN" sz="1800" dirty="0"/>
              <a:t>{ /*creating thread id*/</a:t>
            </a:r>
          </a:p>
          <a:p>
            <a:pPr eaLnBrk="1" hangingPunct="1">
              <a:buFont typeface="Arial" panose="020B0604020202020204" pitchFamily="34" charset="0"/>
              <a:buNone/>
            </a:pPr>
            <a:r>
              <a:rPr lang="en-US" altLang="zh-CN" sz="1800" dirty="0"/>
              <a:t>	</a:t>
            </a:r>
            <a:r>
              <a:rPr lang="en-US" altLang="zh-CN" sz="1800" dirty="0" err="1">
                <a:solidFill>
                  <a:srgbClr val="FF0000"/>
                </a:solidFill>
              </a:rPr>
              <a:t>pthread_t</a:t>
            </a:r>
            <a:r>
              <a:rPr lang="en-US" altLang="zh-CN" sz="1800" dirty="0">
                <a:solidFill>
                  <a:srgbClr val="FF0000"/>
                </a:solidFill>
              </a:rPr>
              <a:t> id=1; </a:t>
            </a:r>
          </a:p>
          <a:p>
            <a:pPr eaLnBrk="1" hangingPunct="1">
              <a:buFont typeface="Arial" panose="020B0604020202020204" pitchFamily="34" charset="0"/>
              <a:buNone/>
            </a:pPr>
            <a:r>
              <a:rPr lang="en-US" altLang="zh-CN" sz="1800" b="1" dirty="0"/>
              <a:t>	int</a:t>
            </a:r>
            <a:r>
              <a:rPr lang="en-US" altLang="zh-CN" sz="1800" dirty="0"/>
              <a:t> ret; </a:t>
            </a:r>
          </a:p>
          <a:p>
            <a:pPr eaLnBrk="1" hangingPunct="1">
              <a:buFont typeface="Arial" panose="020B0604020202020204" pitchFamily="34" charset="0"/>
              <a:buNone/>
            </a:pPr>
            <a:r>
              <a:rPr lang="en-US" altLang="zh-CN" sz="1800" dirty="0"/>
              <a:t>	/*creating thread*/ ret=</a:t>
            </a:r>
            <a:r>
              <a:rPr lang="en-US" altLang="zh-CN" sz="1800" dirty="0" err="1">
                <a:solidFill>
                  <a:srgbClr val="FF0000"/>
                </a:solidFill>
              </a:rPr>
              <a:t>pthread_create</a:t>
            </a:r>
            <a:r>
              <a:rPr lang="en-US" altLang="zh-CN" sz="1800" dirty="0">
                <a:solidFill>
                  <a:srgbClr val="FF0000"/>
                </a:solidFill>
              </a:rPr>
              <a:t>(&amp;id,NULL,&amp;</a:t>
            </a:r>
            <a:r>
              <a:rPr lang="en-US" altLang="zh-CN" sz="1800" dirty="0" err="1">
                <a:solidFill>
                  <a:srgbClr val="FF0000"/>
                </a:solidFill>
              </a:rPr>
              <a:t>threadFunction,NULL</a:t>
            </a:r>
            <a:r>
              <a:rPr lang="en-US" altLang="zh-CN" sz="1800" dirty="0">
                <a:solidFill>
                  <a:srgbClr val="FF0000"/>
                </a:solidFill>
              </a:rPr>
              <a:t>);</a:t>
            </a:r>
            <a:r>
              <a:rPr lang="en-US" altLang="zh-CN" sz="1800" dirty="0"/>
              <a:t> </a:t>
            </a:r>
          </a:p>
          <a:p>
            <a:pPr eaLnBrk="1" hangingPunct="1">
              <a:buFont typeface="Arial" panose="020B0604020202020204" pitchFamily="34" charset="0"/>
              <a:buNone/>
            </a:pPr>
            <a:r>
              <a:rPr lang="en-US" altLang="zh-CN" sz="1800" b="1" dirty="0"/>
              <a:t>	if</a:t>
            </a:r>
            <a:r>
              <a:rPr lang="en-US" altLang="zh-CN" sz="1800" dirty="0"/>
              <a:t>(ret==0) {</a:t>
            </a:r>
          </a:p>
          <a:p>
            <a:pPr eaLnBrk="1" hangingPunct="1">
              <a:buFont typeface="Arial" panose="020B0604020202020204" pitchFamily="34" charset="0"/>
              <a:buNone/>
            </a:pPr>
            <a:r>
              <a:rPr lang="en-US" altLang="zh-CN" sz="1800" dirty="0"/>
              <a:t>		</a:t>
            </a:r>
            <a:r>
              <a:rPr lang="en-US" altLang="zh-CN" sz="1800" dirty="0" err="1"/>
              <a:t>printf</a:t>
            </a:r>
            <a:r>
              <a:rPr lang="en-US" altLang="zh-CN" sz="1800" dirty="0"/>
              <a:t>("Thread created successfully.\n");</a:t>
            </a:r>
          </a:p>
          <a:p>
            <a:pPr eaLnBrk="1" hangingPunct="1">
              <a:buFont typeface="Arial" panose="020B0604020202020204" pitchFamily="34" charset="0"/>
              <a:buNone/>
            </a:pPr>
            <a:r>
              <a:rPr lang="en-US" altLang="zh-CN" sz="1800" dirty="0"/>
              <a:t>	} </a:t>
            </a:r>
            <a:r>
              <a:rPr lang="en-US" altLang="zh-CN" sz="1800" b="1" dirty="0"/>
              <a:t>else</a:t>
            </a:r>
            <a:r>
              <a:rPr lang="en-US" altLang="zh-CN" sz="1800" dirty="0"/>
              <a:t>{ </a:t>
            </a:r>
          </a:p>
          <a:p>
            <a:pPr eaLnBrk="1" hangingPunct="1">
              <a:buFont typeface="Arial" panose="020B0604020202020204" pitchFamily="34" charset="0"/>
              <a:buNone/>
            </a:pPr>
            <a:r>
              <a:rPr lang="en-US" altLang="zh-CN" sz="1800" dirty="0"/>
              <a:t>		</a:t>
            </a:r>
            <a:r>
              <a:rPr lang="en-US" altLang="zh-CN" sz="1800" dirty="0" err="1"/>
              <a:t>printf</a:t>
            </a:r>
            <a:r>
              <a:rPr lang="en-US" altLang="zh-CN" sz="1800" dirty="0"/>
              <a:t>("Thread not created.\n"); 	</a:t>
            </a:r>
            <a:r>
              <a:rPr lang="en-US" altLang="zh-CN" sz="1800" b="1" dirty="0"/>
              <a:t>return</a:t>
            </a:r>
            <a:r>
              <a:rPr lang="en-US" altLang="zh-CN" sz="1800" dirty="0"/>
              <a:t> 0; /*return from main*/ </a:t>
            </a:r>
          </a:p>
          <a:p>
            <a:pPr eaLnBrk="1" hangingPunct="1">
              <a:buFont typeface="Arial" panose="020B0604020202020204" pitchFamily="34" charset="0"/>
              <a:buNone/>
            </a:pPr>
            <a:r>
              <a:rPr lang="en-US" altLang="zh-CN" sz="1800" dirty="0"/>
              <a:t>	} </a:t>
            </a:r>
          </a:p>
          <a:p>
            <a:pPr eaLnBrk="1" hangingPunct="1">
              <a:buFont typeface="Arial" panose="020B0604020202020204" pitchFamily="34" charset="0"/>
              <a:buNone/>
            </a:pPr>
            <a:r>
              <a:rPr lang="en-US" altLang="zh-CN" sz="1800" b="1" dirty="0"/>
              <a:t>	</a:t>
            </a:r>
            <a:r>
              <a:rPr lang="en-US" altLang="zh-CN" sz="1800" dirty="0">
                <a:latin typeface="Times New Roman" panose="02020603050405020304" pitchFamily="18" charset="0"/>
                <a:cs typeface="Times New Roman" panose="02020603050405020304" pitchFamily="18" charset="0"/>
              </a:rPr>
              <a:t> for (int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=0;i&lt;10000;i++)</a:t>
            </a:r>
            <a:endParaRPr lang="en-US" altLang="zh-CN" sz="1800" dirty="0"/>
          </a:p>
          <a:p>
            <a:pPr eaLnBrk="1" hangingPunct="1">
              <a:buFont typeface="Arial" panose="020B0604020202020204" pitchFamily="34" charset="0"/>
              <a:buNone/>
            </a:pPr>
            <a:r>
              <a:rPr lang="en-US" altLang="zh-CN" sz="1800" dirty="0"/>
              <a:t>	{ </a:t>
            </a:r>
          </a:p>
          <a:p>
            <a:pPr eaLnBrk="1" hangingPunct="1">
              <a:buFont typeface="Arial" panose="020B0604020202020204" pitchFamily="34" charset="0"/>
              <a:buNone/>
            </a:pPr>
            <a:r>
              <a:rPr lang="en-US" altLang="zh-CN" sz="1800" dirty="0"/>
              <a:t>		</a:t>
            </a:r>
            <a:r>
              <a:rPr lang="en-US" altLang="zh-CN" sz="1800" dirty="0" err="1"/>
              <a:t>printf</a:t>
            </a:r>
            <a:r>
              <a:rPr lang="en-US" altLang="zh-CN" sz="1800" dirty="0"/>
              <a:t>("I am main function.\n");</a:t>
            </a:r>
          </a:p>
          <a:p>
            <a:pPr eaLnBrk="1" hangingPunct="1">
              <a:buFont typeface="Arial" panose="020B0604020202020204" pitchFamily="34" charset="0"/>
              <a:buNone/>
            </a:pPr>
            <a:r>
              <a:rPr lang="en-US" altLang="zh-CN" sz="1800" dirty="0"/>
              <a:t>	}</a:t>
            </a:r>
          </a:p>
          <a:p>
            <a:pPr eaLnBrk="1" hangingPunct="1">
              <a:buFont typeface="Arial" panose="020B0604020202020204" pitchFamily="34" charset="0"/>
              <a:buNone/>
            </a:pPr>
            <a:r>
              <a:rPr lang="en-US" altLang="zh-CN" sz="1800" dirty="0"/>
              <a:t>	</a:t>
            </a:r>
            <a:r>
              <a:rPr lang="en-US" altLang="zh-CN" sz="1800" dirty="0" err="1">
                <a:solidFill>
                  <a:srgbClr val="FF0000"/>
                </a:solidFill>
              </a:rPr>
              <a:t>pthread_join</a:t>
            </a:r>
            <a:r>
              <a:rPr lang="en-US" altLang="zh-CN" sz="1800" dirty="0">
                <a:solidFill>
                  <a:srgbClr val="FF0000"/>
                </a:solidFill>
              </a:rPr>
              <a:t>(id, NULL); </a:t>
            </a:r>
          </a:p>
          <a:p>
            <a:pPr eaLnBrk="1" hangingPunct="1">
              <a:buFont typeface="Arial" panose="020B0604020202020204" pitchFamily="34" charset="0"/>
              <a:buNone/>
            </a:pPr>
            <a:r>
              <a:rPr lang="en-US" altLang="zh-CN" sz="1800" dirty="0"/>
              <a:t>	</a:t>
            </a:r>
            <a:r>
              <a:rPr lang="en-US" altLang="zh-CN" sz="1800" b="1" dirty="0"/>
              <a:t>return</a:t>
            </a:r>
            <a:r>
              <a:rPr lang="en-US" altLang="zh-CN" sz="1800" dirty="0"/>
              <a:t> 0;</a:t>
            </a:r>
          </a:p>
          <a:p>
            <a:pPr eaLnBrk="1" hangingPunct="1">
              <a:buFont typeface="Arial" panose="020B0604020202020204" pitchFamily="34" charset="0"/>
              <a:buNone/>
            </a:pPr>
            <a:r>
              <a:rPr lang="en-US" altLang="zh-CN" sz="1800" dirty="0"/>
              <a:t>}</a:t>
            </a:r>
            <a:endParaRPr lang="en-US" altLang="zh-CN" sz="1800" b="1" dirty="0"/>
          </a:p>
        </p:txBody>
      </p:sp>
    </p:spTree>
    <p:extLst>
      <p:ext uri="{BB962C8B-B14F-4D97-AF65-F5344CB8AC3E}">
        <p14:creationId xmlns:p14="http://schemas.microsoft.com/office/powerpoint/2010/main" val="35455566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45A2F010-D5CA-4CEE-B687-250DF292F52C}"/>
              </a:ext>
            </a:extLst>
          </p:cNvPr>
          <p:cNvSpPr>
            <a:spLocks noGrp="1" noChangeArrowheads="1"/>
          </p:cNvSpPr>
          <p:nvPr>
            <p:ph type="title" idx="4294967295"/>
          </p:nvPr>
        </p:nvSpPr>
        <p:spPr/>
        <p:txBody>
          <a:bodyPr/>
          <a:lstStyle/>
          <a:p>
            <a:pPr eaLnBrk="1" hangingPunct="1"/>
            <a:r>
              <a:rPr lang="zh-CN" altLang="en-US" dirty="0"/>
              <a:t>运行结果</a:t>
            </a:r>
            <a:endParaRPr lang="zh-CN" altLang="zh-CN" dirty="0"/>
          </a:p>
        </p:txBody>
      </p:sp>
      <p:sp>
        <p:nvSpPr>
          <p:cNvPr id="57347" name="内容占位符 2">
            <a:extLst>
              <a:ext uri="{FF2B5EF4-FFF2-40B4-BE49-F238E27FC236}">
                <a16:creationId xmlns:a16="http://schemas.microsoft.com/office/drawing/2014/main" id="{D4404925-3334-4B38-A6B7-2F811470BCF6}"/>
              </a:ext>
            </a:extLst>
          </p:cNvPr>
          <p:cNvSpPr>
            <a:spLocks noGrp="1" noChangeArrowheads="1"/>
          </p:cNvSpPr>
          <p:nvPr>
            <p:ph idx="4294967295"/>
          </p:nvPr>
        </p:nvSpPr>
        <p:spPr>
          <a:xfrm>
            <a:off x="323850" y="1268413"/>
            <a:ext cx="8515350" cy="5328939"/>
          </a:xfrm>
          <a:solidFill>
            <a:schemeClr val="tx1"/>
          </a:solidFill>
        </p:spPr>
        <p:txBody>
          <a:bodyPr/>
          <a:lstStyle/>
          <a:p>
            <a:pPr eaLnBrk="1" hangingPunct="1">
              <a:buFont typeface="Arial" panose="020B0604020202020204" pitchFamily="34" charset="0"/>
              <a:buNone/>
            </a:pPr>
            <a:r>
              <a:rPr lang="en-US" altLang="zh-CN" sz="1800" dirty="0">
                <a:solidFill>
                  <a:schemeClr val="bg1"/>
                </a:solidFill>
              </a:rPr>
              <a:t>Thread created successfully. </a:t>
            </a:r>
          </a:p>
          <a:p>
            <a:pPr eaLnBrk="1" hangingPunct="1">
              <a:buFont typeface="Arial" panose="020B0604020202020204" pitchFamily="34" charset="0"/>
              <a:buNone/>
            </a:pPr>
            <a:r>
              <a:rPr lang="en-US" altLang="zh-CN" sz="1800" dirty="0">
                <a:solidFill>
                  <a:schemeClr val="bg1"/>
                </a:solidFill>
              </a:rPr>
              <a:t>I am </a:t>
            </a:r>
            <a:r>
              <a:rPr lang="en-US" altLang="zh-CN" sz="1800" dirty="0" err="1">
                <a:solidFill>
                  <a:schemeClr val="bg1"/>
                </a:solidFill>
              </a:rPr>
              <a:t>threadFunction</a:t>
            </a:r>
            <a:r>
              <a:rPr lang="en-US" altLang="zh-CN" sz="1800" dirty="0">
                <a:solidFill>
                  <a:schemeClr val="bg1"/>
                </a:solidFill>
              </a:rPr>
              <a:t>. </a:t>
            </a:r>
          </a:p>
          <a:p>
            <a:pPr eaLnBrk="1" hangingPunct="1">
              <a:buFont typeface="Arial" panose="020B0604020202020204" pitchFamily="34" charset="0"/>
              <a:buNone/>
            </a:pPr>
            <a:r>
              <a:rPr lang="en-US" altLang="zh-CN" sz="1800" dirty="0">
                <a:solidFill>
                  <a:schemeClr val="bg1"/>
                </a:solidFill>
              </a:rPr>
              <a:t>I am </a:t>
            </a:r>
            <a:r>
              <a:rPr lang="en-US" altLang="zh-CN" sz="1800" dirty="0" err="1">
                <a:solidFill>
                  <a:schemeClr val="bg1"/>
                </a:solidFill>
              </a:rPr>
              <a:t>threadFunction</a:t>
            </a:r>
            <a:r>
              <a:rPr lang="en-US" altLang="zh-CN" sz="1800" dirty="0">
                <a:solidFill>
                  <a:schemeClr val="bg1"/>
                </a:solidFill>
              </a:rPr>
              <a:t>. </a:t>
            </a:r>
          </a:p>
          <a:p>
            <a:pPr eaLnBrk="1" hangingPunct="1">
              <a:buFont typeface="Arial" panose="020B0604020202020204" pitchFamily="34" charset="0"/>
              <a:buNone/>
            </a:pPr>
            <a:r>
              <a:rPr lang="en-US" altLang="zh-CN" sz="1800" dirty="0">
                <a:solidFill>
                  <a:schemeClr val="bg1"/>
                </a:solidFill>
              </a:rPr>
              <a:t>I am </a:t>
            </a:r>
            <a:r>
              <a:rPr lang="en-US" altLang="zh-CN" sz="1800" dirty="0" err="1">
                <a:solidFill>
                  <a:schemeClr val="bg1"/>
                </a:solidFill>
              </a:rPr>
              <a:t>threadFunction</a:t>
            </a:r>
            <a:r>
              <a:rPr lang="en-US" altLang="zh-CN" sz="1800" dirty="0">
                <a:solidFill>
                  <a:schemeClr val="bg1"/>
                </a:solidFill>
              </a:rPr>
              <a:t>. </a:t>
            </a:r>
          </a:p>
          <a:p>
            <a:pPr eaLnBrk="1" hangingPunct="1">
              <a:buFont typeface="Arial" panose="020B0604020202020204" pitchFamily="34" charset="0"/>
              <a:buNone/>
            </a:pPr>
            <a:r>
              <a:rPr lang="en-US" altLang="zh-CN" sz="1800" dirty="0">
                <a:solidFill>
                  <a:schemeClr val="bg1"/>
                </a:solidFill>
              </a:rPr>
              <a:t>I am </a:t>
            </a:r>
            <a:r>
              <a:rPr lang="en-US" altLang="zh-CN" sz="1800" dirty="0" err="1">
                <a:solidFill>
                  <a:schemeClr val="bg1"/>
                </a:solidFill>
              </a:rPr>
              <a:t>threadFunction</a:t>
            </a:r>
            <a:r>
              <a:rPr lang="en-US" altLang="zh-CN" sz="1800" dirty="0">
                <a:solidFill>
                  <a:schemeClr val="bg1"/>
                </a:solidFill>
              </a:rPr>
              <a:t>. </a:t>
            </a:r>
          </a:p>
          <a:p>
            <a:pPr eaLnBrk="1" hangingPunct="1">
              <a:buFont typeface="Arial" panose="020B0604020202020204" pitchFamily="34" charset="0"/>
              <a:buNone/>
            </a:pPr>
            <a:r>
              <a:rPr lang="en-US" altLang="zh-CN" sz="1800" dirty="0">
                <a:solidFill>
                  <a:schemeClr val="bg1"/>
                </a:solidFill>
              </a:rPr>
              <a:t>…</a:t>
            </a:r>
          </a:p>
          <a:p>
            <a:pPr eaLnBrk="1" hangingPunct="1">
              <a:buFont typeface="Arial" panose="020B0604020202020204" pitchFamily="34" charset="0"/>
              <a:buNone/>
            </a:pPr>
            <a:r>
              <a:rPr lang="en-US" altLang="zh-CN" sz="1800" dirty="0">
                <a:solidFill>
                  <a:schemeClr val="bg1"/>
                </a:solidFill>
              </a:rPr>
              <a:t>… </a:t>
            </a:r>
          </a:p>
          <a:p>
            <a:pPr eaLnBrk="1" hangingPunct="1">
              <a:buFont typeface="Arial" panose="020B0604020202020204" pitchFamily="34" charset="0"/>
              <a:buNone/>
            </a:pPr>
            <a:r>
              <a:rPr lang="en-US" altLang="zh-CN" sz="1800" dirty="0">
                <a:solidFill>
                  <a:schemeClr val="bg1"/>
                </a:solidFill>
              </a:rPr>
              <a:t>I am </a:t>
            </a:r>
            <a:r>
              <a:rPr lang="en-US" altLang="zh-CN" sz="1800" dirty="0" err="1">
                <a:solidFill>
                  <a:schemeClr val="bg1"/>
                </a:solidFill>
              </a:rPr>
              <a:t>threadFunction</a:t>
            </a:r>
            <a:r>
              <a:rPr lang="en-US" altLang="zh-CN" sz="1800" dirty="0">
                <a:solidFill>
                  <a:schemeClr val="bg1"/>
                </a:solidFill>
              </a:rPr>
              <a:t>. </a:t>
            </a:r>
          </a:p>
          <a:p>
            <a:pPr eaLnBrk="1" hangingPunct="1">
              <a:buFont typeface="Arial" panose="020B0604020202020204" pitchFamily="34" charset="0"/>
              <a:buNone/>
            </a:pPr>
            <a:r>
              <a:rPr lang="en-US" altLang="zh-CN" sz="1800" dirty="0">
                <a:solidFill>
                  <a:schemeClr val="bg1"/>
                </a:solidFill>
              </a:rPr>
              <a:t>I am main function. </a:t>
            </a:r>
          </a:p>
          <a:p>
            <a:pPr eaLnBrk="1" hangingPunct="1">
              <a:buFont typeface="Arial" panose="020B0604020202020204" pitchFamily="34" charset="0"/>
              <a:buNone/>
            </a:pPr>
            <a:r>
              <a:rPr lang="en-US" altLang="zh-CN" sz="1800" dirty="0">
                <a:solidFill>
                  <a:schemeClr val="bg1"/>
                </a:solidFill>
              </a:rPr>
              <a:t>I am main function. </a:t>
            </a:r>
          </a:p>
          <a:p>
            <a:pPr eaLnBrk="1" hangingPunct="1">
              <a:buFont typeface="Arial" panose="020B0604020202020204" pitchFamily="34" charset="0"/>
              <a:buNone/>
            </a:pPr>
            <a:r>
              <a:rPr lang="en-US" altLang="zh-CN" sz="1800" dirty="0">
                <a:solidFill>
                  <a:schemeClr val="bg1"/>
                </a:solidFill>
              </a:rPr>
              <a:t>I am main function. </a:t>
            </a:r>
          </a:p>
          <a:p>
            <a:pPr eaLnBrk="1" hangingPunct="1">
              <a:buFont typeface="Arial" panose="020B0604020202020204" pitchFamily="34" charset="0"/>
              <a:buNone/>
            </a:pPr>
            <a:r>
              <a:rPr lang="en-US" altLang="zh-CN" sz="1800" dirty="0">
                <a:solidFill>
                  <a:schemeClr val="bg1"/>
                </a:solidFill>
              </a:rPr>
              <a:t>I am main function. </a:t>
            </a:r>
          </a:p>
          <a:p>
            <a:pPr eaLnBrk="1" hangingPunct="1">
              <a:buFont typeface="Arial" panose="020B0604020202020204" pitchFamily="34" charset="0"/>
              <a:buNone/>
            </a:pPr>
            <a:r>
              <a:rPr lang="en-US" altLang="zh-CN" sz="1800" dirty="0">
                <a:solidFill>
                  <a:schemeClr val="bg1"/>
                </a:solidFill>
              </a:rPr>
              <a:t>… … </a:t>
            </a:r>
          </a:p>
          <a:p>
            <a:pPr eaLnBrk="1" hangingPunct="1">
              <a:buFont typeface="Arial" panose="020B0604020202020204" pitchFamily="34" charset="0"/>
              <a:buNone/>
            </a:pPr>
            <a:r>
              <a:rPr lang="en-US" altLang="zh-CN" sz="1800" dirty="0">
                <a:solidFill>
                  <a:schemeClr val="bg1"/>
                </a:solidFill>
              </a:rPr>
              <a:t>I am main function. </a:t>
            </a:r>
          </a:p>
          <a:p>
            <a:pPr eaLnBrk="1" hangingPunct="1">
              <a:buFont typeface="Arial" panose="020B0604020202020204" pitchFamily="34" charset="0"/>
              <a:buNone/>
            </a:pPr>
            <a:r>
              <a:rPr lang="en-US" altLang="zh-CN" sz="1800" dirty="0">
                <a:solidFill>
                  <a:schemeClr val="bg1"/>
                </a:solidFill>
              </a:rPr>
              <a:t>I am </a:t>
            </a:r>
            <a:r>
              <a:rPr lang="en-US" altLang="zh-CN" sz="1800" dirty="0" err="1">
                <a:solidFill>
                  <a:schemeClr val="bg1"/>
                </a:solidFill>
              </a:rPr>
              <a:t>threadFunction</a:t>
            </a:r>
            <a:r>
              <a:rPr lang="en-US" altLang="zh-CN" sz="1800" dirty="0">
                <a:solidFill>
                  <a:schemeClr val="bg1"/>
                </a:solidFill>
              </a:rPr>
              <a:t>. </a:t>
            </a:r>
          </a:p>
          <a:p>
            <a:pPr eaLnBrk="1" hangingPunct="1">
              <a:buFont typeface="Arial" panose="020B0604020202020204" pitchFamily="34" charset="0"/>
              <a:buNone/>
            </a:pPr>
            <a:r>
              <a:rPr lang="en-US" altLang="zh-CN" sz="1800" dirty="0">
                <a:solidFill>
                  <a:schemeClr val="bg1"/>
                </a:solidFill>
              </a:rPr>
              <a:t>… and so on.</a:t>
            </a:r>
          </a:p>
        </p:txBody>
      </p:sp>
      <p:sp>
        <p:nvSpPr>
          <p:cNvPr id="57348" name="灯片编号占位符 3">
            <a:extLst>
              <a:ext uri="{FF2B5EF4-FFF2-40B4-BE49-F238E27FC236}">
                <a16:creationId xmlns:a16="http://schemas.microsoft.com/office/drawing/2014/main" id="{58577C03-DC52-4529-8CB3-3683BB243D77}"/>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9FDBE944-1828-473E-80F1-9F3B585D0E59}" type="slidenum">
              <a:rPr lang="en-US" altLang="zh-CN" sz="1400">
                <a:latin typeface="Times New Roman" panose="02020603050405020304" pitchFamily="18" charset="0"/>
              </a:rPr>
              <a:pPr algn="r" eaLnBrk="1" hangingPunct="1">
                <a:spcBef>
                  <a:spcPct val="50000"/>
                </a:spcBef>
              </a:pPr>
              <a:t>13</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40994586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AED7844-2C2D-4437-B134-E92795F3B3BF}"/>
              </a:ext>
            </a:extLst>
          </p:cNvPr>
          <p:cNvSpPr>
            <a:spLocks noGrp="1" noChangeArrowheads="1"/>
          </p:cNvSpPr>
          <p:nvPr>
            <p:ph type="title" idx="4294967295"/>
          </p:nvPr>
        </p:nvSpPr>
        <p:spPr/>
        <p:txBody>
          <a:bodyPr/>
          <a:lstStyle/>
          <a:p>
            <a:pPr eaLnBrk="1" hangingPunct="1"/>
            <a:r>
              <a:rPr lang="zh-CN" altLang="en-US" dirty="0"/>
              <a:t>例：售票子线程</a:t>
            </a:r>
          </a:p>
        </p:txBody>
      </p:sp>
      <p:sp>
        <p:nvSpPr>
          <p:cNvPr id="56323" name="灯片编号占位符 3">
            <a:extLst>
              <a:ext uri="{FF2B5EF4-FFF2-40B4-BE49-F238E27FC236}">
                <a16:creationId xmlns:a16="http://schemas.microsoft.com/office/drawing/2014/main" id="{9C347273-7625-4E90-B710-DAE1DAA012F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B77F696D-7397-4485-AAEC-276DA3CB7472}" type="slidenum">
              <a:rPr lang="en-US" altLang="zh-CN" sz="1400">
                <a:latin typeface="Times New Roman" panose="02020603050405020304" pitchFamily="18" charset="0"/>
              </a:rPr>
              <a:pPr algn="r" eaLnBrk="1" hangingPunct="1">
                <a:spcBef>
                  <a:spcPct val="50000"/>
                </a:spcBef>
              </a:pPr>
              <a:t>14</a:t>
            </a:fld>
            <a:endParaRPr lang="en-US" altLang="zh-CN" sz="1400">
              <a:latin typeface="Times New Roman" panose="02020603050405020304" pitchFamily="18" charset="0"/>
            </a:endParaRPr>
          </a:p>
        </p:txBody>
      </p:sp>
      <p:sp>
        <p:nvSpPr>
          <p:cNvPr id="56324" name="内容占位符 4">
            <a:extLst>
              <a:ext uri="{FF2B5EF4-FFF2-40B4-BE49-F238E27FC236}">
                <a16:creationId xmlns:a16="http://schemas.microsoft.com/office/drawing/2014/main" id="{A484D457-EBB9-40E1-B47A-0F0723C245B6}"/>
              </a:ext>
            </a:extLst>
          </p:cNvPr>
          <p:cNvSpPr>
            <a:spLocks noGrp="1" noChangeArrowheads="1"/>
          </p:cNvSpPr>
          <p:nvPr>
            <p:ph idx="4294967295"/>
          </p:nvPr>
        </p:nvSpPr>
        <p:spPr>
          <a:xfrm>
            <a:off x="469900" y="1176339"/>
            <a:ext cx="8191500" cy="5148262"/>
          </a:xfrm>
        </p:spPr>
        <p:txBody>
          <a:bodyPr/>
          <a:lstStyle/>
          <a:p>
            <a:pPr eaLnBrk="1" hangingPunct="1">
              <a:buFont typeface="Arial" panose="020B0604020202020204" pitchFamily="34" charset="0"/>
              <a:buNone/>
            </a:pPr>
            <a:r>
              <a:rPr lang="en-US" altLang="zh-CN" sz="2000" dirty="0">
                <a:latin typeface="Consolas" panose="020B0609020204030204" pitchFamily="49" charset="0"/>
              </a:rPr>
              <a:t>#include&lt;</a:t>
            </a:r>
            <a:r>
              <a:rPr lang="en-US" altLang="zh-CN" sz="2000" dirty="0" err="1">
                <a:latin typeface="Consolas" panose="020B0609020204030204" pitchFamily="49" charset="0"/>
              </a:rPr>
              <a:t>stdio.h</a:t>
            </a:r>
            <a:r>
              <a:rPr lang="en-US" altLang="zh-CN" sz="2000" dirty="0">
                <a:latin typeface="Consolas" panose="020B0609020204030204" pitchFamily="49" charset="0"/>
              </a:rPr>
              <a:t>&gt;</a:t>
            </a:r>
          </a:p>
          <a:p>
            <a:pPr eaLnBrk="1" hangingPunct="1">
              <a:buFont typeface="Arial" panose="020B0604020202020204" pitchFamily="34" charset="0"/>
              <a:buNone/>
            </a:pPr>
            <a:r>
              <a:rPr lang="en-US" altLang="zh-CN" sz="2000" dirty="0">
                <a:latin typeface="Consolas" panose="020B0609020204030204" pitchFamily="49" charset="0"/>
              </a:rPr>
              <a:t>#include&lt;</a:t>
            </a:r>
            <a:r>
              <a:rPr lang="en-US" altLang="zh-CN" sz="2000" dirty="0" err="1">
                <a:latin typeface="Consolas" panose="020B0609020204030204" pitchFamily="49" charset="0"/>
              </a:rPr>
              <a:t>windows.h</a:t>
            </a:r>
            <a:r>
              <a:rPr lang="en-US" altLang="zh-CN" sz="2000" dirty="0">
                <a:latin typeface="Consolas" panose="020B0609020204030204" pitchFamily="49" charset="0"/>
              </a:rPr>
              <a:t>&gt;</a:t>
            </a:r>
          </a:p>
          <a:p>
            <a:pPr eaLnBrk="1" hangingPunct="1">
              <a:buFont typeface="Arial" panose="020B0604020202020204" pitchFamily="34" charset="0"/>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process.h</a:t>
            </a:r>
            <a:r>
              <a:rPr lang="en-US" altLang="zh-CN" sz="2000" dirty="0">
                <a:latin typeface="Consolas" panose="020B0609020204030204" pitchFamily="49" charset="0"/>
              </a:rPr>
              <a:t>&gt; </a:t>
            </a:r>
          </a:p>
          <a:p>
            <a:pPr eaLnBrk="1" hangingPunct="1">
              <a:buFont typeface="Arial" panose="020B0604020202020204" pitchFamily="34" charset="0"/>
              <a:buNone/>
            </a:pPr>
            <a:r>
              <a:rPr lang="en-US" altLang="zh-CN" sz="2000" dirty="0">
                <a:latin typeface="Consolas" panose="020B0609020204030204" pitchFamily="49" charset="0"/>
              </a:rPr>
              <a:t>#define THREAD_NUM 2</a:t>
            </a:r>
          </a:p>
          <a:p>
            <a:pPr eaLnBrk="1" hangingPunct="1">
              <a:buFont typeface="Arial" panose="020B0604020202020204" pitchFamily="34" charset="0"/>
              <a:buNone/>
            </a:pPr>
            <a:r>
              <a:rPr lang="en-US" altLang="zh-CN" sz="2000" dirty="0">
                <a:latin typeface="Consolas" panose="020B0609020204030204" pitchFamily="49" charset="0"/>
              </a:rPr>
              <a:t>int tickets=100;</a:t>
            </a:r>
          </a:p>
          <a:p>
            <a:pPr eaLnBrk="1" hangingPunct="1">
              <a:buFont typeface="Arial" panose="020B0604020202020204" pitchFamily="34" charset="0"/>
              <a:buNone/>
            </a:pPr>
            <a:r>
              <a:rPr lang="en-US" altLang="zh-CN" sz="2000" dirty="0">
                <a:latin typeface="Consolas" panose="020B0609020204030204" pitchFamily="49" charset="0"/>
              </a:rPr>
              <a:t>unsigned __</a:t>
            </a:r>
            <a:r>
              <a:rPr lang="en-US" altLang="zh-CN" sz="2000" dirty="0" err="1">
                <a:latin typeface="Consolas" panose="020B0609020204030204" pitchFamily="49" charset="0"/>
              </a:rPr>
              <a:t>stdcall</a:t>
            </a:r>
            <a:r>
              <a:rPr lang="en-US" altLang="zh-CN" sz="2000" dirty="0">
                <a:latin typeface="Consolas" panose="020B0609020204030204" pitchFamily="49" charset="0"/>
              </a:rPr>
              <a:t> </a:t>
            </a:r>
            <a:r>
              <a:rPr lang="en-US" altLang="zh-CN" sz="2000" dirty="0" err="1">
                <a:latin typeface="Consolas" panose="020B0609020204030204" pitchFamily="49" charset="0"/>
              </a:rPr>
              <a:t>myThreadFun</a:t>
            </a:r>
            <a:r>
              <a:rPr lang="en-US" altLang="zh-CN" sz="2000" dirty="0">
                <a:latin typeface="Consolas" panose="020B0609020204030204" pitchFamily="49" charset="0"/>
              </a:rPr>
              <a:t> (void* </a:t>
            </a:r>
            <a:r>
              <a:rPr lang="en-US" altLang="zh-CN" sz="2000" dirty="0" err="1">
                <a:latin typeface="Consolas" panose="020B0609020204030204" pitchFamily="49" charset="0"/>
              </a:rPr>
              <a:t>pArguments</a:t>
            </a:r>
            <a:r>
              <a:rPr lang="en-US" altLang="zh-CN" sz="2000" dirty="0">
                <a:latin typeface="Consolas" panose="020B0609020204030204" pitchFamily="49" charset="0"/>
              </a:rPr>
              <a:t>)</a:t>
            </a:r>
          </a:p>
          <a:p>
            <a:pPr eaLnBrk="1" hangingPunct="1">
              <a:buFont typeface="Arial" panose="020B0604020202020204" pitchFamily="34" charset="0"/>
              <a:buNone/>
            </a:pPr>
            <a:r>
              <a:rPr lang="en-US" altLang="zh-CN" sz="2000" dirty="0">
                <a:latin typeface="Consolas" panose="020B0609020204030204" pitchFamily="49" charset="0"/>
              </a:rPr>
              <a:t>{	</a:t>
            </a:r>
          </a:p>
          <a:p>
            <a:pPr eaLnBrk="1" hangingPunct="1">
              <a:buFont typeface="Arial" panose="020B0604020202020204" pitchFamily="34" charset="0"/>
              <a:buNone/>
            </a:pPr>
            <a:r>
              <a:rPr lang="en-US" altLang="zh-CN" sz="2000" dirty="0">
                <a:latin typeface="Consolas" panose="020B0609020204030204" pitchFamily="49" charset="0"/>
              </a:rPr>
              <a:t>	int id = *(int *) </a:t>
            </a:r>
            <a:r>
              <a:rPr lang="en-US" altLang="zh-CN" sz="2000" dirty="0" err="1">
                <a:latin typeface="Consolas" panose="020B0609020204030204" pitchFamily="49" charset="0"/>
              </a:rPr>
              <a:t>pArguments</a:t>
            </a:r>
            <a:r>
              <a:rPr lang="en-US" altLang="zh-CN" sz="2000" dirty="0">
                <a:latin typeface="Consolas" panose="020B0609020204030204" pitchFamily="49" charset="0"/>
              </a:rPr>
              <a:t>;</a:t>
            </a:r>
          </a:p>
          <a:p>
            <a:pPr eaLnBrk="1" hangingPunct="1">
              <a:buFont typeface="Arial" panose="020B0604020202020204" pitchFamily="34" charset="0"/>
              <a:buNone/>
            </a:pPr>
            <a:r>
              <a:rPr lang="en-US" altLang="zh-CN" sz="2000" dirty="0">
                <a:latin typeface="Consolas" panose="020B0609020204030204" pitchFamily="49" charset="0"/>
              </a:rPr>
              <a:t>	while(tickets&gt;0)</a:t>
            </a:r>
          </a:p>
          <a:p>
            <a:pPr eaLnBrk="1" hangingPunct="1">
              <a:buFont typeface="Arial" panose="020B0604020202020204" pitchFamily="34" charset="0"/>
              <a:buNone/>
            </a:pPr>
            <a:r>
              <a:rPr lang="en-US" altLang="zh-CN" sz="2000" dirty="0">
                <a:latin typeface="Consolas" panose="020B0609020204030204" pitchFamily="49" charset="0"/>
              </a:rPr>
              <a:t>	{</a:t>
            </a:r>
          </a:p>
          <a:p>
            <a:pPr eaLnBrk="1" hangingPunct="1">
              <a:buFont typeface="Arial" panose="020B0604020202020204" pitchFamily="34"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a:t>
            </a:r>
            <a:r>
              <a:rPr lang="en-US" altLang="zh-CN" sz="2000" dirty="0" err="1">
                <a:latin typeface="Consolas" panose="020B0609020204030204" pitchFamily="49" charset="0"/>
              </a:rPr>
              <a:t>thread%d</a:t>
            </a:r>
            <a:r>
              <a:rPr lang="en-US" altLang="zh-CN" sz="2000" dirty="0">
                <a:latin typeface="Consolas" panose="020B0609020204030204" pitchFamily="49" charset="0"/>
              </a:rPr>
              <a:t> sell ticket : %d\n", id, tickets--);</a:t>
            </a:r>
          </a:p>
          <a:p>
            <a:pPr eaLnBrk="1" hangingPunct="1">
              <a:buFont typeface="Arial" panose="020B0604020202020204" pitchFamily="34" charset="0"/>
              <a:buNone/>
            </a:pPr>
            <a:r>
              <a:rPr lang="en-US" altLang="zh-CN" sz="2000" dirty="0">
                <a:latin typeface="Consolas" panose="020B0609020204030204" pitchFamily="49" charset="0"/>
              </a:rPr>
              <a:t>	}</a:t>
            </a:r>
          </a:p>
          <a:p>
            <a:pPr eaLnBrk="1" hangingPunct="1">
              <a:buFont typeface="Arial" panose="020B0604020202020204" pitchFamily="34" charset="0"/>
              <a:buNone/>
            </a:pPr>
            <a:r>
              <a:rPr lang="en-US" altLang="zh-CN" sz="2000" dirty="0">
                <a:latin typeface="Consolas" panose="020B0609020204030204" pitchFamily="49" charset="0"/>
              </a:rPr>
              <a:t>    _</a:t>
            </a:r>
            <a:r>
              <a:rPr lang="en-US" altLang="zh-CN" sz="2000" dirty="0" err="1">
                <a:latin typeface="Consolas" panose="020B0609020204030204" pitchFamily="49" charset="0"/>
              </a:rPr>
              <a:t>endthreadex</a:t>
            </a:r>
            <a:r>
              <a:rPr lang="en-US" altLang="zh-CN" sz="2000" dirty="0">
                <a:latin typeface="Consolas" panose="020B0609020204030204" pitchFamily="49" charset="0"/>
              </a:rPr>
              <a:t>(0);	</a:t>
            </a:r>
          </a:p>
          <a:p>
            <a:pPr eaLnBrk="1" hangingPunct="1">
              <a:buFont typeface="Arial" panose="020B0604020202020204" pitchFamily="34" charset="0"/>
              <a:buNone/>
            </a:pPr>
            <a:r>
              <a:rPr lang="en-US" altLang="zh-CN" sz="2000" dirty="0">
                <a:latin typeface="Consolas" panose="020B0609020204030204" pitchFamily="49" charset="0"/>
              </a:rPr>
              <a:t>	return 0;</a:t>
            </a:r>
          </a:p>
          <a:p>
            <a:pPr eaLnBrk="1" hangingPunct="1">
              <a:buFont typeface="Arial" panose="020B0604020202020204" pitchFamily="34" charset="0"/>
              <a:buNone/>
            </a:pPr>
            <a:r>
              <a:rPr lang="en-US" altLang="zh-CN" sz="2000" dirty="0">
                <a:latin typeface="Consolas" panose="020B0609020204030204" pitchFamily="49" charset="0"/>
              </a:rPr>
              <a:t>}</a:t>
            </a:r>
          </a:p>
        </p:txBody>
      </p:sp>
    </p:spTree>
    <p:extLst>
      <p:ext uri="{BB962C8B-B14F-4D97-AF65-F5344CB8AC3E}">
        <p14:creationId xmlns:p14="http://schemas.microsoft.com/office/powerpoint/2010/main" val="33777648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45A2F010-D5CA-4CEE-B687-250DF292F52C}"/>
              </a:ext>
            </a:extLst>
          </p:cNvPr>
          <p:cNvSpPr>
            <a:spLocks noGrp="1" noChangeArrowheads="1"/>
          </p:cNvSpPr>
          <p:nvPr>
            <p:ph type="title" idx="4294967295"/>
          </p:nvPr>
        </p:nvSpPr>
        <p:spPr/>
        <p:txBody>
          <a:bodyPr/>
          <a:lstStyle/>
          <a:p>
            <a:pPr eaLnBrk="1" hangingPunct="1"/>
            <a:r>
              <a:rPr lang="zh-CN" altLang="en-US" dirty="0"/>
              <a:t>主线程</a:t>
            </a:r>
            <a:endParaRPr lang="zh-CN" altLang="zh-CN" dirty="0"/>
          </a:p>
        </p:txBody>
      </p:sp>
      <p:sp>
        <p:nvSpPr>
          <p:cNvPr id="57347" name="内容占位符 2">
            <a:extLst>
              <a:ext uri="{FF2B5EF4-FFF2-40B4-BE49-F238E27FC236}">
                <a16:creationId xmlns:a16="http://schemas.microsoft.com/office/drawing/2014/main" id="{D4404925-3334-4B38-A6B7-2F811470BCF6}"/>
              </a:ext>
            </a:extLst>
          </p:cNvPr>
          <p:cNvSpPr>
            <a:spLocks noGrp="1" noChangeArrowheads="1"/>
          </p:cNvSpPr>
          <p:nvPr>
            <p:ph idx="4294967295"/>
          </p:nvPr>
        </p:nvSpPr>
        <p:spPr>
          <a:xfrm>
            <a:off x="323850" y="1268413"/>
            <a:ext cx="8636000" cy="4611687"/>
          </a:xfrm>
        </p:spPr>
        <p:txBody>
          <a:bodyPr/>
          <a:lstStyle/>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int main()</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	int </a:t>
            </a:r>
            <a:r>
              <a:rPr lang="en-US" altLang="zh-CN" sz="2000" dirty="0" err="1">
                <a:latin typeface="Consolas" panose="020B0609020204030204" pitchFamily="49" charset="0"/>
                <a:cs typeface="Times New Roman" panose="02020603050405020304" pitchFamily="18" charset="0"/>
              </a:rPr>
              <a:t>i</a:t>
            </a:r>
            <a:r>
              <a:rPr lang="en-US" altLang="zh-CN" sz="2000" dirty="0">
                <a:latin typeface="Consolas" panose="020B0609020204030204" pitchFamily="49" charset="0"/>
                <a:cs typeface="Times New Roman" panose="02020603050405020304" pitchFamily="18" charset="0"/>
              </a:rPr>
              <a:t>;</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	unsigned </a:t>
            </a:r>
            <a:r>
              <a:rPr lang="en-US" altLang="zh-CN" sz="2000" dirty="0" err="1">
                <a:latin typeface="Consolas" panose="020B0609020204030204" pitchFamily="49" charset="0"/>
                <a:cs typeface="Times New Roman" panose="02020603050405020304" pitchFamily="18" charset="0"/>
              </a:rPr>
              <a:t>tid</a:t>
            </a:r>
            <a:r>
              <a:rPr lang="en-US" altLang="zh-CN" sz="2000" dirty="0">
                <a:latin typeface="Consolas" panose="020B0609020204030204" pitchFamily="49" charset="0"/>
                <a:cs typeface="Times New Roman" panose="02020603050405020304" pitchFamily="18" charset="0"/>
              </a:rPr>
              <a:t>[THREAD_NUM]={1,2};  //</a:t>
            </a:r>
            <a:r>
              <a:rPr lang="zh-CN" altLang="en-US" sz="2000" dirty="0">
                <a:latin typeface="Consolas" panose="020B0609020204030204" pitchFamily="49" charset="0"/>
                <a:cs typeface="Times New Roman" panose="02020603050405020304" pitchFamily="18" charset="0"/>
              </a:rPr>
              <a:t>设置内部线程标识</a:t>
            </a:r>
            <a:endParaRPr lang="en-US" altLang="zh-CN" sz="2000" dirty="0">
              <a:latin typeface="Consolas" panose="020B0609020204030204" pitchFamily="49" charset="0"/>
              <a:cs typeface="Times New Roman" panose="02020603050405020304" pitchFamily="18" charset="0"/>
            </a:endParaRP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	HANDLE </a:t>
            </a:r>
            <a:r>
              <a:rPr lang="en-US" altLang="zh-CN" sz="2000" dirty="0" err="1">
                <a:latin typeface="Consolas" panose="020B0609020204030204" pitchFamily="49" charset="0"/>
                <a:cs typeface="Times New Roman" panose="02020603050405020304" pitchFamily="18" charset="0"/>
              </a:rPr>
              <a:t>hThread</a:t>
            </a:r>
            <a:r>
              <a:rPr lang="en-US" altLang="zh-CN" sz="2000" dirty="0">
                <a:latin typeface="Consolas" panose="020B0609020204030204" pitchFamily="49" charset="0"/>
                <a:cs typeface="Times New Roman" panose="02020603050405020304" pitchFamily="18" charset="0"/>
              </a:rPr>
              <a:t>[THREAD_NUM];</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	for (</a:t>
            </a:r>
            <a:r>
              <a:rPr lang="en-US" altLang="zh-CN" sz="2000" dirty="0" err="1">
                <a:latin typeface="Consolas" panose="020B0609020204030204" pitchFamily="49" charset="0"/>
                <a:cs typeface="Times New Roman" panose="02020603050405020304" pitchFamily="18" charset="0"/>
              </a:rPr>
              <a:t>i</a:t>
            </a:r>
            <a:r>
              <a:rPr lang="en-US" altLang="zh-CN" sz="2000" dirty="0">
                <a:latin typeface="Consolas" panose="020B0609020204030204" pitchFamily="49" charset="0"/>
                <a:cs typeface="Times New Roman" panose="02020603050405020304" pitchFamily="18" charset="0"/>
              </a:rPr>
              <a:t>=0;i&lt; THREAD_NUM; </a:t>
            </a:r>
            <a:r>
              <a:rPr lang="en-US" altLang="zh-CN" sz="2000" dirty="0" err="1">
                <a:latin typeface="Consolas" panose="020B0609020204030204" pitchFamily="49" charset="0"/>
                <a:cs typeface="Times New Roman" panose="02020603050405020304" pitchFamily="18" charset="0"/>
              </a:rPr>
              <a:t>i</a:t>
            </a:r>
            <a:r>
              <a:rPr lang="en-US" altLang="zh-CN" sz="2000" dirty="0">
                <a:latin typeface="Consolas" panose="020B0609020204030204" pitchFamily="49" charset="0"/>
                <a:cs typeface="Times New Roman" panose="02020603050405020304" pitchFamily="18" charset="0"/>
              </a:rPr>
              <a:t>++){</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hThread</a:t>
            </a:r>
            <a:r>
              <a:rPr lang="en-US" altLang="zh-CN" sz="2000" dirty="0">
                <a:latin typeface="Consolas" panose="020B0609020204030204" pitchFamily="49" charset="0"/>
                <a:cs typeface="Times New Roman" panose="02020603050405020304" pitchFamily="18" charset="0"/>
              </a:rPr>
              <a:t>[</a:t>
            </a:r>
            <a:r>
              <a:rPr lang="en-US" altLang="zh-CN" sz="2000" dirty="0" err="1">
                <a:latin typeface="Consolas" panose="020B0609020204030204" pitchFamily="49" charset="0"/>
                <a:cs typeface="Times New Roman" panose="02020603050405020304" pitchFamily="18" charset="0"/>
              </a:rPr>
              <a:t>i</a:t>
            </a:r>
            <a:r>
              <a:rPr lang="en-US" altLang="zh-CN" sz="2000" dirty="0">
                <a:latin typeface="Consolas" panose="020B0609020204030204" pitchFamily="49" charset="0"/>
                <a:cs typeface="Times New Roman" panose="02020603050405020304" pitchFamily="18" charset="0"/>
              </a:rPr>
              <a:t>] =_</a:t>
            </a:r>
            <a:r>
              <a:rPr lang="en-US" altLang="zh-CN" sz="2000" dirty="0" err="1">
                <a:latin typeface="Consolas" panose="020B0609020204030204" pitchFamily="49" charset="0"/>
                <a:cs typeface="Times New Roman" panose="02020603050405020304" pitchFamily="18" charset="0"/>
              </a:rPr>
              <a:t>beginthreadex</a:t>
            </a:r>
            <a:r>
              <a:rPr lang="en-US" altLang="zh-CN" sz="2000" dirty="0">
                <a:latin typeface="Consolas" panose="020B0609020204030204" pitchFamily="49" charset="0"/>
                <a:cs typeface="Times New Roman" panose="02020603050405020304" pitchFamily="18" charset="0"/>
              </a:rPr>
              <a:t>(NULL,0,myThreadFun,(void*)&amp;</a:t>
            </a:r>
            <a:r>
              <a:rPr lang="en-US" altLang="zh-CN" sz="2000" dirty="0" err="1">
                <a:latin typeface="Consolas" panose="020B0609020204030204" pitchFamily="49" charset="0"/>
                <a:cs typeface="Times New Roman" panose="02020603050405020304" pitchFamily="18" charset="0"/>
              </a:rPr>
              <a:t>tid</a:t>
            </a:r>
            <a:r>
              <a:rPr lang="en-US" altLang="zh-CN" sz="2000" dirty="0">
                <a:latin typeface="Consolas" panose="020B0609020204030204" pitchFamily="49" charset="0"/>
                <a:cs typeface="Times New Roman" panose="02020603050405020304" pitchFamily="18" charset="0"/>
              </a:rPr>
              <a:t>[</a:t>
            </a:r>
            <a:r>
              <a:rPr lang="en-US" altLang="zh-CN" sz="2000" dirty="0" err="1">
                <a:latin typeface="Consolas" panose="020B0609020204030204" pitchFamily="49" charset="0"/>
                <a:cs typeface="Times New Roman" panose="02020603050405020304" pitchFamily="18" charset="0"/>
              </a:rPr>
              <a:t>i</a:t>
            </a:r>
            <a:r>
              <a:rPr lang="en-US" altLang="zh-CN" sz="2000" dirty="0">
                <a:latin typeface="Consolas" panose="020B0609020204030204" pitchFamily="49" charset="0"/>
                <a:cs typeface="Times New Roman" panose="02020603050405020304" pitchFamily="18" charset="0"/>
              </a:rPr>
              <a:t>],0,NULL);</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	} </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WaitForMultipleObjects</a:t>
            </a:r>
            <a:r>
              <a:rPr lang="en-US" altLang="zh-CN" sz="2000" dirty="0">
                <a:latin typeface="Consolas" panose="020B0609020204030204" pitchFamily="49" charset="0"/>
                <a:cs typeface="Times New Roman" panose="02020603050405020304" pitchFamily="18" charset="0"/>
              </a:rPr>
              <a:t>(THREAD_NUM,hThread,1,INFINITE);</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	//</a:t>
            </a:r>
            <a:r>
              <a:rPr lang="zh-CN" altLang="en-US" sz="2000" dirty="0">
                <a:latin typeface="Consolas" panose="020B0609020204030204" pitchFamily="49" charset="0"/>
                <a:cs typeface="Times New Roman" panose="02020603050405020304" pitchFamily="18" charset="0"/>
              </a:rPr>
              <a:t>等待多线程结束，第</a:t>
            </a:r>
            <a:r>
              <a:rPr lang="en-US" altLang="zh-CN" sz="2000" dirty="0">
                <a:latin typeface="Consolas" panose="020B0609020204030204" pitchFamily="49" charset="0"/>
                <a:cs typeface="Times New Roman" panose="02020603050405020304" pitchFamily="18" charset="0"/>
              </a:rPr>
              <a:t>3</a:t>
            </a:r>
            <a:r>
              <a:rPr lang="zh-CN" altLang="en-US" sz="2000" dirty="0">
                <a:latin typeface="Consolas" panose="020B0609020204030204" pitchFamily="49" charset="0"/>
                <a:cs typeface="Times New Roman" panose="02020603050405020304" pitchFamily="18" charset="0"/>
              </a:rPr>
              <a:t>个参数为</a:t>
            </a:r>
            <a:r>
              <a:rPr lang="en-US" altLang="zh-CN" sz="2000" dirty="0">
                <a:latin typeface="Consolas" panose="020B0609020204030204" pitchFamily="49" charset="0"/>
                <a:cs typeface="Times New Roman" panose="02020603050405020304" pitchFamily="18" charset="0"/>
              </a:rPr>
              <a:t>0</a:t>
            </a:r>
            <a:r>
              <a:rPr lang="zh-CN" altLang="en-US" sz="2000" dirty="0">
                <a:latin typeface="Consolas" panose="020B0609020204030204" pitchFamily="49" charset="0"/>
                <a:cs typeface="Times New Roman" panose="02020603050405020304" pitchFamily="18" charset="0"/>
              </a:rPr>
              <a:t>表示只要一个线程返回就可以。 </a:t>
            </a:r>
          </a:p>
          <a:p>
            <a:pPr eaLnBrk="1" hangingPunct="1">
              <a:buFont typeface="Arial" panose="020B0604020202020204" pitchFamily="34" charset="0"/>
              <a:buNone/>
            </a:pPr>
            <a:r>
              <a:rPr lang="zh-CN" altLang="en-US" sz="2000" dirty="0">
                <a:latin typeface="Consolas" panose="020B0609020204030204" pitchFamily="49" charset="0"/>
                <a:cs typeface="Times New Roman" panose="02020603050405020304" pitchFamily="18" charset="0"/>
              </a:rPr>
              <a:t>	</a:t>
            </a:r>
            <a:r>
              <a:rPr lang="en-US" altLang="zh-CN" sz="2000" dirty="0">
                <a:latin typeface="Consolas" panose="020B0609020204030204" pitchFamily="49" charset="0"/>
                <a:cs typeface="Times New Roman" panose="02020603050405020304" pitchFamily="18" charset="0"/>
              </a:rPr>
              <a:t>return 0;</a:t>
            </a:r>
          </a:p>
          <a:p>
            <a:pPr eaLnBrk="1" hangingPunct="1">
              <a:buFont typeface="Arial" panose="020B0604020202020204" pitchFamily="34" charset="0"/>
              <a:buNone/>
            </a:pPr>
            <a:r>
              <a:rPr lang="en-US" altLang="zh-CN" sz="2000" dirty="0">
                <a:latin typeface="Consolas" panose="020B0609020204030204" pitchFamily="49" charset="0"/>
                <a:cs typeface="Times New Roman" panose="02020603050405020304" pitchFamily="18" charset="0"/>
              </a:rPr>
              <a:t>}</a:t>
            </a:r>
          </a:p>
        </p:txBody>
      </p:sp>
      <p:sp>
        <p:nvSpPr>
          <p:cNvPr id="57348" name="灯片编号占位符 3">
            <a:extLst>
              <a:ext uri="{FF2B5EF4-FFF2-40B4-BE49-F238E27FC236}">
                <a16:creationId xmlns:a16="http://schemas.microsoft.com/office/drawing/2014/main" id="{58577C03-DC52-4529-8CB3-3683BB243D77}"/>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9FDBE944-1828-473E-80F1-9F3B585D0E59}" type="slidenum">
              <a:rPr lang="en-US" altLang="zh-CN" sz="1400">
                <a:latin typeface="Times New Roman" panose="02020603050405020304" pitchFamily="18" charset="0"/>
              </a:rPr>
              <a:pPr algn="r" eaLnBrk="1" hangingPunct="1">
                <a:spcBef>
                  <a:spcPct val="50000"/>
                </a:spcBef>
              </a:pPr>
              <a:t>15</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5639751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DDD1C-78E0-461C-A35A-1BDD1E963B28}"/>
              </a:ext>
            </a:extLst>
          </p:cNvPr>
          <p:cNvSpPr>
            <a:spLocks noGrp="1"/>
          </p:cNvSpPr>
          <p:nvPr>
            <p:ph type="title"/>
          </p:nvPr>
        </p:nvSpPr>
        <p:spPr/>
        <p:txBody>
          <a:bodyPr/>
          <a:lstStyle/>
          <a:p>
            <a:r>
              <a:rPr lang="zh-CN" altLang="en-US" dirty="0"/>
              <a:t>子线程竞争结果</a:t>
            </a:r>
          </a:p>
        </p:txBody>
      </p:sp>
      <p:sp>
        <p:nvSpPr>
          <p:cNvPr id="3" name="内容占位符 2">
            <a:extLst>
              <a:ext uri="{FF2B5EF4-FFF2-40B4-BE49-F238E27FC236}">
                <a16:creationId xmlns:a16="http://schemas.microsoft.com/office/drawing/2014/main" id="{F0C10F64-4D6B-45BA-9847-DE56A4D82B08}"/>
              </a:ext>
            </a:extLst>
          </p:cNvPr>
          <p:cNvSpPr>
            <a:spLocks noGrp="1"/>
          </p:cNvSpPr>
          <p:nvPr>
            <p:ph idx="1"/>
          </p:nvPr>
        </p:nvSpPr>
        <p:spPr>
          <a:solidFill>
            <a:schemeClr val="tx1"/>
          </a:solidFill>
        </p:spPr>
        <p:txBody>
          <a:bodyPr/>
          <a:lstStyle/>
          <a:p>
            <a:pPr marL="0" indent="0">
              <a:buNone/>
            </a:pPr>
            <a:r>
              <a:rPr lang="en-US" altLang="zh-CN" dirty="0">
                <a:solidFill>
                  <a:schemeClr val="bg1"/>
                </a:solidFill>
              </a:rPr>
              <a:t>thread2 sell ticket : 100</a:t>
            </a:r>
          </a:p>
          <a:p>
            <a:pPr marL="0" indent="0">
              <a:buNone/>
            </a:pPr>
            <a:r>
              <a:rPr lang="en-US" altLang="zh-CN" dirty="0">
                <a:solidFill>
                  <a:schemeClr val="bg1"/>
                </a:solidFill>
              </a:rPr>
              <a:t>thread2 sell ticket : 98</a:t>
            </a:r>
          </a:p>
          <a:p>
            <a:pPr marL="0" indent="0">
              <a:buNone/>
            </a:pPr>
            <a:r>
              <a:rPr lang="en-US" altLang="zh-CN" dirty="0">
                <a:solidFill>
                  <a:schemeClr val="bg1"/>
                </a:solidFill>
              </a:rPr>
              <a:t>…</a:t>
            </a:r>
          </a:p>
          <a:p>
            <a:pPr marL="0" indent="0">
              <a:buNone/>
            </a:pPr>
            <a:r>
              <a:rPr lang="en-US" altLang="zh-CN" dirty="0">
                <a:solidFill>
                  <a:schemeClr val="bg1"/>
                </a:solidFill>
              </a:rPr>
              <a:t>thread2 sell ticket : 5</a:t>
            </a:r>
          </a:p>
          <a:p>
            <a:pPr marL="0" indent="0">
              <a:buNone/>
            </a:pPr>
            <a:r>
              <a:rPr lang="en-US" altLang="zh-CN" dirty="0">
                <a:solidFill>
                  <a:schemeClr val="bg1"/>
                </a:solidFill>
              </a:rPr>
              <a:t>thread2 sell ticket : 4</a:t>
            </a:r>
          </a:p>
          <a:p>
            <a:pPr marL="0" indent="0">
              <a:buNone/>
            </a:pPr>
            <a:r>
              <a:rPr lang="en-US" altLang="zh-CN" dirty="0">
                <a:solidFill>
                  <a:schemeClr val="bg1"/>
                </a:solidFill>
              </a:rPr>
              <a:t>thread2 sell ticket : 3</a:t>
            </a:r>
          </a:p>
          <a:p>
            <a:pPr marL="0" indent="0">
              <a:buNone/>
            </a:pPr>
            <a:r>
              <a:rPr lang="en-US" altLang="zh-CN" dirty="0">
                <a:solidFill>
                  <a:schemeClr val="bg1"/>
                </a:solidFill>
              </a:rPr>
              <a:t>thread2 sell ticket : 2</a:t>
            </a:r>
          </a:p>
          <a:p>
            <a:pPr marL="0" indent="0">
              <a:buNone/>
            </a:pPr>
            <a:r>
              <a:rPr lang="en-US" altLang="zh-CN" dirty="0">
                <a:solidFill>
                  <a:schemeClr val="bg1"/>
                </a:solidFill>
              </a:rPr>
              <a:t>thread2 sell ticket : 1</a:t>
            </a:r>
          </a:p>
          <a:p>
            <a:pPr marL="0" indent="0">
              <a:buNone/>
            </a:pPr>
            <a:r>
              <a:rPr lang="en-US" altLang="zh-CN" dirty="0">
                <a:solidFill>
                  <a:schemeClr val="bg1"/>
                </a:solidFill>
              </a:rPr>
              <a:t>thread1 sell ticket : 99</a:t>
            </a:r>
            <a:endParaRPr lang="zh-CN" altLang="en-US" dirty="0">
              <a:solidFill>
                <a:schemeClr val="bg1"/>
              </a:solidFill>
            </a:endParaRPr>
          </a:p>
        </p:txBody>
      </p:sp>
    </p:spTree>
    <p:extLst>
      <p:ext uri="{BB962C8B-B14F-4D97-AF65-F5344CB8AC3E}">
        <p14:creationId xmlns:p14="http://schemas.microsoft.com/office/powerpoint/2010/main" val="5028534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5137150" y="4899025"/>
            <a:ext cx="1673225" cy="358775"/>
          </a:xfrm>
          <a:prstGeom prst="rect">
            <a:avLst/>
          </a:prstGeom>
          <a:noFill/>
          <a:ln w="9525">
            <a:noFill/>
          </a:ln>
        </p:spPr>
        <p:txBody>
          <a:bodyPr lIns="71644" tIns="35822" rIns="71644" bIns="35822"/>
          <a:lstStyle>
            <a:defPPr>
              <a:defRPr lang="zh-CN"/>
            </a:defPPr>
            <a:lvl1pPr marL="0" lvl="0" indent="0" algn="r" defTabSz="914400" rtl="0" eaLnBrk="1" fontAlgn="base" latinLnBrk="0" hangingPunct="1">
              <a:lnSpc>
                <a:spcPct val="100000"/>
              </a:lnSpc>
              <a:spcBef>
                <a:spcPct val="0"/>
              </a:spcBef>
              <a:spcAft>
                <a:spcPct val="0"/>
              </a:spcAft>
              <a:buNone/>
              <a:defRPr sz="800" b="0" i="0" u="none" kern="1200" baseline="0">
                <a:solidFill>
                  <a:schemeClr val="tx1"/>
                </a:solidFill>
                <a:latin typeface="Times New Roman" panose="02020603050405020304" pitchFamily="2" charset="0"/>
                <a:ea typeface="隶书" pitchFamily="1"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9pPr>
          </a:lstStyle>
          <a:p>
            <a:pPr defTabSz="717550"/>
            <a:fld id="{9A0DB2DC-4C9A-4742-B13C-FB6460FD3503}" type="slidenum">
              <a:rPr lang="zh-CN" altLang="en-US" noProof="1" smtClean="0">
                <a:latin typeface="Arial" panose="020B0604020202020204" pitchFamily="34" charset="0"/>
                <a:ea typeface="宋体" panose="02010600030101010101" pitchFamily="2" charset="-122"/>
              </a:rPr>
              <a:pPr defTabSz="717550"/>
              <a:t>17</a:t>
            </a:fld>
            <a:endParaRPr lang="zh-CN" altLang="en-US">
              <a:latin typeface="Arial" panose="020B0604020202020204" pitchFamily="34" charset="0"/>
              <a:ea typeface="宋体" panose="02010600030101010101" pitchFamily="2" charset="-122"/>
            </a:endParaRPr>
          </a:p>
        </p:txBody>
      </p:sp>
      <p:sp>
        <p:nvSpPr>
          <p:cNvPr id="20482" name="标题 20481"/>
          <p:cNvSpPr>
            <a:spLocks noGrp="1"/>
          </p:cNvSpPr>
          <p:nvPr>
            <p:ph type="title"/>
          </p:nvPr>
        </p:nvSpPr>
        <p:spPr/>
        <p:txBody>
          <a:bodyPr vert="horz" wrap="square" lIns="91437" tIns="45718" rIns="91437" bIns="45718" numCol="1" anchor="ctr" anchorCtr="0" compatLnSpc="1">
            <a:prstTxWarp prst="textNoShape">
              <a:avLst/>
            </a:prstTxWarp>
          </a:bodyPr>
          <a:lstStyle/>
          <a:p>
            <a:r>
              <a:rPr lang="zh-CN" altLang="en-US" sz="4082" dirty="0">
                <a:latin typeface="宋体" panose="02010600030101010101" pitchFamily="2" charset="-122"/>
              </a:rPr>
              <a:t>多线程测试</a:t>
            </a:r>
          </a:p>
        </p:txBody>
      </p:sp>
      <p:sp>
        <p:nvSpPr>
          <p:cNvPr id="20483" name="文本占位符 20482"/>
          <p:cNvSpPr>
            <a:spLocks noGrp="1"/>
          </p:cNvSpPr>
          <p:nvPr>
            <p:ph type="body" sz="half" idx="1"/>
          </p:nvPr>
        </p:nvSpPr>
        <p:spPr>
          <a:xfrm>
            <a:off x="611560" y="1340768"/>
            <a:ext cx="8340153" cy="4867621"/>
          </a:xfrm>
        </p:spPr>
        <p:txBody>
          <a:bodyPr vert="horz" wrap="square" lIns="91437" tIns="45718" rIns="91437" bIns="45718" numCol="1" anchor="t" anchorCtr="0" compatLnSpc="1">
            <a:prstTxWarp prst="textNoShape">
              <a:avLst/>
            </a:prstTxWarp>
          </a:bodyPr>
          <a:lstStyle/>
          <a:p>
            <a:pPr>
              <a:spcBef>
                <a:spcPct val="0"/>
              </a:spcBef>
              <a:buClr>
                <a:schemeClr val="accent1"/>
              </a:buClr>
            </a:pPr>
            <a:r>
              <a:rPr lang="zh-CN" altLang="en-US" sz="3061" dirty="0"/>
              <a:t>多线程的平台依赖性：多线程是依赖所运行的平台实现的。为确保程序能够在给定的平台上正确运行，需要进行适当的测试。</a:t>
            </a:r>
            <a:endParaRPr lang="en-US" altLang="zh-CN" sz="3061" dirty="0"/>
          </a:p>
          <a:p>
            <a:pPr>
              <a:spcBef>
                <a:spcPct val="0"/>
              </a:spcBef>
              <a:buClr>
                <a:schemeClr val="accent1"/>
              </a:buClr>
            </a:pPr>
            <a:endParaRPr lang="zh-CN" altLang="en-US" sz="3061" dirty="0"/>
          </a:p>
          <a:p>
            <a:pPr>
              <a:spcBef>
                <a:spcPct val="0"/>
              </a:spcBef>
              <a:buClr>
                <a:schemeClr val="accent1"/>
              </a:buClr>
            </a:pPr>
            <a:r>
              <a:rPr lang="zh-CN" altLang="en-US" sz="3061" dirty="0">
                <a:latin typeface="+mn-ea"/>
              </a:rPr>
              <a:t>线程控制问题</a:t>
            </a:r>
            <a:r>
              <a:rPr lang="en-US" altLang="zh-CN" sz="3061" dirty="0">
                <a:latin typeface="+mn-ea"/>
              </a:rPr>
              <a:t>:</a:t>
            </a:r>
            <a:r>
              <a:rPr lang="zh-CN" altLang="en-US" sz="3061" dirty="0">
                <a:latin typeface="+mn-ea"/>
              </a:rPr>
              <a:t>仅仅将程序分解为两个不同的线程并不意味着得到期望的性能。达到这个目标可能需要进行线程间的协调。</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04836D39-DB4E-4655-9BAF-625A2E2AC029}"/>
              </a:ext>
            </a:extLst>
          </p:cNvPr>
          <p:cNvSpPr>
            <a:spLocks noGrp="1"/>
          </p:cNvSpPr>
          <p:nvPr>
            <p:ph type="sldNum" sz="quarter" idx="12"/>
          </p:nvPr>
        </p:nvSpPr>
        <p:spPr>
          <a:xfrm>
            <a:off x="5137150" y="4899025"/>
            <a:ext cx="1673225" cy="358775"/>
          </a:xfrm>
          <a:prstGeom prst="rect">
            <a:avLst/>
          </a:prstGeom>
          <a:noFill/>
          <a:ln w="9525">
            <a:noFill/>
          </a:ln>
        </p:spPr>
        <p:txBody>
          <a:bodyPr lIns="71644" tIns="35822" rIns="71644" bIns="35822"/>
          <a:lstStyle>
            <a:defPPr>
              <a:defRPr lang="zh-CN"/>
            </a:defPPr>
            <a:lvl1pPr marL="0" lvl="0" indent="0" algn="r" defTabSz="914400" rtl="0" eaLnBrk="1" fontAlgn="base" latinLnBrk="0" hangingPunct="1">
              <a:lnSpc>
                <a:spcPct val="100000"/>
              </a:lnSpc>
              <a:spcBef>
                <a:spcPct val="0"/>
              </a:spcBef>
              <a:spcAft>
                <a:spcPct val="0"/>
              </a:spcAft>
              <a:buNone/>
              <a:defRPr sz="800" b="0" i="0" u="none" kern="1200" baseline="0">
                <a:solidFill>
                  <a:schemeClr val="tx1"/>
                </a:solidFill>
                <a:latin typeface="Times New Roman" panose="02020603050405020304" pitchFamily="2" charset="0"/>
                <a:ea typeface="隶书" pitchFamily="1"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9pPr>
          </a:lstStyle>
          <a:p>
            <a:pPr defTabSz="717550"/>
            <a:fld id="{9A0DB2DC-4C9A-4742-B13C-FB6460FD3503}" type="slidenum">
              <a:rPr lang="zh-CN" altLang="en-US" noProof="1" smtClean="0">
                <a:latin typeface="Arial" panose="020B0604020202020204" pitchFamily="34" charset="0"/>
                <a:ea typeface="宋体" panose="02010600030101010101" pitchFamily="2" charset="-122"/>
              </a:rPr>
              <a:pPr defTabSz="717550"/>
              <a:t>18</a:t>
            </a:fld>
            <a:endParaRPr lang="zh-CN" altLang="zh-CN"/>
          </a:p>
        </p:txBody>
      </p:sp>
      <p:sp>
        <p:nvSpPr>
          <p:cNvPr id="21506" name="Rectangle 2">
            <a:extLst>
              <a:ext uri="{FF2B5EF4-FFF2-40B4-BE49-F238E27FC236}">
                <a16:creationId xmlns:a16="http://schemas.microsoft.com/office/drawing/2014/main" id="{D0EED8BD-DE09-47A6-A226-E2849EE0C264}"/>
              </a:ext>
            </a:extLst>
          </p:cNvPr>
          <p:cNvSpPr>
            <a:spLocks noGrp="1" noChangeArrowheads="1"/>
          </p:cNvSpPr>
          <p:nvPr>
            <p:ph type="title"/>
          </p:nvPr>
        </p:nvSpPr>
        <p:spPr>
          <a:noFill/>
          <a:ln/>
        </p:spPr>
        <p:txBody>
          <a:bodyPr/>
          <a:lstStyle/>
          <a:p>
            <a:r>
              <a:rPr lang="zh-CN" altLang="zh-CN" sz="4082" dirty="0">
                <a:latin typeface="宋体" panose="02010600030101010101" pitchFamily="2" charset="-122"/>
              </a:rPr>
              <a:t>一个线程的生命周期</a:t>
            </a:r>
          </a:p>
        </p:txBody>
      </p:sp>
      <p:graphicFrame>
        <p:nvGraphicFramePr>
          <p:cNvPr id="21507" name="Object 3">
            <a:extLst>
              <a:ext uri="{FF2B5EF4-FFF2-40B4-BE49-F238E27FC236}">
                <a16:creationId xmlns:a16="http://schemas.microsoft.com/office/drawing/2014/main" id="{41C15DA1-077F-4AAB-8513-95D9A7F2889E}"/>
              </a:ext>
            </a:extLst>
          </p:cNvPr>
          <p:cNvGraphicFramePr>
            <a:graphicFrameLocks noGrp="1" noChangeAspect="1"/>
          </p:cNvGraphicFramePr>
          <p:nvPr>
            <p:ph idx="1"/>
          </p:nvPr>
        </p:nvGraphicFramePr>
        <p:xfrm>
          <a:off x="164009" y="1316121"/>
          <a:ext cx="8542634" cy="4867621"/>
        </p:xfrm>
        <a:graphic>
          <a:graphicData uri="http://schemas.openxmlformats.org/presentationml/2006/ole">
            <mc:AlternateContent xmlns:mc="http://schemas.openxmlformats.org/markup-compatibility/2006">
              <mc:Choice xmlns:v="urn:schemas-microsoft-com:vml" Requires="v">
                <p:oleObj r:id="rId2" imgW="8185320" imgH="3473640" progId="Visio.Drawing.11">
                  <p:embed/>
                </p:oleObj>
              </mc:Choice>
              <mc:Fallback>
                <p:oleObj r:id="rId2" imgW="8185320" imgH="3473640" progId="Visio.Drawing.11">
                  <p:embed/>
                  <p:pic>
                    <p:nvPicPr>
                      <p:cNvPr id="21507" name="Object 3">
                        <a:extLst>
                          <a:ext uri="{FF2B5EF4-FFF2-40B4-BE49-F238E27FC236}">
                            <a16:creationId xmlns:a16="http://schemas.microsoft.com/office/drawing/2014/main" id="{41C15DA1-077F-4AAB-8513-95D9A7F28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09" y="1316121"/>
                        <a:ext cx="8542634" cy="4867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a:extLst>
              <a:ext uri="{FF2B5EF4-FFF2-40B4-BE49-F238E27FC236}">
                <a16:creationId xmlns:a16="http://schemas.microsoft.com/office/drawing/2014/main" id="{F3087250-F463-41B2-ACCD-EB5ADEF9CB49}"/>
              </a:ext>
            </a:extLst>
          </p:cNvPr>
          <p:cNvSpPr>
            <a:spLocks noGrp="1"/>
          </p:cNvSpPr>
          <p:nvPr>
            <p:ph type="sldNum" sz="quarter" idx="12"/>
          </p:nvPr>
        </p:nvSpPr>
        <p:spPr>
          <a:xfrm>
            <a:off x="5137150" y="4899025"/>
            <a:ext cx="1673225" cy="358775"/>
          </a:xfrm>
          <a:prstGeom prst="rect">
            <a:avLst/>
          </a:prstGeom>
          <a:noFill/>
          <a:ln w="9525">
            <a:noFill/>
          </a:ln>
        </p:spPr>
        <p:txBody>
          <a:bodyPr lIns="71644" tIns="35822" rIns="71644" bIns="35822"/>
          <a:lstStyle>
            <a:defPPr>
              <a:defRPr lang="zh-CN"/>
            </a:defPPr>
            <a:lvl1pPr marL="0" lvl="0" indent="0" algn="r" defTabSz="914400" rtl="0" eaLnBrk="1" fontAlgn="base" latinLnBrk="0" hangingPunct="1">
              <a:lnSpc>
                <a:spcPct val="100000"/>
              </a:lnSpc>
              <a:spcBef>
                <a:spcPct val="0"/>
              </a:spcBef>
              <a:spcAft>
                <a:spcPct val="0"/>
              </a:spcAft>
              <a:buNone/>
              <a:defRPr sz="800" b="0" i="0" u="none" kern="1200" baseline="0">
                <a:solidFill>
                  <a:schemeClr val="tx1"/>
                </a:solidFill>
                <a:latin typeface="Times New Roman" panose="02020603050405020304" pitchFamily="2" charset="0"/>
                <a:ea typeface="隶书" pitchFamily="1"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9pPr>
          </a:lstStyle>
          <a:p>
            <a:pPr defTabSz="717550"/>
            <a:fld id="{9A0DB2DC-4C9A-4742-B13C-FB6460FD3503}" type="slidenum">
              <a:rPr lang="zh-CN" altLang="en-US" noProof="1" smtClean="0">
                <a:latin typeface="Arial" panose="020B0604020202020204" pitchFamily="34" charset="0"/>
                <a:ea typeface="宋体" panose="02010600030101010101" pitchFamily="2" charset="-122"/>
              </a:rPr>
              <a:pPr defTabSz="717550"/>
              <a:t>19</a:t>
            </a:fld>
            <a:endParaRPr lang="zh-CN" altLang="zh-CN"/>
          </a:p>
        </p:txBody>
      </p:sp>
      <p:sp>
        <p:nvSpPr>
          <p:cNvPr id="22530" name="Rectangle 2">
            <a:extLst>
              <a:ext uri="{FF2B5EF4-FFF2-40B4-BE49-F238E27FC236}">
                <a16:creationId xmlns:a16="http://schemas.microsoft.com/office/drawing/2014/main" id="{740813B0-A352-480A-A1B5-9767CB275A68}"/>
              </a:ext>
            </a:extLst>
          </p:cNvPr>
          <p:cNvSpPr>
            <a:spLocks noGrp="1" noChangeArrowheads="1"/>
          </p:cNvSpPr>
          <p:nvPr>
            <p:ph type="title"/>
          </p:nvPr>
        </p:nvSpPr>
        <p:spPr>
          <a:noFill/>
          <a:ln/>
        </p:spPr>
        <p:txBody>
          <a:bodyPr/>
          <a:lstStyle/>
          <a:p>
            <a:r>
              <a:rPr lang="zh-CN" altLang="zh-CN" sz="4082" dirty="0">
                <a:latin typeface="宋体" panose="02010600030101010101" pitchFamily="2" charset="-122"/>
              </a:rPr>
              <a:t>线程的管理</a:t>
            </a:r>
          </a:p>
        </p:txBody>
      </p:sp>
      <p:sp>
        <p:nvSpPr>
          <p:cNvPr id="22531" name="Rectangle 3">
            <a:extLst>
              <a:ext uri="{FF2B5EF4-FFF2-40B4-BE49-F238E27FC236}">
                <a16:creationId xmlns:a16="http://schemas.microsoft.com/office/drawing/2014/main" id="{CEFA5EBB-9539-44CD-8CBA-2CD0C5B34A0E}"/>
              </a:ext>
            </a:extLst>
          </p:cNvPr>
          <p:cNvSpPr>
            <a:spLocks noGrp="1" noChangeArrowheads="1"/>
          </p:cNvSpPr>
          <p:nvPr>
            <p:ph type="body" sz="half" idx="1"/>
          </p:nvPr>
        </p:nvSpPr>
        <p:spPr>
          <a:xfrm>
            <a:off x="346242" y="1225005"/>
            <a:ext cx="8340153" cy="4867621"/>
          </a:xfrm>
          <a:noFill/>
          <a:ln/>
        </p:spPr>
        <p:txBody>
          <a:bodyPr/>
          <a:lstStyle/>
          <a:p>
            <a:pPr>
              <a:spcBef>
                <a:spcPct val="0"/>
              </a:spcBef>
              <a:buFont typeface="Wingdings" panose="05000000000000000000" pitchFamily="2" charset="2"/>
              <a:buNone/>
            </a:pPr>
            <a:r>
              <a:rPr lang="zh-CN" altLang="zh-CN" dirty="0">
                <a:ea typeface="华文隶书" pitchFamily="2" charset="-122"/>
              </a:rPr>
              <a:t>线程是在操作系统</a:t>
            </a:r>
            <a:r>
              <a:rPr lang="zh-CN" altLang="en-US" dirty="0">
                <a:ea typeface="华文隶书" pitchFamily="2" charset="-122"/>
              </a:rPr>
              <a:t>的</a:t>
            </a:r>
            <a:r>
              <a:rPr lang="zh-CN" altLang="zh-CN" dirty="0">
                <a:ea typeface="华文隶书" pitchFamily="2" charset="-122"/>
              </a:rPr>
              <a:t>调度算法控制下运行的。除非线程间被显式同步，否则线程的运行是完全异步的，即一组线程的运行顺序和时长不可预知。</a:t>
            </a:r>
          </a:p>
          <a:p>
            <a:pPr>
              <a:spcBef>
                <a:spcPct val="0"/>
              </a:spcBef>
            </a:pPr>
            <a:r>
              <a:rPr lang="zh-CN" altLang="zh-CN" dirty="0">
                <a:solidFill>
                  <a:srgbClr val="003CFC"/>
                </a:solidFill>
              </a:rPr>
              <a:t>几种常见的线程协作方法：</a:t>
            </a:r>
          </a:p>
          <a:p>
            <a:pPr>
              <a:spcBef>
                <a:spcPct val="0"/>
              </a:spcBef>
            </a:pPr>
            <a:r>
              <a:rPr lang="zh-CN" altLang="zh-CN" dirty="0"/>
              <a:t>1、设定线程优先级，使某些线程在抢占CPU时间上有较高优先权</a:t>
            </a:r>
            <a:r>
              <a:rPr lang="zh-CN" altLang="en-US" dirty="0"/>
              <a:t>。</a:t>
            </a:r>
            <a:endParaRPr lang="zh-CN" altLang="zh-CN" dirty="0"/>
          </a:p>
          <a:p>
            <a:pPr>
              <a:spcBef>
                <a:spcPct val="0"/>
              </a:spcBef>
            </a:pPr>
            <a:r>
              <a:rPr lang="zh-CN" altLang="zh-CN" dirty="0">
                <a:latin typeface="+mn-ea"/>
              </a:rPr>
              <a:t>2、通过sleep或yield()使线程暂时释放CPU资源，允许线程调度程序选择其他线程使用CPU资源。只是sleep()在线程重新调度之前先等待一段固定时间。</a:t>
            </a:r>
          </a:p>
          <a:p>
            <a:pPr>
              <a:spcBef>
                <a:spcPct val="0"/>
              </a:spcBef>
            </a:pPr>
            <a:r>
              <a:rPr lang="zh-CN" altLang="zh-CN" dirty="0"/>
              <a:t>3、线程的同步化</a:t>
            </a:r>
            <a:r>
              <a:rPr lang="zh-CN" altLang="en-US" dirty="0"/>
              <a:t>。</a:t>
            </a:r>
            <a:endParaRPr lang="zh-CN" altLang="zh-C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vert="horz" wrap="square" lIns="91379" tIns="45690" rIns="91379" bIns="45690" numCol="1" anchor="ctr" anchorCtr="0" compatLnSpc="1">
            <a:prstTxWarp prst="textNoShape">
              <a:avLst/>
            </a:prstTxWarp>
          </a:bodyPr>
          <a:lstStyle/>
          <a:p>
            <a:r>
              <a:rPr lang="zh-CN" dirty="0">
                <a:sym typeface="+mn-ea"/>
              </a:rPr>
              <a:t>多任务</a:t>
            </a:r>
          </a:p>
        </p:txBody>
      </p:sp>
      <p:sp>
        <p:nvSpPr>
          <p:cNvPr id="9218" name="文本占位符 2"/>
          <p:cNvSpPr>
            <a:spLocks noGrp="1"/>
          </p:cNvSpPr>
          <p:nvPr>
            <p:ph type="body" sz="half" idx="1"/>
          </p:nvPr>
        </p:nvSpPr>
        <p:spPr>
          <a:xfrm>
            <a:off x="278613" y="1417361"/>
            <a:ext cx="8499303" cy="4226974"/>
          </a:xfrm>
        </p:spPr>
        <p:txBody>
          <a:bodyPr vert="horz" wrap="square" lIns="91379" tIns="45690" rIns="91379" bIns="45690" numCol="1" anchor="t" anchorCtr="0" compatLnSpc="1">
            <a:prstTxWarp prst="textNoShape">
              <a:avLst/>
            </a:prstTxWarp>
          </a:bodyPr>
          <a:lstStyle/>
          <a:p>
            <a:pPr>
              <a:lnSpc>
                <a:spcPct val="100000"/>
              </a:lnSpc>
              <a:buClr>
                <a:schemeClr val="accent1"/>
              </a:buClr>
              <a:buSzTx/>
            </a:pPr>
            <a:r>
              <a:rPr sz="3061" dirty="0"/>
              <a:t>一个常用于描述每天紧张忙碌的生活节奏的计算机术语是“多任务”，意思是同时做多件事，如一边浏览Web站点，一边参加电话会议，同时还做压腿练习。</a:t>
            </a:r>
          </a:p>
          <a:p>
            <a:pPr>
              <a:lnSpc>
                <a:spcPct val="100000"/>
              </a:lnSpc>
              <a:buClr>
                <a:schemeClr val="accent1"/>
              </a:buClr>
              <a:buSzTx/>
            </a:pPr>
            <a:r>
              <a:rPr lang="zh-CN" altLang="en-US" sz="3061" dirty="0"/>
              <a:t>操作系统</a:t>
            </a:r>
            <a:r>
              <a:rPr sz="3061" dirty="0" err="1"/>
              <a:t>的一个复杂特性是，能够</a:t>
            </a:r>
            <a:r>
              <a:rPr lang="zh-CN" altLang="en-US" sz="3061" dirty="0"/>
              <a:t>支持</a:t>
            </a:r>
            <a:r>
              <a:rPr sz="3061" dirty="0" err="1"/>
              <a:t>编写具有多任务功能的程序</a:t>
            </a:r>
            <a:r>
              <a:rPr sz="3061" dirty="0"/>
              <a:t>。</a:t>
            </a:r>
            <a:endParaRPr lang="en-US" altLang="zh-CN" sz="3061" dirty="0"/>
          </a:p>
          <a:p>
            <a:pPr>
              <a:lnSpc>
                <a:spcPct val="100000"/>
              </a:lnSpc>
              <a:buClr>
                <a:schemeClr val="accent1"/>
              </a:buClr>
              <a:buSzTx/>
            </a:pPr>
            <a:r>
              <a:rPr sz="3061" dirty="0" err="1"/>
              <a:t>计算机</a:t>
            </a:r>
            <a:r>
              <a:rPr lang="zh-CN" altLang="en-US" sz="3061" dirty="0"/>
              <a:t>程序中</a:t>
            </a:r>
            <a:r>
              <a:rPr sz="3061" dirty="0" err="1"/>
              <a:t>同时处理的每一个任务</a:t>
            </a:r>
            <a:r>
              <a:rPr lang="zh-CN" altLang="en-US" sz="3061" dirty="0"/>
              <a:t>，分为</a:t>
            </a:r>
            <a:r>
              <a:rPr sz="3061" dirty="0"/>
              <a:t>“</a:t>
            </a:r>
            <a:r>
              <a:rPr sz="3061" dirty="0" err="1"/>
              <a:t>线程</a:t>
            </a:r>
            <a:r>
              <a:rPr sz="3061" dirty="0"/>
              <a:t>”</a:t>
            </a:r>
            <a:r>
              <a:rPr lang="zh-CN" altLang="en-US" sz="3061" dirty="0"/>
              <a:t>和</a:t>
            </a:r>
            <a:r>
              <a:rPr lang="en-US" altLang="zh-CN" sz="3061" dirty="0"/>
              <a:t>”</a:t>
            </a:r>
            <a:r>
              <a:rPr lang="zh-CN" altLang="en-US" sz="3061" dirty="0"/>
              <a:t>进程</a:t>
            </a:r>
            <a:r>
              <a:rPr lang="en-US" altLang="zh-CN" sz="3061" dirty="0"/>
              <a:t>”</a:t>
            </a:r>
            <a:r>
              <a:rPr lang="zh-CN" altLang="en-US" sz="3061" dirty="0"/>
              <a:t>两种。</a:t>
            </a:r>
            <a:endParaRPr lang="en-US" altLang="zh-CN" sz="3061" dirty="0"/>
          </a:p>
          <a:p>
            <a:pPr>
              <a:lnSpc>
                <a:spcPct val="100000"/>
              </a:lnSpc>
              <a:buClr>
                <a:schemeClr val="accent1"/>
              </a:buClr>
              <a:buSzTx/>
            </a:pPr>
            <a:r>
              <a:rPr lang="zh-CN" altLang="en-US" sz="3061" dirty="0"/>
              <a:t>编写多</a:t>
            </a:r>
            <a:r>
              <a:rPr sz="3061" dirty="0" err="1"/>
              <a:t>任务</a:t>
            </a:r>
            <a:r>
              <a:rPr lang="zh-CN" altLang="en-US" sz="3061" dirty="0"/>
              <a:t>程序</a:t>
            </a:r>
            <a:r>
              <a:rPr sz="3061" dirty="0" err="1"/>
              <a:t>称为</a:t>
            </a:r>
            <a:r>
              <a:rPr sz="3061" dirty="0"/>
              <a:t>“</a:t>
            </a:r>
            <a:r>
              <a:rPr lang="zh-CN" altLang="en-US" sz="3061" dirty="0"/>
              <a:t>并发编程</a:t>
            </a:r>
            <a:r>
              <a:rPr sz="3061" dirty="0"/>
              <a: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a:extLst>
              <a:ext uri="{FF2B5EF4-FFF2-40B4-BE49-F238E27FC236}">
                <a16:creationId xmlns:a16="http://schemas.microsoft.com/office/drawing/2014/main" id="{8217CF4E-3161-4378-9887-2E74FB78A09F}"/>
              </a:ext>
            </a:extLst>
          </p:cNvPr>
          <p:cNvSpPr>
            <a:spLocks noGrp="1"/>
          </p:cNvSpPr>
          <p:nvPr>
            <p:ph type="sldNum" sz="quarter" idx="12"/>
          </p:nvPr>
        </p:nvSpPr>
        <p:spPr>
          <a:xfrm>
            <a:off x="5137150" y="4899025"/>
            <a:ext cx="1673225" cy="358775"/>
          </a:xfrm>
          <a:prstGeom prst="rect">
            <a:avLst/>
          </a:prstGeom>
          <a:noFill/>
          <a:ln w="9525">
            <a:noFill/>
          </a:ln>
        </p:spPr>
        <p:txBody>
          <a:bodyPr lIns="71644" tIns="35822" rIns="71644" bIns="35822"/>
          <a:lstStyle>
            <a:defPPr>
              <a:defRPr lang="zh-CN"/>
            </a:defPPr>
            <a:lvl1pPr marL="0" lvl="0" indent="0" algn="r" defTabSz="914400" rtl="0" eaLnBrk="1" fontAlgn="base" latinLnBrk="0" hangingPunct="1">
              <a:lnSpc>
                <a:spcPct val="100000"/>
              </a:lnSpc>
              <a:spcBef>
                <a:spcPct val="0"/>
              </a:spcBef>
              <a:spcAft>
                <a:spcPct val="0"/>
              </a:spcAft>
              <a:buNone/>
              <a:defRPr sz="800" b="0" i="0" u="none" kern="1200" baseline="0">
                <a:solidFill>
                  <a:schemeClr val="tx1"/>
                </a:solidFill>
                <a:latin typeface="Times New Roman" panose="02020603050405020304" pitchFamily="2" charset="0"/>
                <a:ea typeface="隶书" pitchFamily="1"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9pPr>
          </a:lstStyle>
          <a:p>
            <a:pPr defTabSz="717550"/>
            <a:fld id="{9A0DB2DC-4C9A-4742-B13C-FB6460FD3503}" type="slidenum">
              <a:rPr lang="zh-CN" altLang="en-US" noProof="1" smtClean="0">
                <a:latin typeface="Arial" panose="020B0604020202020204" pitchFamily="34" charset="0"/>
                <a:ea typeface="宋体" panose="02010600030101010101" pitchFamily="2" charset="-122"/>
              </a:rPr>
              <a:pPr defTabSz="717550"/>
              <a:t>20</a:t>
            </a:fld>
            <a:endParaRPr lang="zh-CN" altLang="zh-CN"/>
          </a:p>
        </p:txBody>
      </p:sp>
      <p:sp>
        <p:nvSpPr>
          <p:cNvPr id="23554" name="Rectangle 2">
            <a:extLst>
              <a:ext uri="{FF2B5EF4-FFF2-40B4-BE49-F238E27FC236}">
                <a16:creationId xmlns:a16="http://schemas.microsoft.com/office/drawing/2014/main" id="{FC1D7ED9-5A17-4687-B822-B36A6B814D76}"/>
              </a:ext>
            </a:extLst>
          </p:cNvPr>
          <p:cNvSpPr>
            <a:spLocks noGrp="1" noChangeArrowheads="1"/>
          </p:cNvSpPr>
          <p:nvPr>
            <p:ph type="title"/>
          </p:nvPr>
        </p:nvSpPr>
        <p:spPr>
          <a:noFill/>
          <a:ln/>
        </p:spPr>
        <p:txBody>
          <a:bodyPr/>
          <a:lstStyle/>
          <a:p>
            <a:r>
              <a:rPr lang="zh-CN" altLang="zh-CN" sz="4082" dirty="0">
                <a:latin typeface="宋体" panose="02010600030101010101" pitchFamily="2" charset="-122"/>
              </a:rPr>
              <a:t>线程优先级</a:t>
            </a:r>
          </a:p>
        </p:txBody>
      </p:sp>
      <p:sp>
        <p:nvSpPr>
          <p:cNvPr id="23555" name="Rectangle 3">
            <a:extLst>
              <a:ext uri="{FF2B5EF4-FFF2-40B4-BE49-F238E27FC236}">
                <a16:creationId xmlns:a16="http://schemas.microsoft.com/office/drawing/2014/main" id="{DFA9B4EC-2D14-4CC9-8781-486E0B9CA3E0}"/>
              </a:ext>
            </a:extLst>
          </p:cNvPr>
          <p:cNvSpPr>
            <a:spLocks noGrp="1" noChangeArrowheads="1"/>
          </p:cNvSpPr>
          <p:nvPr>
            <p:ph type="body" sz="half" idx="1"/>
          </p:nvPr>
        </p:nvSpPr>
        <p:spPr>
          <a:xfrm>
            <a:off x="346242" y="1225006"/>
            <a:ext cx="8340153" cy="5012306"/>
          </a:xfrm>
          <a:noFill/>
          <a:ln/>
        </p:spPr>
        <p:txBody>
          <a:bodyPr/>
          <a:lstStyle/>
          <a:p>
            <a:pPr>
              <a:spcBef>
                <a:spcPct val="0"/>
              </a:spcBef>
            </a:pPr>
            <a:r>
              <a:rPr lang="zh-CN" altLang="zh-CN" sz="2400" dirty="0"/>
              <a:t>抢占：一个需要运行的较高优先级的线程会抢占一个较低优先级的线程。</a:t>
            </a:r>
          </a:p>
          <a:p>
            <a:pPr>
              <a:spcBef>
                <a:spcPct val="0"/>
              </a:spcBef>
            </a:pPr>
            <a:r>
              <a:rPr lang="zh-CN" altLang="en-US" sz="2400" dirty="0">
                <a:latin typeface="+mn-ea"/>
              </a:rPr>
              <a:t>例：把售票程序的子</a:t>
            </a:r>
            <a:r>
              <a:rPr lang="zh-CN" altLang="zh-CN" sz="2400" dirty="0">
                <a:latin typeface="+mn-ea"/>
              </a:rPr>
              <a:t>线程设</a:t>
            </a:r>
            <a:r>
              <a:rPr lang="zh-CN" altLang="en-US" sz="2400" dirty="0">
                <a:latin typeface="+mn-ea"/>
              </a:rPr>
              <a:t>为</a:t>
            </a:r>
            <a:r>
              <a:rPr lang="zh-CN" altLang="zh-CN" sz="2400" dirty="0">
                <a:latin typeface="+mn-ea"/>
              </a:rPr>
              <a:t>不同优先级</a:t>
            </a:r>
            <a:r>
              <a:rPr lang="zh-CN" altLang="en-US" sz="2400" dirty="0">
                <a:latin typeface="+mn-ea"/>
              </a:rPr>
              <a:t>。</a:t>
            </a:r>
            <a:endParaRPr lang="zh-CN" altLang="zh-CN" sz="2400" dirty="0">
              <a:latin typeface="+mn-ea"/>
            </a:endParaRPr>
          </a:p>
          <a:p>
            <a:pPr marL="0" indent="0">
              <a:spcBef>
                <a:spcPct val="0"/>
              </a:spcBef>
              <a:buNone/>
            </a:pPr>
            <a:r>
              <a:rPr lang="en-US" altLang="zh-CN" sz="2400" dirty="0">
                <a:latin typeface="Consolas" panose="020B0609020204030204" pitchFamily="49" charset="0"/>
              </a:rPr>
              <a:t>for (</a:t>
            </a:r>
            <a:r>
              <a:rPr lang="en-US" altLang="zh-CN" sz="2400" dirty="0" err="1">
                <a:latin typeface="Consolas" panose="020B0609020204030204" pitchFamily="49" charset="0"/>
              </a:rPr>
              <a:t>i</a:t>
            </a:r>
            <a:r>
              <a:rPr lang="en-US" altLang="zh-CN" sz="2400" dirty="0">
                <a:latin typeface="Consolas" panose="020B0609020204030204" pitchFamily="49" charset="0"/>
              </a:rPr>
              <a:t>=0;i&lt;2;i++){</a:t>
            </a:r>
          </a:p>
          <a:p>
            <a:pPr marL="0" indent="0">
              <a:spcBef>
                <a:spcPct val="0"/>
              </a:spcBef>
              <a:buNone/>
            </a:pPr>
            <a:r>
              <a:rPr lang="en-US" altLang="zh-CN" sz="2400" dirty="0">
                <a:latin typeface="Consolas" panose="020B0609020204030204" pitchFamily="49" charset="0"/>
              </a:rPr>
              <a:t>    	</a:t>
            </a:r>
            <a:r>
              <a:rPr lang="en-US" altLang="zh-CN" sz="2400" dirty="0" err="1">
                <a:latin typeface="Consolas" panose="020B0609020204030204" pitchFamily="49" charset="0"/>
              </a:rPr>
              <a:t>hThread</a:t>
            </a:r>
            <a:r>
              <a:rPr lang="en-US" altLang="zh-CN" sz="2400" dirty="0">
                <a:latin typeface="Consolas" panose="020B0609020204030204" pitchFamily="49" charset="0"/>
              </a:rPr>
              <a:t>[</a:t>
            </a:r>
            <a:r>
              <a:rPr lang="en-US" altLang="zh-CN" sz="2400" dirty="0" err="1">
                <a:latin typeface="Consolas" panose="020B0609020204030204" pitchFamily="49" charset="0"/>
              </a:rPr>
              <a:t>i</a:t>
            </a:r>
            <a:r>
              <a:rPr lang="en-US" altLang="zh-CN" sz="2400" dirty="0">
                <a:latin typeface="Consolas" panose="020B0609020204030204" pitchFamily="49" charset="0"/>
              </a:rPr>
              <a:t>] =_</a:t>
            </a:r>
            <a:r>
              <a:rPr lang="en-US" altLang="zh-CN" sz="2400" dirty="0" err="1">
                <a:latin typeface="Consolas" panose="020B0609020204030204" pitchFamily="49" charset="0"/>
              </a:rPr>
              <a:t>beginthreadex</a:t>
            </a:r>
            <a:r>
              <a:rPr lang="en-US" altLang="zh-CN" sz="2400" dirty="0">
                <a:latin typeface="Consolas" panose="020B0609020204030204" pitchFamily="49" charset="0"/>
              </a:rPr>
              <a:t>(NULL,0,myThreadFun,(void*)&amp;</a:t>
            </a:r>
            <a:r>
              <a:rPr lang="en-US" altLang="zh-CN" sz="2400" dirty="0" err="1">
                <a:latin typeface="Consolas" panose="020B0609020204030204" pitchFamily="49" charset="0"/>
              </a:rPr>
              <a:t>tid</a:t>
            </a:r>
            <a:r>
              <a:rPr lang="en-US" altLang="zh-CN" sz="2400" dirty="0">
                <a:latin typeface="Consolas" panose="020B0609020204030204" pitchFamily="49" charset="0"/>
              </a:rPr>
              <a:t>[</a:t>
            </a:r>
            <a:r>
              <a:rPr lang="en-US" altLang="zh-CN" sz="2400" dirty="0" err="1">
                <a:latin typeface="Consolas" panose="020B0609020204030204" pitchFamily="49" charset="0"/>
              </a:rPr>
              <a:t>i</a:t>
            </a:r>
            <a:r>
              <a:rPr lang="en-US" altLang="zh-CN" sz="2400" dirty="0">
                <a:latin typeface="Consolas" panose="020B0609020204030204" pitchFamily="49" charset="0"/>
              </a:rPr>
              <a:t>],0,NULL);</a:t>
            </a:r>
          </a:p>
          <a:p>
            <a:pPr marL="0" indent="0">
              <a:spcBef>
                <a:spcPct val="0"/>
              </a:spcBef>
              <a:buNone/>
            </a:pPr>
            <a:r>
              <a:rPr lang="en-US" altLang="zh-CN" sz="2400" dirty="0">
                <a:latin typeface="Consolas" panose="020B0609020204030204" pitchFamily="49" charset="0"/>
              </a:rPr>
              <a:t>    	</a:t>
            </a:r>
            <a:r>
              <a:rPr lang="en-US" altLang="zh-CN" sz="2400" dirty="0" err="1">
                <a:solidFill>
                  <a:srgbClr val="FF0000"/>
                </a:solidFill>
                <a:latin typeface="Consolas" panose="020B0609020204030204" pitchFamily="49" charset="0"/>
              </a:rPr>
              <a:t>SetThreadPriority</a:t>
            </a:r>
            <a:r>
              <a:rPr lang="en-US" altLang="zh-CN" sz="2400" dirty="0">
                <a:solidFill>
                  <a:srgbClr val="FF0000"/>
                </a:solidFill>
                <a:latin typeface="Consolas" panose="020B0609020204030204" pitchFamily="49" charset="0"/>
              </a:rPr>
              <a:t>(</a:t>
            </a:r>
            <a:r>
              <a:rPr lang="en-US" altLang="zh-CN" sz="2400" dirty="0" err="1">
                <a:solidFill>
                  <a:srgbClr val="FF0000"/>
                </a:solidFill>
                <a:latin typeface="Consolas" panose="020B0609020204030204" pitchFamily="49" charset="0"/>
              </a:rPr>
              <a:t>hThread</a:t>
            </a:r>
            <a:r>
              <a:rPr lang="en-US" altLang="zh-CN" sz="2400" dirty="0">
                <a:solidFill>
                  <a:srgbClr val="FF0000"/>
                </a:solidFill>
                <a:latin typeface="Consolas" panose="020B0609020204030204" pitchFamily="49" charset="0"/>
              </a:rPr>
              <a:t>[</a:t>
            </a:r>
            <a:r>
              <a:rPr lang="en-US" altLang="zh-CN" sz="2400" dirty="0" err="1">
                <a:solidFill>
                  <a:srgbClr val="FF0000"/>
                </a:solidFill>
                <a:latin typeface="Consolas" panose="020B0609020204030204" pitchFamily="49" charset="0"/>
              </a:rPr>
              <a:t>i</a:t>
            </a:r>
            <a:r>
              <a:rPr lang="en-US" altLang="zh-CN" sz="2400" dirty="0">
                <a:solidFill>
                  <a:srgbClr val="FF0000"/>
                </a:solidFill>
                <a:latin typeface="Consolas" panose="020B0609020204030204" pitchFamily="49" charset="0"/>
              </a:rPr>
              <a:t>],15+2*</a:t>
            </a:r>
            <a:r>
              <a:rPr lang="en-US" altLang="zh-CN" sz="2400" dirty="0" err="1">
                <a:solidFill>
                  <a:srgbClr val="FF0000"/>
                </a:solidFill>
                <a:latin typeface="Consolas" panose="020B0609020204030204" pitchFamily="49" charset="0"/>
              </a:rPr>
              <a:t>i</a:t>
            </a:r>
            <a:r>
              <a:rPr lang="en-US" altLang="zh-CN" sz="2400" dirty="0">
                <a:solidFill>
                  <a:srgbClr val="FF0000"/>
                </a:solidFill>
                <a:latin typeface="Consolas" panose="020B0609020204030204" pitchFamily="49" charset="0"/>
              </a:rPr>
              <a:t>);</a:t>
            </a:r>
          </a:p>
          <a:p>
            <a:pPr marL="0" indent="0">
              <a:spcBef>
                <a:spcPct val="0"/>
              </a:spcBef>
              <a:buNone/>
            </a:pPr>
            <a:r>
              <a:rPr lang="en-US" altLang="zh-CN" sz="2400" dirty="0">
                <a:latin typeface="Consolas" panose="020B0609020204030204" pitchFamily="49" charset="0"/>
              </a:rPr>
              <a:t>}</a:t>
            </a:r>
            <a:endParaRPr lang="zh-CN" altLang="zh-CN" sz="2400" dirty="0">
              <a:latin typeface="Consolas" panose="020B0609020204030204" pitchFamily="49" charset="0"/>
            </a:endParaRPr>
          </a:p>
          <a:p>
            <a:pPr>
              <a:spcBef>
                <a:spcPct val="0"/>
              </a:spcBef>
            </a:pPr>
            <a:r>
              <a:rPr lang="zh-CN" altLang="zh-CN" sz="2400" dirty="0">
                <a:latin typeface="+mn-ea"/>
              </a:rPr>
              <a:t>“饿死”：一个永不放弃占有CPU资源的高优先级线程会“饿死”一个低优先级的线程，使这个低优先级线程永远访问不到CPU。</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6BB7C48-4132-43AA-A601-3E72DE43CA71}"/>
              </a:ext>
            </a:extLst>
          </p:cNvPr>
          <p:cNvSpPr>
            <a:spLocks noGrp="1"/>
          </p:cNvSpPr>
          <p:nvPr>
            <p:ph type="title"/>
          </p:nvPr>
        </p:nvSpPr>
        <p:spPr/>
        <p:txBody>
          <a:bodyPr/>
          <a:lstStyle/>
          <a:p>
            <a:r>
              <a:rPr lang="zh-CN" altLang="en-US" dirty="0"/>
              <a:t>调整优先级后运行结果</a:t>
            </a:r>
          </a:p>
        </p:txBody>
      </p:sp>
      <p:sp>
        <p:nvSpPr>
          <p:cNvPr id="6" name="内容占位符 5">
            <a:extLst>
              <a:ext uri="{FF2B5EF4-FFF2-40B4-BE49-F238E27FC236}">
                <a16:creationId xmlns:a16="http://schemas.microsoft.com/office/drawing/2014/main" id="{873EFD03-1676-4946-938F-F05DF1916D9F}"/>
              </a:ext>
            </a:extLst>
          </p:cNvPr>
          <p:cNvSpPr>
            <a:spLocks noGrp="1"/>
          </p:cNvSpPr>
          <p:nvPr>
            <p:ph idx="1"/>
          </p:nvPr>
        </p:nvSpPr>
        <p:spPr>
          <a:solidFill>
            <a:schemeClr val="tx1"/>
          </a:solidFill>
        </p:spPr>
        <p:txBody>
          <a:bodyPr/>
          <a:lstStyle/>
          <a:p>
            <a:pPr marL="0" indent="0">
              <a:buNone/>
            </a:pPr>
            <a:r>
              <a:rPr lang="en-US" altLang="zh-CN" dirty="0">
                <a:solidFill>
                  <a:schemeClr val="bg1"/>
                </a:solidFill>
              </a:rPr>
              <a:t>thread1 sell ticket : 100</a:t>
            </a:r>
          </a:p>
          <a:p>
            <a:pPr marL="0" indent="0">
              <a:buNone/>
            </a:pPr>
            <a:r>
              <a:rPr lang="en-US" altLang="zh-CN" dirty="0">
                <a:solidFill>
                  <a:schemeClr val="bg1"/>
                </a:solidFill>
              </a:rPr>
              <a:t>thread1 sell ticket : 99</a:t>
            </a:r>
          </a:p>
          <a:p>
            <a:pPr marL="0" indent="0">
              <a:buNone/>
            </a:pPr>
            <a:r>
              <a:rPr lang="en-US" altLang="zh-CN" dirty="0">
                <a:solidFill>
                  <a:schemeClr val="bg1"/>
                </a:solidFill>
              </a:rPr>
              <a:t>…</a:t>
            </a:r>
          </a:p>
          <a:p>
            <a:pPr marL="0" indent="0">
              <a:buNone/>
            </a:pPr>
            <a:r>
              <a:rPr lang="en-US" altLang="zh-CN" dirty="0">
                <a:solidFill>
                  <a:schemeClr val="bg1"/>
                </a:solidFill>
              </a:rPr>
              <a:t>thread1 sell ticket : 91</a:t>
            </a:r>
          </a:p>
          <a:p>
            <a:pPr marL="0" indent="0">
              <a:buNone/>
            </a:pPr>
            <a:r>
              <a:rPr lang="en-US" altLang="zh-CN" dirty="0">
                <a:solidFill>
                  <a:schemeClr val="bg1"/>
                </a:solidFill>
              </a:rPr>
              <a:t>thread2 sell ticket : 98</a:t>
            </a:r>
          </a:p>
          <a:p>
            <a:pPr marL="0" indent="0">
              <a:buNone/>
            </a:pPr>
            <a:r>
              <a:rPr lang="en-US" altLang="zh-CN" dirty="0">
                <a:solidFill>
                  <a:schemeClr val="bg1"/>
                </a:solidFill>
              </a:rPr>
              <a:t>thread2 sell ticket : 89</a:t>
            </a:r>
          </a:p>
          <a:p>
            <a:pPr marL="0" indent="0">
              <a:buNone/>
            </a:pPr>
            <a:r>
              <a:rPr lang="en-US" altLang="zh-CN" dirty="0">
                <a:solidFill>
                  <a:schemeClr val="bg1"/>
                </a:solidFill>
              </a:rPr>
              <a:t>…</a:t>
            </a:r>
          </a:p>
          <a:p>
            <a:pPr marL="0" indent="0">
              <a:buNone/>
            </a:pPr>
            <a:r>
              <a:rPr lang="en-US" altLang="zh-CN" dirty="0">
                <a:solidFill>
                  <a:schemeClr val="bg1"/>
                </a:solidFill>
              </a:rPr>
              <a:t>thread2 sell ticket : 1</a:t>
            </a:r>
          </a:p>
          <a:p>
            <a:pPr marL="0" indent="0">
              <a:buNone/>
            </a:pPr>
            <a:r>
              <a:rPr lang="en-US" altLang="zh-CN" dirty="0">
                <a:solidFill>
                  <a:schemeClr val="bg1"/>
                </a:solidFill>
              </a:rPr>
              <a:t>thread1 sell ticket : 90</a:t>
            </a:r>
            <a:endParaRPr lang="zh-CN" altLang="en-US" dirty="0">
              <a:solidFill>
                <a:schemeClr val="bg1"/>
              </a:solidFill>
            </a:endParaRPr>
          </a:p>
        </p:txBody>
      </p:sp>
    </p:spTree>
    <p:extLst>
      <p:ext uri="{BB962C8B-B14F-4D97-AF65-F5344CB8AC3E}">
        <p14:creationId xmlns:p14="http://schemas.microsoft.com/office/powerpoint/2010/main" val="35185309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8D4D1EB-804E-4E1C-B14D-08E343403A0B}"/>
              </a:ext>
            </a:extLst>
          </p:cNvPr>
          <p:cNvSpPr>
            <a:spLocks noGrp="1" noChangeArrowheads="1"/>
          </p:cNvSpPr>
          <p:nvPr>
            <p:ph type="title" idx="4294967295"/>
          </p:nvPr>
        </p:nvSpPr>
        <p:spPr>
          <a:xfrm>
            <a:off x="3851275" y="404813"/>
            <a:ext cx="5184775" cy="720725"/>
          </a:xfrm>
        </p:spPr>
        <p:txBody>
          <a:bodyPr/>
          <a:lstStyle/>
          <a:p>
            <a:pPr eaLnBrk="1" hangingPunct="1"/>
            <a:r>
              <a:rPr lang="en-US" altLang="zh-CN" dirty="0"/>
              <a:t>Windows</a:t>
            </a:r>
            <a:r>
              <a:rPr lang="zh-CN" altLang="en-US" dirty="0"/>
              <a:t>下线程休眠函数</a:t>
            </a:r>
          </a:p>
        </p:txBody>
      </p:sp>
      <p:sp>
        <p:nvSpPr>
          <p:cNvPr id="82947" name="Rectangle 3">
            <a:extLst>
              <a:ext uri="{FF2B5EF4-FFF2-40B4-BE49-F238E27FC236}">
                <a16:creationId xmlns:a16="http://schemas.microsoft.com/office/drawing/2014/main" id="{4EBDF6F6-8ABD-4EAD-822C-4295E19C0941}"/>
              </a:ext>
            </a:extLst>
          </p:cNvPr>
          <p:cNvSpPr>
            <a:spLocks noGrp="1" noChangeArrowheads="1"/>
          </p:cNvSpPr>
          <p:nvPr>
            <p:ph type="body" idx="4294967295"/>
          </p:nvPr>
        </p:nvSpPr>
        <p:spPr>
          <a:xfrm>
            <a:off x="611188" y="1344613"/>
            <a:ext cx="7772400" cy="4487862"/>
          </a:xfrm>
        </p:spPr>
        <p:txBody>
          <a:bodyPr/>
          <a:lstStyle/>
          <a:p>
            <a:pPr eaLnBrk="1" hangingPunct="1"/>
            <a:r>
              <a:rPr lang="zh-CN" altLang="en-US" sz="2400" b="1" dirty="0"/>
              <a:t>线程休眠函数： </a:t>
            </a:r>
            <a:r>
              <a:rPr lang="en-US" altLang="zh-CN" sz="2400" b="1" dirty="0"/>
              <a:t>_sleep(int); </a:t>
            </a:r>
            <a:r>
              <a:rPr lang="zh-CN" altLang="en-US" sz="2400" b="1" dirty="0"/>
              <a:t>或 </a:t>
            </a:r>
            <a:r>
              <a:rPr lang="en-US" altLang="zh-CN" sz="2400" b="1" dirty="0">
                <a:sym typeface="+mn-ea"/>
              </a:rPr>
              <a:t>Sleep(int);</a:t>
            </a:r>
            <a:endParaRPr lang="zh-CN" altLang="en-US" sz="2400" b="1" dirty="0"/>
          </a:p>
          <a:p>
            <a:pPr eaLnBrk="1" hangingPunct="1"/>
            <a:r>
              <a:rPr lang="zh-CN" altLang="en-US" sz="2400" b="1" dirty="0">
                <a:sym typeface="+mn-ea"/>
              </a:rPr>
              <a:t>区别：_sleep是MSVC CRT功能,而Sleep是Windows API，必须</a:t>
            </a:r>
            <a:r>
              <a:rPr lang="en-US" altLang="zh-CN" sz="2400" b="1" dirty="0">
                <a:sym typeface="+mn-ea"/>
              </a:rPr>
              <a:t>include &lt;</a:t>
            </a:r>
            <a:r>
              <a:rPr lang="en-US" altLang="zh-CN" sz="2400" b="1" dirty="0" err="1">
                <a:sym typeface="+mn-ea"/>
              </a:rPr>
              <a:t>windows.h</a:t>
            </a:r>
            <a:r>
              <a:rPr lang="en-US" altLang="zh-CN" sz="2400" b="1" dirty="0">
                <a:sym typeface="+mn-ea"/>
              </a:rPr>
              <a:t>&gt;</a:t>
            </a:r>
            <a:r>
              <a:rPr lang="zh-CN" altLang="en-US" sz="2400" b="1" dirty="0">
                <a:sym typeface="+mn-ea"/>
              </a:rPr>
              <a:t>.</a:t>
            </a:r>
            <a:endParaRPr lang="zh-CN" altLang="en-US" sz="2400" b="1" dirty="0"/>
          </a:p>
          <a:p>
            <a:pPr eaLnBrk="1" hangingPunct="1"/>
            <a:r>
              <a:rPr lang="en-US" altLang="zh-CN" sz="2400" b="1" dirty="0">
                <a:sym typeface="+mn-ea"/>
              </a:rPr>
              <a:t>S</a:t>
            </a:r>
            <a:r>
              <a:rPr lang="en-US" altLang="zh-CN" sz="2400" b="1" dirty="0"/>
              <a:t>leep(1000) windows</a:t>
            </a:r>
            <a:r>
              <a:rPr lang="zh-CN" altLang="en-US" sz="2400" b="1" dirty="0"/>
              <a:t>下表示</a:t>
            </a:r>
            <a:r>
              <a:rPr lang="en-US" altLang="zh-CN" sz="2400" b="1" dirty="0"/>
              <a:t>1000</a:t>
            </a:r>
            <a:r>
              <a:rPr lang="zh-CN" altLang="en-US" sz="2400" b="1" dirty="0"/>
              <a:t>毫秒，也就是</a:t>
            </a:r>
            <a:r>
              <a:rPr lang="en-US" altLang="zh-CN" sz="2400" b="1" dirty="0"/>
              <a:t>1</a:t>
            </a:r>
            <a:r>
              <a:rPr lang="zh-CN" altLang="en-US" sz="2400" b="1" dirty="0"/>
              <a:t>秒钟；</a:t>
            </a:r>
            <a:r>
              <a:rPr lang="en-US" altLang="zh-CN" sz="2400" b="1" dirty="0"/>
              <a:t>Linux</a:t>
            </a:r>
            <a:r>
              <a:rPr lang="zh-CN" altLang="en-US" sz="2400" b="1" dirty="0"/>
              <a:t>下</a:t>
            </a:r>
            <a:r>
              <a:rPr lang="en-US" altLang="zh-CN" sz="2400" b="1" dirty="0"/>
              <a:t>sleep(1000)</a:t>
            </a:r>
            <a:r>
              <a:rPr lang="zh-CN" altLang="en-US" sz="2400" b="1" dirty="0"/>
              <a:t>表示</a:t>
            </a:r>
            <a:r>
              <a:rPr lang="en-US" altLang="zh-CN" sz="2400" b="1" dirty="0"/>
              <a:t>1000</a:t>
            </a:r>
            <a:r>
              <a:rPr lang="zh-CN" altLang="en-US" sz="2400" b="1" dirty="0"/>
              <a:t>秒，</a:t>
            </a:r>
            <a:r>
              <a:rPr lang="en-US" altLang="zh-CN" sz="2400" b="1" dirty="0"/>
              <a:t>Linux</a:t>
            </a:r>
            <a:r>
              <a:rPr lang="zh-CN" altLang="en-US" sz="2400" b="1" dirty="0"/>
              <a:t>下使用毫秒级别的函数可以使用</a:t>
            </a:r>
            <a:r>
              <a:rPr lang="en-US" altLang="zh-CN" sz="2400" b="1" dirty="0" err="1"/>
              <a:t>usleep</a:t>
            </a:r>
            <a:r>
              <a:rPr lang="zh-CN" altLang="en-US" sz="2400" b="1" dirty="0"/>
              <a:t>。</a:t>
            </a:r>
            <a:r>
              <a:rPr lang="zh-CN" altLang="en-US" sz="2400" dirty="0"/>
              <a:t> </a:t>
            </a:r>
          </a:p>
          <a:p>
            <a:pPr eaLnBrk="1" hangingPunct="1"/>
            <a:r>
              <a:rPr lang="zh-CN" altLang="en-US" sz="2400" b="1" dirty="0">
                <a:sym typeface="+mn-ea"/>
              </a:rPr>
              <a:t>休眠</a:t>
            </a:r>
            <a:r>
              <a:rPr lang="zh-CN" altLang="en-US" sz="2400" b="1" dirty="0"/>
              <a:t>函数是使调用函数的线程休眠，线程主动放弃时间片。当经过指定的时间间隔后，再启动线程，继续执行代码。</a:t>
            </a:r>
          </a:p>
        </p:txBody>
      </p:sp>
      <p:sp>
        <p:nvSpPr>
          <p:cNvPr id="82948" name="灯片编号占位符 3">
            <a:extLst>
              <a:ext uri="{FF2B5EF4-FFF2-40B4-BE49-F238E27FC236}">
                <a16:creationId xmlns:a16="http://schemas.microsoft.com/office/drawing/2014/main" id="{60821756-8630-4B93-B839-1CEEAC30F500}"/>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60DE13FF-0A95-4C17-9131-F10FDCF5F27A}" type="slidenum">
              <a:rPr lang="en-US" altLang="zh-CN" sz="1400">
                <a:latin typeface="Times New Roman" panose="02020603050405020304" pitchFamily="18" charset="0"/>
              </a:rPr>
              <a:pPr algn="r" eaLnBrk="1" hangingPunct="1">
                <a:spcBef>
                  <a:spcPct val="50000"/>
                </a:spcBef>
              </a:pPr>
              <a:t>22</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14493021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55C2-2A3B-4BA9-AD44-F49E3AF15781}"/>
              </a:ext>
            </a:extLst>
          </p:cNvPr>
          <p:cNvSpPr>
            <a:spLocks noGrp="1"/>
          </p:cNvSpPr>
          <p:nvPr>
            <p:ph type="title"/>
          </p:nvPr>
        </p:nvSpPr>
        <p:spPr/>
        <p:txBody>
          <a:bodyPr/>
          <a:lstStyle/>
          <a:p>
            <a:r>
              <a:rPr lang="zh-CN" altLang="en-US" dirty="0"/>
              <a:t>子线程加休眠</a:t>
            </a:r>
          </a:p>
        </p:txBody>
      </p:sp>
      <p:sp>
        <p:nvSpPr>
          <p:cNvPr id="3" name="内容占位符 2">
            <a:extLst>
              <a:ext uri="{FF2B5EF4-FFF2-40B4-BE49-F238E27FC236}">
                <a16:creationId xmlns:a16="http://schemas.microsoft.com/office/drawing/2014/main" id="{6323A20C-BE22-4829-8F93-C0240FE373FC}"/>
              </a:ext>
            </a:extLst>
          </p:cNvPr>
          <p:cNvSpPr>
            <a:spLocks noGrp="1"/>
          </p:cNvSpPr>
          <p:nvPr>
            <p:ph idx="1"/>
          </p:nvPr>
        </p:nvSpPr>
        <p:spPr/>
        <p:txBody>
          <a:bodyPr/>
          <a:lstStyle/>
          <a:p>
            <a:pPr marL="0" indent="0">
              <a:buNone/>
            </a:pPr>
            <a:r>
              <a:rPr lang="en-US" altLang="zh-CN" sz="2000" dirty="0">
                <a:latin typeface="Consolas" panose="020B0609020204030204" pitchFamily="49" charset="0"/>
              </a:rPr>
              <a:t>unsigned __</a:t>
            </a:r>
            <a:r>
              <a:rPr lang="en-US" altLang="zh-CN" sz="2000" dirty="0" err="1">
                <a:latin typeface="Consolas" panose="020B0609020204030204" pitchFamily="49" charset="0"/>
              </a:rPr>
              <a:t>stdcall</a:t>
            </a:r>
            <a:r>
              <a:rPr lang="en-US" altLang="zh-CN" sz="2000" dirty="0">
                <a:latin typeface="Consolas" panose="020B0609020204030204" pitchFamily="49" charset="0"/>
              </a:rPr>
              <a:t> </a:t>
            </a:r>
            <a:r>
              <a:rPr lang="en-US" altLang="zh-CN" sz="2000" dirty="0" err="1">
                <a:latin typeface="Consolas" panose="020B0609020204030204" pitchFamily="49" charset="0"/>
              </a:rPr>
              <a:t>myThreadFun</a:t>
            </a:r>
            <a:r>
              <a:rPr lang="en-US" altLang="zh-CN" sz="2000" dirty="0">
                <a:latin typeface="Consolas" panose="020B0609020204030204" pitchFamily="49" charset="0"/>
              </a:rPr>
              <a:t>(void* </a:t>
            </a:r>
            <a:r>
              <a:rPr lang="en-US" altLang="zh-CN" sz="2000" dirty="0" err="1">
                <a:latin typeface="Consolas" panose="020B0609020204030204" pitchFamily="49" charset="0"/>
              </a:rPr>
              <a:t>pArguments</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	int id = *(int*)</a:t>
            </a:r>
            <a:r>
              <a:rPr lang="en-US" altLang="zh-CN" sz="2000" dirty="0" err="1">
                <a:latin typeface="Consolas" panose="020B0609020204030204" pitchFamily="49" charset="0"/>
              </a:rPr>
              <a:t>pArguments</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	while(tickets&gt;0)</a:t>
            </a:r>
          </a:p>
          <a:p>
            <a:pPr marL="0" indent="0">
              <a:buNone/>
            </a:pPr>
            <a:r>
              <a:rPr lang="en-US" altLang="zh-CN" sz="2000" dirty="0">
                <a:latin typeface="Consolas" panose="020B0609020204030204" pitchFamily="49" charset="0"/>
              </a:rPr>
              <a:t>	{</a:t>
            </a:r>
          </a:p>
          <a:p>
            <a:pPr marL="0" indent="0">
              <a:buNone/>
            </a:pP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Sleep(1); //</a:t>
            </a:r>
            <a:r>
              <a:rPr lang="zh-CN" altLang="en-US" sz="2000" dirty="0">
                <a:solidFill>
                  <a:srgbClr val="FF0000"/>
                </a:solidFill>
                <a:latin typeface="Consolas" panose="020B0609020204030204" pitchFamily="49" charset="0"/>
              </a:rPr>
              <a:t>每卖一张票前休眠</a:t>
            </a:r>
            <a:r>
              <a:rPr lang="en-US" altLang="zh-CN" sz="2000" dirty="0">
                <a:solidFill>
                  <a:srgbClr val="FF0000"/>
                </a:solidFill>
                <a:latin typeface="Consolas" panose="020B0609020204030204" pitchFamily="49" charset="0"/>
              </a:rPr>
              <a:t>1</a:t>
            </a:r>
            <a:r>
              <a:rPr lang="zh-CN" altLang="en-US" sz="2000" dirty="0">
                <a:solidFill>
                  <a:srgbClr val="FF0000"/>
                </a:solidFill>
                <a:latin typeface="Consolas" panose="020B0609020204030204" pitchFamily="49" charset="0"/>
              </a:rPr>
              <a:t>毫秒</a:t>
            </a:r>
            <a:endParaRPr lang="en-US" altLang="zh-CN" sz="2000" dirty="0">
              <a:solidFill>
                <a:srgbClr val="FF0000"/>
              </a:solidFill>
              <a:latin typeface="Consolas" panose="020B0609020204030204" pitchFamily="49" charset="0"/>
            </a:endParaRPr>
          </a:p>
          <a:p>
            <a:pPr marL="0" indent="0">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a:t>
            </a:r>
            <a:r>
              <a:rPr lang="en-US" altLang="zh-CN" sz="2000" dirty="0" err="1">
                <a:latin typeface="Consolas" panose="020B0609020204030204" pitchFamily="49" charset="0"/>
              </a:rPr>
              <a:t>thread%d</a:t>
            </a:r>
            <a:r>
              <a:rPr lang="en-US" altLang="zh-CN" sz="2000" dirty="0">
                <a:latin typeface="Consolas" panose="020B0609020204030204" pitchFamily="49" charset="0"/>
              </a:rPr>
              <a:t> sell ticket : %d\</a:t>
            </a:r>
            <a:r>
              <a:rPr lang="en-US" altLang="zh-CN" sz="2000" dirty="0" err="1">
                <a:latin typeface="Consolas" panose="020B0609020204030204" pitchFamily="49" charset="0"/>
              </a:rPr>
              <a:t>n",id</a:t>
            </a:r>
            <a:r>
              <a:rPr lang="en-US" altLang="zh-CN" sz="2000" dirty="0">
                <a:latin typeface="Consolas" panose="020B0609020204030204" pitchFamily="49" charset="0"/>
              </a:rPr>
              <a:t>, tickets--);</a:t>
            </a:r>
          </a:p>
          <a:p>
            <a:pPr marL="0" indent="0">
              <a:buNone/>
            </a:pPr>
            <a:r>
              <a:rPr lang="en-US" altLang="zh-CN" sz="2000" dirty="0">
                <a:latin typeface="Consolas" panose="020B0609020204030204" pitchFamily="49" charset="0"/>
              </a:rPr>
              <a:t>	}</a:t>
            </a:r>
          </a:p>
          <a:p>
            <a:pPr marL="0" indent="0">
              <a:buNone/>
            </a:pPr>
            <a:r>
              <a:rPr lang="en-US" altLang="zh-CN" sz="2000" dirty="0">
                <a:latin typeface="Consolas" panose="020B0609020204030204" pitchFamily="49" charset="0"/>
              </a:rPr>
              <a:t>    	_</a:t>
            </a:r>
            <a:r>
              <a:rPr lang="en-US" altLang="zh-CN" sz="2000" dirty="0" err="1">
                <a:latin typeface="Consolas" panose="020B0609020204030204" pitchFamily="49" charset="0"/>
              </a:rPr>
              <a:t>endthreadex</a:t>
            </a:r>
            <a:r>
              <a:rPr lang="en-US" altLang="zh-CN" sz="2000" dirty="0">
                <a:latin typeface="Consolas" panose="020B0609020204030204" pitchFamily="49" charset="0"/>
              </a:rPr>
              <a:t>(0);	</a:t>
            </a:r>
          </a:p>
          <a:p>
            <a:pPr marL="0" indent="0">
              <a:buNone/>
            </a:pPr>
            <a:r>
              <a:rPr lang="en-US" altLang="zh-CN" sz="2000" dirty="0">
                <a:latin typeface="Consolas" panose="020B0609020204030204" pitchFamily="49" charset="0"/>
              </a:rPr>
              <a:t>}	</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477556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98BC1A5-9233-4AF8-B93B-98CC419684FF}"/>
              </a:ext>
            </a:extLst>
          </p:cNvPr>
          <p:cNvSpPr>
            <a:spLocks noGrp="1" noChangeArrowheads="1"/>
          </p:cNvSpPr>
          <p:nvPr>
            <p:ph type="title" idx="4294967295"/>
          </p:nvPr>
        </p:nvSpPr>
        <p:spPr>
          <a:xfrm>
            <a:off x="3851275" y="404813"/>
            <a:ext cx="5184775" cy="720725"/>
          </a:xfrm>
        </p:spPr>
        <p:txBody>
          <a:bodyPr/>
          <a:lstStyle/>
          <a:p>
            <a:pPr eaLnBrk="1" hangingPunct="1"/>
            <a:r>
              <a:rPr lang="zh-CN" altLang="en-US" dirty="0"/>
              <a:t>加线程休眠后运行结果</a:t>
            </a:r>
          </a:p>
        </p:txBody>
      </p:sp>
      <p:sp>
        <p:nvSpPr>
          <p:cNvPr id="83971" name="Rectangle 3">
            <a:extLst>
              <a:ext uri="{FF2B5EF4-FFF2-40B4-BE49-F238E27FC236}">
                <a16:creationId xmlns:a16="http://schemas.microsoft.com/office/drawing/2014/main" id="{7441506D-CD6F-43D7-9E8C-8A8F51CED5AB}"/>
              </a:ext>
            </a:extLst>
          </p:cNvPr>
          <p:cNvSpPr>
            <a:spLocks noGrp="1" noChangeArrowheads="1"/>
          </p:cNvSpPr>
          <p:nvPr>
            <p:ph type="body" idx="4294967295"/>
          </p:nvPr>
        </p:nvSpPr>
        <p:spPr>
          <a:xfrm>
            <a:off x="611188" y="1176338"/>
            <a:ext cx="7772400" cy="5205412"/>
          </a:xfr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1" indent="0">
              <a:buNone/>
            </a:pPr>
            <a:r>
              <a:rPr lang="en-US" altLang="zh-CN" dirty="0">
                <a:solidFill>
                  <a:schemeClr val="bg1"/>
                </a:solidFill>
              </a:rPr>
              <a:t>thread2 sell ticket : 100</a:t>
            </a:r>
          </a:p>
          <a:p>
            <a:pPr marL="457200" lvl="1" indent="0">
              <a:buNone/>
            </a:pPr>
            <a:r>
              <a:rPr lang="en-US" altLang="zh-CN" dirty="0">
                <a:solidFill>
                  <a:schemeClr val="bg1"/>
                </a:solidFill>
              </a:rPr>
              <a:t>thread1 sell ticket : 99</a:t>
            </a:r>
          </a:p>
          <a:p>
            <a:pPr marL="457200" lvl="1" indent="0">
              <a:buNone/>
            </a:pPr>
            <a:r>
              <a:rPr lang="en-US" altLang="zh-CN" dirty="0">
                <a:solidFill>
                  <a:schemeClr val="bg1"/>
                </a:solidFill>
              </a:rPr>
              <a:t>thread1 sell ticket : 98</a:t>
            </a:r>
          </a:p>
          <a:p>
            <a:pPr marL="457200" lvl="1" indent="0">
              <a:buNone/>
            </a:pPr>
            <a:r>
              <a:rPr lang="en-US" altLang="zh-CN" dirty="0">
                <a:solidFill>
                  <a:schemeClr val="bg1"/>
                </a:solidFill>
              </a:rPr>
              <a:t>thread2 sell ticket : 97</a:t>
            </a:r>
          </a:p>
          <a:p>
            <a:pPr marL="457200" lvl="1" indent="0">
              <a:buNone/>
            </a:pPr>
            <a:r>
              <a:rPr lang="en-US" altLang="zh-CN" dirty="0">
                <a:solidFill>
                  <a:schemeClr val="bg1"/>
                </a:solidFill>
              </a:rPr>
              <a:t>thread2 sell ticket : 96</a:t>
            </a:r>
          </a:p>
          <a:p>
            <a:pPr marL="457200" lvl="1" indent="0">
              <a:buNone/>
            </a:pPr>
            <a:r>
              <a:rPr lang="en-US" altLang="zh-CN" dirty="0">
                <a:solidFill>
                  <a:schemeClr val="bg1"/>
                </a:solidFill>
              </a:rPr>
              <a:t>thread1 sell ticket : 95</a:t>
            </a:r>
          </a:p>
          <a:p>
            <a:pPr marL="457200" lvl="1" indent="0">
              <a:buNone/>
            </a:pPr>
            <a:r>
              <a:rPr lang="en-US" altLang="zh-CN" dirty="0">
                <a:solidFill>
                  <a:schemeClr val="bg1"/>
                </a:solidFill>
              </a:rPr>
              <a:t>thread1 sell ticket : 94</a:t>
            </a:r>
          </a:p>
          <a:p>
            <a:pPr marL="457200" lvl="1" indent="0">
              <a:buNone/>
            </a:pPr>
            <a:r>
              <a:rPr lang="en-US" altLang="zh-CN" dirty="0">
                <a:solidFill>
                  <a:schemeClr val="bg1"/>
                </a:solidFill>
              </a:rPr>
              <a:t>…</a:t>
            </a:r>
          </a:p>
          <a:p>
            <a:pPr marL="457200" lvl="1" indent="0">
              <a:buNone/>
            </a:pPr>
            <a:r>
              <a:rPr lang="en-US" altLang="zh-CN" dirty="0">
                <a:solidFill>
                  <a:schemeClr val="bg1"/>
                </a:solidFill>
              </a:rPr>
              <a:t>thread2 sell ticket : 2</a:t>
            </a:r>
          </a:p>
          <a:p>
            <a:pPr marL="457200" lvl="1" indent="0">
              <a:buNone/>
            </a:pPr>
            <a:r>
              <a:rPr lang="en-US" altLang="zh-CN" dirty="0">
                <a:solidFill>
                  <a:schemeClr val="bg1"/>
                </a:solidFill>
              </a:rPr>
              <a:t>thread1 sell ticket : 1 </a:t>
            </a:r>
          </a:p>
        </p:txBody>
      </p:sp>
      <p:sp>
        <p:nvSpPr>
          <p:cNvPr id="83972" name="灯片编号占位符 3">
            <a:extLst>
              <a:ext uri="{FF2B5EF4-FFF2-40B4-BE49-F238E27FC236}">
                <a16:creationId xmlns:a16="http://schemas.microsoft.com/office/drawing/2014/main" id="{773CE9C1-6F56-4B1B-9F48-2D911C3EB77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AFCD43BD-0AF7-4DBA-A1A1-304BF4A9EDBC}" type="slidenum">
              <a:rPr lang="en-US" altLang="zh-CN" sz="1400">
                <a:latin typeface="Times New Roman" panose="02020603050405020304" pitchFamily="18" charset="0"/>
              </a:rPr>
              <a:pPr algn="r" eaLnBrk="1" hangingPunct="1">
                <a:spcBef>
                  <a:spcPct val="50000"/>
                </a:spcBef>
              </a:pPr>
              <a:t>24</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38698214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7398BA8-B6BB-499A-8B88-63FD67858DE9}"/>
              </a:ext>
            </a:extLst>
          </p:cNvPr>
          <p:cNvSpPr>
            <a:spLocks noGrp="1" noChangeArrowheads="1"/>
          </p:cNvSpPr>
          <p:nvPr>
            <p:ph type="title" idx="4294967295"/>
          </p:nvPr>
        </p:nvSpPr>
        <p:spPr>
          <a:xfrm>
            <a:off x="2771775" y="406400"/>
            <a:ext cx="6264275" cy="720725"/>
          </a:xfrm>
        </p:spPr>
        <p:txBody>
          <a:bodyPr/>
          <a:lstStyle/>
          <a:p>
            <a:pPr eaLnBrk="1" hangingPunct="1"/>
            <a:r>
              <a:rPr lang="zh-CN" altLang="en-US" sz="3600"/>
              <a:t>线程并发时如何有序合作？</a:t>
            </a:r>
          </a:p>
        </p:txBody>
      </p:sp>
      <p:sp>
        <p:nvSpPr>
          <p:cNvPr id="71683" name="Rectangle 3">
            <a:extLst>
              <a:ext uri="{FF2B5EF4-FFF2-40B4-BE49-F238E27FC236}">
                <a16:creationId xmlns:a16="http://schemas.microsoft.com/office/drawing/2014/main" id="{DFC93721-A107-46E4-B829-AC0877D90F24}"/>
              </a:ext>
            </a:extLst>
          </p:cNvPr>
          <p:cNvSpPr>
            <a:spLocks noGrp="1" noChangeArrowheads="1"/>
          </p:cNvSpPr>
          <p:nvPr>
            <p:ph type="body" idx="4294967295"/>
          </p:nvPr>
        </p:nvSpPr>
        <p:spPr>
          <a:xfrm>
            <a:off x="539750" y="1409700"/>
            <a:ext cx="8278813" cy="4611688"/>
          </a:xfrm>
        </p:spPr>
        <p:txBody>
          <a:bodyPr/>
          <a:lstStyle/>
          <a:p>
            <a:pPr eaLnBrk="1" hangingPunct="1">
              <a:lnSpc>
                <a:spcPct val="90000"/>
              </a:lnSpc>
            </a:pPr>
            <a:r>
              <a:rPr lang="zh-CN" altLang="en-US" b="1"/>
              <a:t>线程同步是一个非常大的话题。</a:t>
            </a:r>
          </a:p>
          <a:p>
            <a:pPr eaLnBrk="1" hangingPunct="1">
              <a:lnSpc>
                <a:spcPct val="90000"/>
              </a:lnSpc>
            </a:pPr>
            <a:r>
              <a:rPr lang="zh-CN" altLang="en-US" b="1"/>
              <a:t>从大类分，线程的同步可分</a:t>
            </a:r>
            <a:r>
              <a:rPr lang="zh-CN" altLang="en-US" b="1">
                <a:solidFill>
                  <a:schemeClr val="accent2"/>
                </a:solidFill>
              </a:rPr>
              <a:t>用户模式的线程同步</a:t>
            </a:r>
            <a:r>
              <a:rPr lang="zh-CN" altLang="en-US" b="1"/>
              <a:t>和</a:t>
            </a:r>
            <a:r>
              <a:rPr lang="zh-CN" altLang="en-US" b="1">
                <a:solidFill>
                  <a:schemeClr val="accent2"/>
                </a:solidFill>
              </a:rPr>
              <a:t>内核对象的线程同步</a:t>
            </a:r>
            <a:r>
              <a:rPr lang="zh-CN" altLang="en-US" b="1"/>
              <a:t>两大类。</a:t>
            </a:r>
          </a:p>
          <a:p>
            <a:pPr lvl="1" eaLnBrk="1" hangingPunct="1">
              <a:lnSpc>
                <a:spcPct val="90000"/>
              </a:lnSpc>
            </a:pPr>
            <a:r>
              <a:rPr lang="zh-CN" altLang="en-US" sz="2400" b="1"/>
              <a:t>用户模式中线程的同步方法主要有</a:t>
            </a:r>
            <a:r>
              <a:rPr lang="zh-CN" altLang="en-US" sz="2400" b="1">
                <a:solidFill>
                  <a:schemeClr val="accent2"/>
                </a:solidFill>
              </a:rPr>
              <a:t>原子访问和临界区</a:t>
            </a:r>
            <a:r>
              <a:rPr lang="zh-CN" altLang="en-US" sz="2400" b="1"/>
              <a:t>等方法。其特点是同步速度特别快，适合于对线程运行速度有严格要求的场合。</a:t>
            </a:r>
          </a:p>
          <a:p>
            <a:pPr lvl="1" eaLnBrk="1" hangingPunct="1">
              <a:lnSpc>
                <a:spcPct val="90000"/>
              </a:lnSpc>
            </a:pPr>
            <a:r>
              <a:rPr lang="zh-CN" altLang="en-US" sz="2400" b="1"/>
              <a:t>内核对象的线程同步则主要由</a:t>
            </a:r>
            <a:r>
              <a:rPr lang="zh-CN" altLang="en-US" sz="2400" b="1">
                <a:solidFill>
                  <a:schemeClr val="accent2"/>
                </a:solidFill>
              </a:rPr>
              <a:t>事件、等待定时器、信号量以及互斥对象</a:t>
            </a:r>
            <a:r>
              <a:rPr lang="zh-CN" altLang="en-US" sz="2400" b="1"/>
              <a:t>等内核对象构成。由于这种同步机制使用了内核对象，使用时必须将线程从用户模式切换到内核模式，而这种转换一般要耗费近千个CPU周期，因此同步速度较慢，但在适用性上却要远优于用户模式的线程同步方式。</a:t>
            </a:r>
          </a:p>
        </p:txBody>
      </p:sp>
      <p:sp>
        <p:nvSpPr>
          <p:cNvPr id="71684" name="灯片编号占位符 4">
            <a:extLst>
              <a:ext uri="{FF2B5EF4-FFF2-40B4-BE49-F238E27FC236}">
                <a16:creationId xmlns:a16="http://schemas.microsoft.com/office/drawing/2014/main" id="{9AD2F9EB-BDD6-4A83-99DB-285B40E6373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6D3B2C45-42A8-4A4A-B3D3-BD32E89E8BE7}" type="slidenum">
              <a:rPr lang="zh-CN" altLang="en-US" sz="1400">
                <a:latin typeface="Times New Roman" panose="02020603050405020304" pitchFamily="18" charset="0"/>
              </a:rPr>
              <a:pPr algn="r" eaLnBrk="1" hangingPunct="1">
                <a:spcBef>
                  <a:spcPct val="50000"/>
                </a:spcBef>
              </a:pPr>
              <a:t>25</a:t>
            </a:fld>
            <a:endParaRPr lang="zh-CN" altLang="en-US" sz="1400">
              <a:latin typeface="Times New Roman" panose="02020603050405020304" pitchFamily="18" charset="0"/>
            </a:endParaRPr>
          </a:p>
        </p:txBody>
      </p:sp>
    </p:spTree>
    <p:extLst>
      <p:ext uri="{BB962C8B-B14F-4D97-AF65-F5344CB8AC3E}">
        <p14:creationId xmlns:p14="http://schemas.microsoft.com/office/powerpoint/2010/main" val="15212790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81D7104E-7E9A-45F8-AF72-821EEAD42968}"/>
              </a:ext>
            </a:extLst>
          </p:cNvPr>
          <p:cNvSpPr>
            <a:spLocks noGrp="1" noChangeArrowheads="1"/>
          </p:cNvSpPr>
          <p:nvPr>
            <p:ph type="title" idx="4294967295"/>
          </p:nvPr>
        </p:nvSpPr>
        <p:spPr/>
        <p:txBody>
          <a:bodyPr/>
          <a:lstStyle/>
          <a:p>
            <a:pPr eaLnBrk="1" hangingPunct="1"/>
            <a:r>
              <a:rPr lang="zh-CN" altLang="en-US" dirty="0"/>
              <a:t>线程互斥对象</a:t>
            </a:r>
          </a:p>
        </p:txBody>
      </p:sp>
      <p:sp>
        <p:nvSpPr>
          <p:cNvPr id="58371" name="内容占位符 2">
            <a:extLst>
              <a:ext uri="{FF2B5EF4-FFF2-40B4-BE49-F238E27FC236}">
                <a16:creationId xmlns:a16="http://schemas.microsoft.com/office/drawing/2014/main" id="{2AB8057C-053A-4D72-ACAB-0CEDE54D0AE4}"/>
              </a:ext>
            </a:extLst>
          </p:cNvPr>
          <p:cNvSpPr>
            <a:spLocks noGrp="1" noChangeArrowheads="1"/>
          </p:cNvSpPr>
          <p:nvPr>
            <p:ph idx="4294967295"/>
          </p:nvPr>
        </p:nvSpPr>
        <p:spPr/>
        <p:txBody>
          <a:bodyPr/>
          <a:lstStyle/>
          <a:p>
            <a:pPr eaLnBrk="1" hangingPunct="1"/>
            <a:r>
              <a:rPr lang="zh-CN" altLang="en-US" sz="2400" b="1"/>
              <a:t>利用互斥对象</a:t>
            </a:r>
            <a:r>
              <a:rPr lang="en-US" altLang="zh-CN" sz="2400" b="1"/>
              <a:t>(mutex)</a:t>
            </a:r>
            <a:r>
              <a:rPr lang="zh-CN" altLang="en-US" sz="2400" b="1"/>
              <a:t>确保线程拥有对单个资源的互斥访问权。</a:t>
            </a:r>
            <a:endParaRPr lang="en-US" altLang="zh-CN" sz="2400" b="1"/>
          </a:p>
          <a:p>
            <a:pPr lvl="1" eaLnBrk="1" hangingPunct="1"/>
            <a:r>
              <a:rPr lang="en-US" altLang="zh-CN" sz="2400" b="1"/>
              <a:t>3</a:t>
            </a:r>
            <a:r>
              <a:rPr lang="zh-CN" altLang="en-US" sz="2400" b="1"/>
              <a:t>个操作</a:t>
            </a:r>
            <a:endParaRPr lang="en-US" altLang="zh-CN" sz="2400" b="1"/>
          </a:p>
          <a:p>
            <a:pPr lvl="2" eaLnBrk="1" hangingPunct="1"/>
            <a:r>
              <a:rPr lang="zh-CN" altLang="en-US" sz="2400" b="1"/>
              <a:t>互斥对象的创建</a:t>
            </a:r>
            <a:endParaRPr lang="en-US" altLang="zh-CN" sz="2400" b="1"/>
          </a:p>
          <a:p>
            <a:pPr lvl="2" eaLnBrk="1" hangingPunct="1"/>
            <a:r>
              <a:rPr lang="zh-CN" altLang="en-US" sz="2400" b="1"/>
              <a:t>互斥对象的释放</a:t>
            </a:r>
            <a:endParaRPr lang="en-US" altLang="zh-CN" sz="2400" b="1"/>
          </a:p>
          <a:p>
            <a:pPr lvl="2" eaLnBrk="1" hangingPunct="1"/>
            <a:r>
              <a:rPr lang="zh-CN" altLang="en-US" sz="2400" b="1"/>
              <a:t>互斥对象的请求</a:t>
            </a:r>
          </a:p>
        </p:txBody>
      </p:sp>
      <p:sp>
        <p:nvSpPr>
          <p:cNvPr id="58372" name="灯片编号占位符 3">
            <a:extLst>
              <a:ext uri="{FF2B5EF4-FFF2-40B4-BE49-F238E27FC236}">
                <a16:creationId xmlns:a16="http://schemas.microsoft.com/office/drawing/2014/main" id="{B4BF5501-6853-4EB3-B82E-924127F2095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0A9A13C9-1399-43FE-9A9B-0F9F1D4E44DB}" type="slidenum">
              <a:rPr lang="en-US" altLang="zh-CN" sz="1400">
                <a:latin typeface="Times New Roman" panose="02020603050405020304" pitchFamily="18" charset="0"/>
              </a:rPr>
              <a:pPr algn="r" eaLnBrk="1" hangingPunct="1">
                <a:spcBef>
                  <a:spcPct val="50000"/>
                </a:spcBef>
              </a:pPr>
              <a:t>26</a:t>
            </a:fld>
            <a:endParaRPr lang="en-US" altLang="zh-CN" sz="1400">
              <a:latin typeface="Times New Roman" panose="02020603050405020304" pitchFamily="18" charset="0"/>
            </a:endParaRPr>
          </a:p>
        </p:txBody>
      </p:sp>
      <p:sp>
        <p:nvSpPr>
          <p:cNvPr id="58373" name="TextBox 5">
            <a:extLst>
              <a:ext uri="{FF2B5EF4-FFF2-40B4-BE49-F238E27FC236}">
                <a16:creationId xmlns:a16="http://schemas.microsoft.com/office/drawing/2014/main" id="{C25C9EAE-6B9B-4540-B9B3-680842CFB64D}"/>
              </a:ext>
            </a:extLst>
          </p:cNvPr>
          <p:cNvSpPr txBox="1">
            <a:spLocks noChangeArrowheads="1"/>
          </p:cNvSpPr>
          <p:nvPr/>
        </p:nvSpPr>
        <p:spPr bwMode="auto">
          <a:xfrm>
            <a:off x="685800" y="4075113"/>
            <a:ext cx="3455988" cy="23241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0000"/>
                </a:solidFill>
                <a:latin typeface="Times New Roman" panose="02020603050405020304" pitchFamily="18" charset="0"/>
              </a:rPr>
              <a:t>请求互斥对象；</a:t>
            </a:r>
            <a:endParaRPr lang="en-US" altLang="zh-CN" sz="2400">
              <a:solidFill>
                <a:srgbClr val="FF0000"/>
              </a:solidFill>
              <a:latin typeface="Times New Roman" panose="02020603050405020304" pitchFamily="18" charset="0"/>
            </a:endParaRPr>
          </a:p>
          <a:p>
            <a:pPr eaLnBrk="1" hangingPunct="1"/>
            <a:r>
              <a:rPr lang="zh-CN" altLang="en-US" sz="2400">
                <a:latin typeface="Times New Roman" panose="02020603050405020304" pitchFamily="18" charset="0"/>
              </a:rPr>
              <a:t>对共享资源进行操作</a:t>
            </a:r>
            <a:r>
              <a:rPr lang="en-US" altLang="zh-CN" sz="2400">
                <a:latin typeface="Times New Roman" panose="02020603050405020304" pitchFamily="18" charset="0"/>
              </a:rPr>
              <a:t>1</a:t>
            </a:r>
            <a:r>
              <a:rPr lang="zh-CN" altLang="en-US" sz="2400">
                <a:latin typeface="Times New Roman" panose="02020603050405020304" pitchFamily="18" charset="0"/>
              </a:rPr>
              <a:t>；</a:t>
            </a:r>
            <a:endParaRPr lang="en-US" altLang="zh-CN" sz="2400">
              <a:latin typeface="Times New Roman" panose="02020603050405020304" pitchFamily="18" charset="0"/>
            </a:endParaRPr>
          </a:p>
          <a:p>
            <a:pPr eaLnBrk="1" hangingPunct="1"/>
            <a:r>
              <a:rPr lang="zh-CN" altLang="en-US" sz="2400">
                <a:latin typeface="Times New Roman" panose="02020603050405020304" pitchFamily="18" charset="0"/>
              </a:rPr>
              <a:t>对共享资源进行操作</a:t>
            </a:r>
            <a:r>
              <a:rPr lang="en-US" altLang="zh-CN" sz="2400">
                <a:latin typeface="Times New Roman" panose="02020603050405020304" pitchFamily="18" charset="0"/>
              </a:rPr>
              <a:t>2</a:t>
            </a:r>
            <a:r>
              <a:rPr lang="zh-CN" altLang="en-US" sz="2400">
                <a:latin typeface="Times New Roman" panose="02020603050405020304" pitchFamily="18" charset="0"/>
              </a:rPr>
              <a:t>；</a:t>
            </a:r>
            <a:endParaRPr lang="en-US" altLang="zh-CN" sz="2400">
              <a:latin typeface="Times New Roman" panose="02020603050405020304" pitchFamily="18" charset="0"/>
            </a:endParaRPr>
          </a:p>
          <a:p>
            <a:pPr eaLnBrk="1" hangingPunct="1"/>
            <a:r>
              <a:rPr lang="en-US" altLang="zh-CN" sz="2400">
                <a:latin typeface="Times New Roman" panose="02020603050405020304" pitchFamily="18" charset="0"/>
              </a:rPr>
              <a:t>…</a:t>
            </a:r>
          </a:p>
          <a:p>
            <a:pPr eaLnBrk="1" hangingPunct="1"/>
            <a:r>
              <a:rPr lang="zh-CN" altLang="en-US" sz="2400">
                <a:latin typeface="Times New Roman" panose="02020603050405020304" pitchFamily="18" charset="0"/>
              </a:rPr>
              <a:t>对共享资源进行操作</a:t>
            </a:r>
            <a:r>
              <a:rPr lang="en-US" altLang="zh-CN" sz="2400">
                <a:latin typeface="Times New Roman" panose="02020603050405020304" pitchFamily="18" charset="0"/>
              </a:rPr>
              <a:t>n</a:t>
            </a:r>
            <a:r>
              <a:rPr lang="zh-CN" altLang="en-US" sz="2400">
                <a:latin typeface="Times New Roman" panose="02020603050405020304" pitchFamily="18" charset="0"/>
              </a:rPr>
              <a:t>；</a:t>
            </a:r>
            <a:endParaRPr lang="en-US" altLang="zh-CN" sz="2400">
              <a:latin typeface="Times New Roman" panose="02020603050405020304" pitchFamily="18" charset="0"/>
            </a:endParaRPr>
          </a:p>
          <a:p>
            <a:pPr eaLnBrk="1" hangingPunct="1"/>
            <a:r>
              <a:rPr lang="zh-CN" altLang="en-US" sz="2400">
                <a:solidFill>
                  <a:srgbClr val="FF0000"/>
                </a:solidFill>
                <a:latin typeface="Times New Roman" panose="02020603050405020304" pitchFamily="18" charset="0"/>
              </a:rPr>
              <a:t>释放互斥对象；</a:t>
            </a:r>
          </a:p>
        </p:txBody>
      </p:sp>
      <p:sp>
        <p:nvSpPr>
          <p:cNvPr id="58374" name="TextBox 2">
            <a:extLst>
              <a:ext uri="{FF2B5EF4-FFF2-40B4-BE49-F238E27FC236}">
                <a16:creationId xmlns:a16="http://schemas.microsoft.com/office/drawing/2014/main" id="{C627FFF1-6497-4104-9424-48A96D671608}"/>
              </a:ext>
            </a:extLst>
          </p:cNvPr>
          <p:cNvSpPr txBox="1">
            <a:spLocks noChangeArrowheads="1"/>
          </p:cNvSpPr>
          <p:nvPr/>
        </p:nvSpPr>
        <p:spPr bwMode="auto">
          <a:xfrm>
            <a:off x="8461375" y="4508500"/>
            <a:ext cx="533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线程</a:t>
            </a:r>
            <a:r>
              <a:rPr lang="en-US" altLang="zh-CN" sz="2400">
                <a:latin typeface="Times New Roman" panose="02020603050405020304" pitchFamily="18" charset="0"/>
              </a:rPr>
              <a:t>1</a:t>
            </a:r>
            <a:endParaRPr lang="zh-CN" altLang="en-US" sz="2400">
              <a:latin typeface="Times New Roman" panose="02020603050405020304" pitchFamily="18" charset="0"/>
            </a:endParaRPr>
          </a:p>
        </p:txBody>
      </p:sp>
      <p:sp>
        <p:nvSpPr>
          <p:cNvPr id="58375" name="TextBox 7">
            <a:extLst>
              <a:ext uri="{FF2B5EF4-FFF2-40B4-BE49-F238E27FC236}">
                <a16:creationId xmlns:a16="http://schemas.microsoft.com/office/drawing/2014/main" id="{3491C23C-0F25-438F-AAD6-F878A7594D36}"/>
              </a:ext>
            </a:extLst>
          </p:cNvPr>
          <p:cNvSpPr txBox="1">
            <a:spLocks noChangeArrowheads="1"/>
          </p:cNvSpPr>
          <p:nvPr/>
        </p:nvSpPr>
        <p:spPr bwMode="auto">
          <a:xfrm>
            <a:off x="71438" y="4581525"/>
            <a:ext cx="5540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线程</a:t>
            </a:r>
            <a:r>
              <a:rPr lang="en-US" altLang="zh-CN" sz="2400">
                <a:latin typeface="Times New Roman" panose="02020603050405020304" pitchFamily="18" charset="0"/>
              </a:rPr>
              <a:t>2</a:t>
            </a:r>
            <a:endParaRPr lang="zh-CN" altLang="en-US" sz="2400">
              <a:latin typeface="Times New Roman" panose="02020603050405020304" pitchFamily="18" charset="0"/>
            </a:endParaRPr>
          </a:p>
        </p:txBody>
      </p:sp>
      <p:sp>
        <p:nvSpPr>
          <p:cNvPr id="58376" name="TextBox 1">
            <a:extLst>
              <a:ext uri="{FF2B5EF4-FFF2-40B4-BE49-F238E27FC236}">
                <a16:creationId xmlns:a16="http://schemas.microsoft.com/office/drawing/2014/main" id="{36D6D5BB-6F93-4083-8DAA-EE1BB4A718B4}"/>
              </a:ext>
            </a:extLst>
          </p:cNvPr>
          <p:cNvSpPr txBox="1">
            <a:spLocks noChangeArrowheads="1"/>
          </p:cNvSpPr>
          <p:nvPr/>
        </p:nvSpPr>
        <p:spPr bwMode="auto">
          <a:xfrm>
            <a:off x="5003800" y="4075113"/>
            <a:ext cx="3455988" cy="23241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0000"/>
                </a:solidFill>
                <a:latin typeface="Times New Roman" panose="02020603050405020304" pitchFamily="18" charset="0"/>
              </a:rPr>
              <a:t>请求互斥对象；</a:t>
            </a:r>
            <a:endParaRPr lang="en-US" altLang="zh-CN" sz="2400">
              <a:solidFill>
                <a:srgbClr val="FF0000"/>
              </a:solidFill>
              <a:latin typeface="Times New Roman" panose="02020603050405020304" pitchFamily="18" charset="0"/>
            </a:endParaRPr>
          </a:p>
          <a:p>
            <a:pPr eaLnBrk="1" hangingPunct="1"/>
            <a:r>
              <a:rPr lang="zh-CN" altLang="en-US" sz="2400">
                <a:latin typeface="Times New Roman" panose="02020603050405020304" pitchFamily="18" charset="0"/>
              </a:rPr>
              <a:t>对共享资源进行操作</a:t>
            </a:r>
            <a:r>
              <a:rPr lang="en-US" altLang="zh-CN" sz="2400">
                <a:latin typeface="Times New Roman" panose="02020603050405020304" pitchFamily="18" charset="0"/>
              </a:rPr>
              <a:t>1</a:t>
            </a:r>
            <a:r>
              <a:rPr lang="zh-CN" altLang="en-US" sz="2400">
                <a:latin typeface="Times New Roman" panose="02020603050405020304" pitchFamily="18" charset="0"/>
              </a:rPr>
              <a:t>；</a:t>
            </a:r>
            <a:endParaRPr lang="en-US" altLang="zh-CN" sz="2400">
              <a:latin typeface="Times New Roman" panose="02020603050405020304" pitchFamily="18" charset="0"/>
            </a:endParaRPr>
          </a:p>
          <a:p>
            <a:pPr eaLnBrk="1" hangingPunct="1"/>
            <a:r>
              <a:rPr lang="zh-CN" altLang="en-US" sz="2400">
                <a:latin typeface="Times New Roman" panose="02020603050405020304" pitchFamily="18" charset="0"/>
              </a:rPr>
              <a:t>对共享资源进行操作</a:t>
            </a:r>
            <a:r>
              <a:rPr lang="en-US" altLang="zh-CN" sz="2400">
                <a:latin typeface="Times New Roman" panose="02020603050405020304" pitchFamily="18" charset="0"/>
              </a:rPr>
              <a:t>2</a:t>
            </a:r>
            <a:r>
              <a:rPr lang="zh-CN" altLang="en-US" sz="2400">
                <a:latin typeface="Times New Roman" panose="02020603050405020304" pitchFamily="18" charset="0"/>
              </a:rPr>
              <a:t>；</a:t>
            </a:r>
            <a:endParaRPr lang="en-US" altLang="zh-CN" sz="2400">
              <a:latin typeface="Times New Roman" panose="02020603050405020304" pitchFamily="18" charset="0"/>
            </a:endParaRPr>
          </a:p>
          <a:p>
            <a:pPr eaLnBrk="1" hangingPunct="1"/>
            <a:r>
              <a:rPr lang="en-US" altLang="zh-CN" sz="2400">
                <a:latin typeface="Times New Roman" panose="02020603050405020304" pitchFamily="18" charset="0"/>
              </a:rPr>
              <a:t>…</a:t>
            </a:r>
          </a:p>
          <a:p>
            <a:pPr eaLnBrk="1" hangingPunct="1"/>
            <a:r>
              <a:rPr lang="zh-CN" altLang="en-US" sz="2400">
                <a:latin typeface="Times New Roman" panose="02020603050405020304" pitchFamily="18" charset="0"/>
              </a:rPr>
              <a:t>对共享资源进行操作</a:t>
            </a:r>
            <a:r>
              <a:rPr lang="en-US" altLang="zh-CN" sz="2400">
                <a:latin typeface="Times New Roman" panose="02020603050405020304" pitchFamily="18" charset="0"/>
              </a:rPr>
              <a:t>n</a:t>
            </a:r>
            <a:r>
              <a:rPr lang="zh-CN" altLang="en-US" sz="2400">
                <a:latin typeface="Times New Roman" panose="02020603050405020304" pitchFamily="18" charset="0"/>
              </a:rPr>
              <a:t>；</a:t>
            </a:r>
            <a:endParaRPr lang="en-US" altLang="zh-CN" sz="2400">
              <a:latin typeface="Times New Roman" panose="02020603050405020304" pitchFamily="18" charset="0"/>
            </a:endParaRPr>
          </a:p>
          <a:p>
            <a:pPr eaLnBrk="1" hangingPunct="1"/>
            <a:r>
              <a:rPr lang="zh-CN" altLang="en-US" sz="2400">
                <a:solidFill>
                  <a:srgbClr val="FF0000"/>
                </a:solidFill>
                <a:latin typeface="Times New Roman" panose="02020603050405020304" pitchFamily="18" charset="0"/>
              </a:rPr>
              <a:t>释放互斥对象；</a:t>
            </a:r>
          </a:p>
        </p:txBody>
      </p:sp>
    </p:spTree>
    <p:extLst>
      <p:ext uri="{BB962C8B-B14F-4D97-AF65-F5344CB8AC3E}">
        <p14:creationId xmlns:p14="http://schemas.microsoft.com/office/powerpoint/2010/main" val="2913948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DAFED921-8BD2-40C3-B5A4-8A656EC6818E}"/>
              </a:ext>
            </a:extLst>
          </p:cNvPr>
          <p:cNvSpPr>
            <a:spLocks noGrp="1" noChangeArrowheads="1"/>
          </p:cNvSpPr>
          <p:nvPr>
            <p:ph type="title" idx="4294967295"/>
          </p:nvPr>
        </p:nvSpPr>
        <p:spPr/>
        <p:txBody>
          <a:bodyPr/>
          <a:lstStyle/>
          <a:p>
            <a:pPr eaLnBrk="1" hangingPunct="1"/>
            <a:r>
              <a:rPr lang="zh-CN" altLang="en-US"/>
              <a:t>售票程序修改：加互斥对象</a:t>
            </a:r>
          </a:p>
        </p:txBody>
      </p:sp>
      <p:sp>
        <p:nvSpPr>
          <p:cNvPr id="62467" name="内容占位符 2">
            <a:extLst>
              <a:ext uri="{FF2B5EF4-FFF2-40B4-BE49-F238E27FC236}">
                <a16:creationId xmlns:a16="http://schemas.microsoft.com/office/drawing/2014/main" id="{9EB6E64D-94B4-4555-89D5-3BBCC144F241}"/>
              </a:ext>
            </a:extLst>
          </p:cNvPr>
          <p:cNvSpPr>
            <a:spLocks noGrp="1" noChangeArrowheads="1"/>
          </p:cNvSpPr>
          <p:nvPr>
            <p:ph idx="4294967295"/>
          </p:nvPr>
        </p:nvSpPr>
        <p:spPr>
          <a:xfrm>
            <a:off x="396875" y="1125538"/>
            <a:ext cx="8280400" cy="5327649"/>
          </a:xfrm>
        </p:spPr>
        <p:txBody>
          <a:bodyPr/>
          <a:lstStyle/>
          <a:p>
            <a:pPr eaLnBrk="1" hangingPunct="1">
              <a:buNone/>
            </a:pPr>
            <a:r>
              <a:rPr lang="en-US" altLang="zh-CN" sz="1800" dirty="0">
                <a:latin typeface="Consolas" panose="020B0609020204030204" pitchFamily="49" charset="0"/>
              </a:rPr>
              <a:t>#include&lt;</a:t>
            </a:r>
            <a:r>
              <a:rPr lang="en-US" altLang="zh-CN" sz="1800" dirty="0" err="1">
                <a:latin typeface="Consolas" panose="020B0609020204030204" pitchFamily="49" charset="0"/>
              </a:rPr>
              <a:t>stdio.h</a:t>
            </a:r>
            <a:r>
              <a:rPr lang="en-US" altLang="zh-CN" sz="1800" dirty="0">
                <a:latin typeface="Consolas" panose="020B0609020204030204" pitchFamily="49" charset="0"/>
              </a:rPr>
              <a:t>&gt;</a:t>
            </a:r>
          </a:p>
          <a:p>
            <a:pPr eaLnBrk="1" hangingPunct="1">
              <a:buNone/>
            </a:pPr>
            <a:r>
              <a:rPr lang="en-US" altLang="zh-CN" sz="1800" dirty="0">
                <a:latin typeface="Consolas" panose="020B0609020204030204" pitchFamily="49" charset="0"/>
              </a:rPr>
              <a:t>#include&lt;</a:t>
            </a:r>
            <a:r>
              <a:rPr lang="en-US" altLang="zh-CN" sz="1800" dirty="0" err="1">
                <a:latin typeface="Consolas" panose="020B0609020204030204" pitchFamily="49" charset="0"/>
              </a:rPr>
              <a:t>windows.h</a:t>
            </a:r>
            <a:r>
              <a:rPr lang="en-US" altLang="zh-CN" sz="1800" dirty="0">
                <a:latin typeface="Consolas" panose="020B0609020204030204" pitchFamily="49" charset="0"/>
              </a:rPr>
              <a:t>&gt;</a:t>
            </a:r>
          </a:p>
          <a:p>
            <a:pPr eaLnBrk="1" hangingPunct="1">
              <a:buNone/>
            </a:pPr>
            <a:r>
              <a:rPr lang="en-US" altLang="zh-CN" sz="1800" dirty="0">
                <a:latin typeface="Consolas" panose="020B0609020204030204" pitchFamily="49" charset="0"/>
              </a:rPr>
              <a:t>#include &lt;</a:t>
            </a:r>
            <a:r>
              <a:rPr lang="en-US" altLang="zh-CN" sz="1800" dirty="0" err="1">
                <a:latin typeface="Consolas" panose="020B0609020204030204" pitchFamily="49" charset="0"/>
              </a:rPr>
              <a:t>process.h</a:t>
            </a:r>
            <a:r>
              <a:rPr lang="en-US" altLang="zh-CN" sz="1800" dirty="0">
                <a:latin typeface="Consolas" panose="020B0609020204030204" pitchFamily="49" charset="0"/>
              </a:rPr>
              <a:t>&gt; </a:t>
            </a:r>
          </a:p>
          <a:p>
            <a:pPr eaLnBrk="1" hangingPunct="1">
              <a:buNone/>
            </a:pPr>
            <a:r>
              <a:rPr lang="en-US" altLang="zh-CN" sz="1800" dirty="0">
                <a:latin typeface="Consolas" panose="020B0609020204030204" pitchFamily="49" charset="0"/>
              </a:rPr>
              <a:t>#define THREAD_NUM 2</a:t>
            </a:r>
          </a:p>
          <a:p>
            <a:pPr eaLnBrk="1" hangingPunct="1">
              <a:buNone/>
            </a:pPr>
            <a:r>
              <a:rPr lang="en-US" altLang="zh-CN" sz="1800" dirty="0">
                <a:latin typeface="Consolas" panose="020B0609020204030204" pitchFamily="49" charset="0"/>
              </a:rPr>
              <a:t>int tickets=100;</a:t>
            </a:r>
          </a:p>
          <a:p>
            <a:pPr eaLnBrk="1" hangingPunct="1">
              <a:buNone/>
            </a:pPr>
            <a:r>
              <a:rPr lang="en-US" altLang="zh-CN" sz="1800" dirty="0">
                <a:solidFill>
                  <a:srgbClr val="FF0000"/>
                </a:solidFill>
                <a:latin typeface="Consolas" panose="020B0609020204030204" pitchFamily="49" charset="0"/>
              </a:rPr>
              <a:t>HANDLE </a:t>
            </a:r>
            <a:r>
              <a:rPr lang="en-US" altLang="zh-CN" sz="1800" dirty="0" err="1">
                <a:solidFill>
                  <a:srgbClr val="FF0000"/>
                </a:solidFill>
                <a:latin typeface="Consolas" panose="020B0609020204030204" pitchFamily="49" charset="0"/>
              </a:rPr>
              <a:t>hMutex</a:t>
            </a:r>
            <a:r>
              <a:rPr lang="en-US" altLang="zh-CN" sz="1800" dirty="0">
                <a:solidFill>
                  <a:srgbClr val="FF0000"/>
                </a:solidFill>
                <a:latin typeface="Consolas" panose="020B0609020204030204" pitchFamily="49" charset="0"/>
              </a:rPr>
              <a:t>;</a:t>
            </a:r>
          </a:p>
          <a:p>
            <a:pPr eaLnBrk="1" hangingPunct="1">
              <a:buNone/>
            </a:pPr>
            <a:r>
              <a:rPr lang="en-US" altLang="zh-CN" sz="1800" dirty="0">
                <a:latin typeface="Consolas" panose="020B0609020204030204" pitchFamily="49" charset="0"/>
              </a:rPr>
              <a:t>unsigned __</a:t>
            </a:r>
            <a:r>
              <a:rPr lang="en-US" altLang="zh-CN" sz="1800" dirty="0" err="1">
                <a:latin typeface="Consolas" panose="020B0609020204030204" pitchFamily="49" charset="0"/>
              </a:rPr>
              <a:t>stdcall</a:t>
            </a:r>
            <a:r>
              <a:rPr lang="en-US" altLang="zh-CN" sz="1800" dirty="0">
                <a:latin typeface="Consolas" panose="020B0609020204030204" pitchFamily="49" charset="0"/>
              </a:rPr>
              <a:t> </a:t>
            </a:r>
            <a:r>
              <a:rPr lang="en-US" altLang="zh-CN" sz="1800" dirty="0" err="1">
                <a:latin typeface="Consolas" panose="020B0609020204030204" pitchFamily="49" charset="0"/>
              </a:rPr>
              <a:t>myThreadFun</a:t>
            </a:r>
            <a:r>
              <a:rPr lang="en-US" altLang="zh-CN" sz="1800" dirty="0">
                <a:latin typeface="Consolas" panose="020B0609020204030204" pitchFamily="49" charset="0"/>
              </a:rPr>
              <a:t>(void* </a:t>
            </a:r>
            <a:r>
              <a:rPr lang="en-US" altLang="zh-CN" sz="1800" dirty="0" err="1">
                <a:latin typeface="Consolas" panose="020B0609020204030204" pitchFamily="49" charset="0"/>
              </a:rPr>
              <a:t>pArguments</a:t>
            </a:r>
            <a:r>
              <a:rPr lang="en-US" altLang="zh-CN" sz="1800" dirty="0">
                <a:latin typeface="Consolas" panose="020B0609020204030204" pitchFamily="49" charset="0"/>
              </a:rPr>
              <a:t>) {</a:t>
            </a:r>
          </a:p>
          <a:p>
            <a:pPr eaLnBrk="1" hangingPunct="1">
              <a:buNone/>
            </a:pPr>
            <a:r>
              <a:rPr lang="en-US" altLang="zh-CN" sz="1800" dirty="0">
                <a:latin typeface="Consolas" panose="020B0609020204030204" pitchFamily="49" charset="0"/>
              </a:rPr>
              <a:t>	int id = *(int*)</a:t>
            </a:r>
            <a:r>
              <a:rPr lang="en-US" altLang="zh-CN" sz="1800" dirty="0" err="1">
                <a:latin typeface="Consolas" panose="020B0609020204030204" pitchFamily="49" charset="0"/>
              </a:rPr>
              <a:t>pArguments</a:t>
            </a:r>
            <a:r>
              <a:rPr lang="en-US" altLang="zh-CN" sz="1800" dirty="0">
                <a:latin typeface="Consolas" panose="020B0609020204030204" pitchFamily="49" charset="0"/>
              </a:rPr>
              <a:t>;</a:t>
            </a:r>
          </a:p>
          <a:p>
            <a:pPr eaLnBrk="1" hangingPunct="1">
              <a:buNone/>
            </a:pPr>
            <a:r>
              <a:rPr lang="en-US" altLang="zh-CN" sz="1800" dirty="0">
                <a:latin typeface="Consolas" panose="020B0609020204030204" pitchFamily="49" charset="0"/>
              </a:rPr>
              <a:t>	while(tickets&gt;0) {</a:t>
            </a:r>
          </a:p>
          <a:p>
            <a:pPr eaLnBrk="1" hangingPunct="1">
              <a:buNone/>
            </a:pPr>
            <a:r>
              <a:rPr lang="en-US" altLang="zh-CN" sz="1800" dirty="0">
                <a:latin typeface="Consolas" panose="020B0609020204030204" pitchFamily="49" charset="0"/>
              </a:rPr>
              <a:t>		</a:t>
            </a:r>
            <a:r>
              <a:rPr lang="en-US" altLang="zh-CN" sz="1800" dirty="0" err="1">
                <a:solidFill>
                  <a:srgbClr val="FF0000"/>
                </a:solidFill>
                <a:latin typeface="Consolas" panose="020B0609020204030204" pitchFamily="49" charset="0"/>
              </a:rPr>
              <a:t>WaitForSingleObject</a:t>
            </a:r>
            <a:r>
              <a:rPr lang="en-US" altLang="zh-CN" sz="1800" dirty="0">
                <a:solidFill>
                  <a:srgbClr val="FF0000"/>
                </a:solidFill>
                <a:latin typeface="Consolas" panose="020B0609020204030204" pitchFamily="49" charset="0"/>
              </a:rPr>
              <a:t>(</a:t>
            </a:r>
            <a:r>
              <a:rPr lang="en-US" altLang="zh-CN" sz="1800" dirty="0" err="1">
                <a:solidFill>
                  <a:srgbClr val="FF0000"/>
                </a:solidFill>
                <a:latin typeface="Consolas" panose="020B0609020204030204" pitchFamily="49" charset="0"/>
              </a:rPr>
              <a:t>hMutex,INFINITE</a:t>
            </a:r>
            <a:r>
              <a:rPr lang="en-US" altLang="zh-CN" sz="1800" dirty="0">
                <a:solidFill>
                  <a:srgbClr val="FF0000"/>
                </a:solidFill>
                <a:latin typeface="Consolas" panose="020B0609020204030204" pitchFamily="49" charset="0"/>
              </a:rPr>
              <a:t>);</a:t>
            </a:r>
          </a:p>
          <a:p>
            <a:pPr eaLnBrk="1" hangingPunct="1">
              <a:buNone/>
            </a:pPr>
            <a:r>
              <a:rPr lang="en-US" altLang="zh-CN" sz="1800" dirty="0">
                <a:latin typeface="Consolas" panose="020B0609020204030204" pitchFamily="49" charset="0"/>
              </a:rPr>
              <a:t>		if(tickets&gt;0)</a:t>
            </a:r>
          </a:p>
          <a:p>
            <a:pPr eaLnBrk="1" hangingPunct="1">
              <a:buNone/>
            </a:pPr>
            <a:r>
              <a:rPr lang="en-US" altLang="zh-CN" sz="1800" dirty="0">
                <a:latin typeface="Consolas" panose="020B0609020204030204" pitchFamily="49" charset="0"/>
              </a:rPr>
              <a:t>			</a:t>
            </a:r>
            <a:r>
              <a:rPr lang="en-US" altLang="zh-CN" sz="1800" dirty="0" err="1">
                <a:latin typeface="Consolas" panose="020B0609020204030204" pitchFamily="49" charset="0"/>
              </a:rPr>
              <a:t>printf</a:t>
            </a:r>
            <a:r>
              <a:rPr lang="en-US" altLang="zh-CN" sz="1800" dirty="0">
                <a:latin typeface="Consolas" panose="020B0609020204030204" pitchFamily="49" charset="0"/>
              </a:rPr>
              <a:t>("</a:t>
            </a:r>
            <a:r>
              <a:rPr lang="en-US" altLang="zh-CN" sz="1800" dirty="0" err="1">
                <a:latin typeface="Consolas" panose="020B0609020204030204" pitchFamily="49" charset="0"/>
              </a:rPr>
              <a:t>thread%d</a:t>
            </a:r>
            <a:r>
              <a:rPr lang="en-US" altLang="zh-CN" sz="1800" dirty="0">
                <a:latin typeface="Consolas" panose="020B0609020204030204" pitchFamily="49" charset="0"/>
              </a:rPr>
              <a:t> sell ticket : %d\</a:t>
            </a:r>
            <a:r>
              <a:rPr lang="en-US" altLang="zh-CN" sz="1800" dirty="0" err="1">
                <a:latin typeface="Consolas" panose="020B0609020204030204" pitchFamily="49" charset="0"/>
              </a:rPr>
              <a:t>n",id</a:t>
            </a:r>
            <a:r>
              <a:rPr lang="en-US" altLang="zh-CN" sz="1800" dirty="0">
                <a:latin typeface="Consolas" panose="020B0609020204030204" pitchFamily="49" charset="0"/>
              </a:rPr>
              <a:t>, tickets--);</a:t>
            </a:r>
          </a:p>
          <a:p>
            <a:pPr eaLnBrk="1" hangingPunct="1">
              <a:buNone/>
            </a:pPr>
            <a:r>
              <a:rPr lang="en-US" altLang="zh-CN" sz="1800" dirty="0">
                <a:latin typeface="Consolas" panose="020B0609020204030204" pitchFamily="49" charset="0"/>
              </a:rPr>
              <a:t>		</a:t>
            </a:r>
            <a:r>
              <a:rPr lang="en-US" altLang="zh-CN" sz="1800" dirty="0" err="1">
                <a:solidFill>
                  <a:srgbClr val="FF0000"/>
                </a:solidFill>
                <a:latin typeface="Consolas" panose="020B0609020204030204" pitchFamily="49" charset="0"/>
              </a:rPr>
              <a:t>ReleaseMutex</a:t>
            </a:r>
            <a:r>
              <a:rPr lang="en-US" altLang="zh-CN" sz="1800" dirty="0">
                <a:solidFill>
                  <a:srgbClr val="FF0000"/>
                </a:solidFill>
                <a:latin typeface="Consolas" panose="020B0609020204030204" pitchFamily="49" charset="0"/>
              </a:rPr>
              <a:t>(</a:t>
            </a:r>
            <a:r>
              <a:rPr lang="en-US" altLang="zh-CN" sz="1800" dirty="0" err="1">
                <a:solidFill>
                  <a:srgbClr val="FF0000"/>
                </a:solidFill>
                <a:latin typeface="Consolas" panose="020B0609020204030204" pitchFamily="49" charset="0"/>
              </a:rPr>
              <a:t>hMutex</a:t>
            </a:r>
            <a:r>
              <a:rPr lang="en-US" altLang="zh-CN" sz="1800" dirty="0">
                <a:solidFill>
                  <a:srgbClr val="FF0000"/>
                </a:solidFill>
                <a:latin typeface="Consolas" panose="020B0609020204030204" pitchFamily="49" charset="0"/>
              </a:rPr>
              <a:t>);</a:t>
            </a:r>
          </a:p>
          <a:p>
            <a:pPr eaLnBrk="1" hangingPunct="1">
              <a:buNone/>
            </a:pPr>
            <a:r>
              <a:rPr lang="en-US" altLang="zh-CN" sz="1800" dirty="0">
                <a:latin typeface="Consolas" panose="020B0609020204030204" pitchFamily="49" charset="0"/>
              </a:rPr>
              <a:t>	}</a:t>
            </a:r>
          </a:p>
          <a:p>
            <a:pPr eaLnBrk="1" hangingPunct="1">
              <a:buNone/>
            </a:pPr>
            <a:r>
              <a:rPr lang="en-US" altLang="zh-CN" sz="1800" dirty="0">
                <a:latin typeface="Consolas" panose="020B0609020204030204" pitchFamily="49" charset="0"/>
              </a:rPr>
              <a:t>    _</a:t>
            </a:r>
            <a:r>
              <a:rPr lang="en-US" altLang="zh-CN" sz="1800" dirty="0" err="1">
                <a:latin typeface="Consolas" panose="020B0609020204030204" pitchFamily="49" charset="0"/>
              </a:rPr>
              <a:t>endthreadex</a:t>
            </a:r>
            <a:r>
              <a:rPr lang="en-US" altLang="zh-CN" sz="1800" dirty="0">
                <a:latin typeface="Consolas" panose="020B0609020204030204" pitchFamily="49" charset="0"/>
              </a:rPr>
              <a:t>(0);	</a:t>
            </a:r>
          </a:p>
          <a:p>
            <a:pPr eaLnBrk="1" hangingPunct="1">
              <a:buNone/>
            </a:pPr>
            <a:r>
              <a:rPr lang="en-US" altLang="zh-CN" sz="1800" dirty="0">
                <a:latin typeface="Consolas" panose="020B0609020204030204" pitchFamily="49" charset="0"/>
              </a:rPr>
              <a:t>}</a:t>
            </a:r>
          </a:p>
        </p:txBody>
      </p:sp>
      <p:sp>
        <p:nvSpPr>
          <p:cNvPr id="62468" name="灯片编号占位符 3">
            <a:extLst>
              <a:ext uri="{FF2B5EF4-FFF2-40B4-BE49-F238E27FC236}">
                <a16:creationId xmlns:a16="http://schemas.microsoft.com/office/drawing/2014/main" id="{F2F1E4D5-2C87-4F2A-81E6-5F0B1330D5B8}"/>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A361B7E4-C4D2-4C98-9DE1-6E8656C74AD6}" type="slidenum">
              <a:rPr lang="en-US" altLang="zh-CN" sz="1400">
                <a:latin typeface="Times New Roman" panose="02020603050405020304" pitchFamily="18" charset="0"/>
              </a:rPr>
              <a:pPr algn="r" eaLnBrk="1" hangingPunct="1">
                <a:spcBef>
                  <a:spcPct val="50000"/>
                </a:spcBef>
              </a:pPr>
              <a:t>27</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1807556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04B35F92-FABB-4291-94CE-CEF18D1F5F57}"/>
              </a:ext>
            </a:extLst>
          </p:cNvPr>
          <p:cNvSpPr>
            <a:spLocks noGrp="1" noChangeArrowheads="1"/>
          </p:cNvSpPr>
          <p:nvPr>
            <p:ph type="title" idx="4294967295"/>
          </p:nvPr>
        </p:nvSpPr>
        <p:spPr/>
        <p:txBody>
          <a:bodyPr/>
          <a:lstStyle/>
          <a:p>
            <a:pPr eaLnBrk="1" hangingPunct="1"/>
            <a:endParaRPr lang="zh-CN" altLang="zh-CN"/>
          </a:p>
        </p:txBody>
      </p:sp>
      <p:sp>
        <p:nvSpPr>
          <p:cNvPr id="63491" name="内容占位符 2">
            <a:extLst>
              <a:ext uri="{FF2B5EF4-FFF2-40B4-BE49-F238E27FC236}">
                <a16:creationId xmlns:a16="http://schemas.microsoft.com/office/drawing/2014/main" id="{83FA4DFA-46E8-4BE0-A57F-1FD8D92593D3}"/>
              </a:ext>
            </a:extLst>
          </p:cNvPr>
          <p:cNvSpPr>
            <a:spLocks noGrp="1" noChangeArrowheads="1"/>
          </p:cNvSpPr>
          <p:nvPr>
            <p:ph idx="4294967295"/>
          </p:nvPr>
        </p:nvSpPr>
        <p:spPr>
          <a:xfrm>
            <a:off x="468312" y="1268413"/>
            <a:ext cx="8370887" cy="4611687"/>
          </a:xfrm>
        </p:spPr>
        <p:txBody>
          <a:bodyPr/>
          <a:lstStyle/>
          <a:p>
            <a:pPr eaLnBrk="1" hangingPunct="1">
              <a:buNone/>
            </a:pPr>
            <a:r>
              <a:rPr lang="en-US" altLang="zh-CN" sz="2000" dirty="0">
                <a:latin typeface="Consolas" panose="020B0609020204030204" pitchFamily="49" charset="0"/>
              </a:rPr>
              <a:t>int main() {</a:t>
            </a:r>
          </a:p>
          <a:p>
            <a:pPr eaLnBrk="1" hangingPunct="1">
              <a:buNone/>
            </a:pPr>
            <a:r>
              <a:rPr lang="en-US" altLang="zh-CN" sz="2000" dirty="0">
                <a:latin typeface="Consolas" panose="020B0609020204030204" pitchFamily="49" charset="0"/>
              </a:rPr>
              <a:t>	int </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eaLnBrk="1" hangingPunct="1">
              <a:buNone/>
            </a:pPr>
            <a:r>
              <a:rPr lang="en-US" altLang="zh-CN" sz="2000" dirty="0">
                <a:latin typeface="Consolas" panose="020B0609020204030204" pitchFamily="49" charset="0"/>
              </a:rPr>
              <a:t>	unsigned </a:t>
            </a:r>
            <a:r>
              <a:rPr lang="en-US" altLang="zh-CN" sz="2000" dirty="0" err="1">
                <a:latin typeface="Consolas" panose="020B0609020204030204" pitchFamily="49" charset="0"/>
              </a:rPr>
              <a:t>tid</a:t>
            </a:r>
            <a:r>
              <a:rPr lang="en-US" altLang="zh-CN" sz="2000" dirty="0">
                <a:latin typeface="Consolas" panose="020B0609020204030204" pitchFamily="49" charset="0"/>
              </a:rPr>
              <a:t>[THREAD_NUM]={1,2};</a:t>
            </a:r>
          </a:p>
          <a:p>
            <a:pPr eaLnBrk="1" hangingPunct="1">
              <a:buNone/>
            </a:pPr>
            <a:r>
              <a:rPr lang="en-US" altLang="zh-CN" sz="2000" dirty="0">
                <a:latin typeface="Consolas" panose="020B0609020204030204" pitchFamily="49" charset="0"/>
              </a:rPr>
              <a:t>	HANDLE </a:t>
            </a:r>
            <a:r>
              <a:rPr lang="en-US" altLang="zh-CN" sz="2000" dirty="0" err="1">
                <a:latin typeface="Consolas" panose="020B0609020204030204" pitchFamily="49" charset="0"/>
              </a:rPr>
              <a:t>hThread</a:t>
            </a:r>
            <a:r>
              <a:rPr lang="en-US" altLang="zh-CN" sz="2000" dirty="0">
                <a:latin typeface="Consolas" panose="020B0609020204030204" pitchFamily="49" charset="0"/>
              </a:rPr>
              <a:t>[THREAD_NUM];</a:t>
            </a:r>
          </a:p>
          <a:p>
            <a:pPr eaLnBrk="1" hangingPunct="1">
              <a:buNone/>
            </a:pPr>
            <a:r>
              <a:rPr lang="en-US" altLang="zh-CN" sz="2000" dirty="0">
                <a:solidFill>
                  <a:srgbClr val="FF0000"/>
                </a:solidFill>
                <a:latin typeface="Consolas" panose="020B0609020204030204" pitchFamily="49" charset="0"/>
              </a:rPr>
              <a:t>	</a:t>
            </a:r>
            <a:r>
              <a:rPr lang="en-US" altLang="zh-CN" sz="2000" dirty="0" err="1">
                <a:solidFill>
                  <a:srgbClr val="FF0000"/>
                </a:solidFill>
                <a:latin typeface="Consolas" panose="020B0609020204030204" pitchFamily="49" charset="0"/>
              </a:rPr>
              <a:t>hMutex</a:t>
            </a:r>
            <a:r>
              <a:rPr lang="en-US" altLang="zh-CN" sz="2000" dirty="0">
                <a:solidFill>
                  <a:srgbClr val="FF0000"/>
                </a:solidFill>
                <a:latin typeface="Consolas" panose="020B0609020204030204" pitchFamily="49" charset="0"/>
              </a:rPr>
              <a:t>=</a:t>
            </a:r>
            <a:r>
              <a:rPr lang="en-US" altLang="zh-CN" sz="2000" dirty="0" err="1">
                <a:solidFill>
                  <a:srgbClr val="FF0000"/>
                </a:solidFill>
                <a:latin typeface="Consolas" panose="020B0609020204030204" pitchFamily="49" charset="0"/>
              </a:rPr>
              <a:t>CreateMutex</a:t>
            </a:r>
            <a:r>
              <a:rPr lang="en-US" altLang="zh-CN" sz="2000" dirty="0">
                <a:solidFill>
                  <a:srgbClr val="FF0000"/>
                </a:solidFill>
                <a:latin typeface="Consolas" panose="020B0609020204030204" pitchFamily="49" charset="0"/>
              </a:rPr>
              <a:t>(NULL,FALSE,NULL);</a:t>
            </a:r>
          </a:p>
          <a:p>
            <a:pPr eaLnBrk="1" hangingPunct="1">
              <a:buNone/>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=0;i&lt;</a:t>
            </a:r>
            <a:r>
              <a:rPr lang="en-US" altLang="zh-CN" sz="2000" dirty="0" err="1">
                <a:latin typeface="Consolas" panose="020B0609020204030204" pitchFamily="49" charset="0"/>
              </a:rPr>
              <a:t>THREAD_NUM;i</a:t>
            </a:r>
            <a:r>
              <a:rPr lang="en-US" altLang="zh-CN" sz="2000" dirty="0">
                <a:latin typeface="Consolas" panose="020B0609020204030204" pitchFamily="49" charset="0"/>
              </a:rPr>
              <a:t>++){</a:t>
            </a:r>
          </a:p>
          <a:p>
            <a:pPr eaLnBrk="1" hangingPunct="1">
              <a:buNone/>
            </a:pPr>
            <a:r>
              <a:rPr lang="en-US" altLang="zh-CN" sz="2000" dirty="0">
                <a:latin typeface="Consolas" panose="020B0609020204030204" pitchFamily="49" charset="0"/>
              </a:rPr>
              <a:t>    		</a:t>
            </a:r>
            <a:r>
              <a:rPr lang="en-US" altLang="zh-CN" sz="2000" dirty="0" err="1">
                <a:latin typeface="Consolas" panose="020B0609020204030204" pitchFamily="49" charset="0"/>
              </a:rPr>
              <a:t>hThread</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 =_</a:t>
            </a:r>
            <a:r>
              <a:rPr lang="en-US" altLang="zh-CN" sz="2000" dirty="0" err="1">
                <a:latin typeface="Consolas" panose="020B0609020204030204" pitchFamily="49" charset="0"/>
              </a:rPr>
              <a:t>beginthreadex</a:t>
            </a:r>
            <a:r>
              <a:rPr lang="en-US" altLang="zh-CN" sz="2000" dirty="0">
                <a:latin typeface="Consolas" panose="020B0609020204030204" pitchFamily="49" charset="0"/>
              </a:rPr>
              <a:t>(NULL,0,myThreadFun,(void*)&amp;</a:t>
            </a:r>
            <a:r>
              <a:rPr lang="en-US" altLang="zh-CN" sz="2000" dirty="0" err="1">
                <a:latin typeface="Consolas" panose="020B0609020204030204" pitchFamily="49" charset="0"/>
              </a:rPr>
              <a:t>tid</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],0,NULL);</a:t>
            </a:r>
          </a:p>
          <a:p>
            <a:pPr eaLnBrk="1" hangingPunct="1">
              <a:buNone/>
            </a:pPr>
            <a:r>
              <a:rPr lang="en-US" altLang="zh-CN" sz="2000" dirty="0">
                <a:latin typeface="Consolas" panose="020B0609020204030204" pitchFamily="49" charset="0"/>
              </a:rPr>
              <a:t>	} </a:t>
            </a:r>
          </a:p>
          <a:p>
            <a:pPr eaLnBrk="1" hangingPunct="1">
              <a:buNone/>
            </a:pPr>
            <a:r>
              <a:rPr lang="en-US" altLang="zh-CN" sz="2000" dirty="0">
                <a:latin typeface="Consolas" panose="020B0609020204030204" pitchFamily="49" charset="0"/>
              </a:rPr>
              <a:t>	</a:t>
            </a:r>
            <a:r>
              <a:rPr lang="en-US" altLang="zh-CN" sz="2000" dirty="0" err="1">
                <a:latin typeface="Consolas" panose="020B0609020204030204" pitchFamily="49" charset="0"/>
              </a:rPr>
              <a:t>WaitForMultipleObjects</a:t>
            </a:r>
            <a:r>
              <a:rPr lang="en-US" altLang="zh-CN" sz="2000" dirty="0">
                <a:latin typeface="Consolas" panose="020B0609020204030204" pitchFamily="49" charset="0"/>
              </a:rPr>
              <a:t>(THREAD_NUM,hThread,1,INFINITE);//</a:t>
            </a:r>
            <a:r>
              <a:rPr lang="zh-CN" altLang="en-US" sz="2000" dirty="0">
                <a:latin typeface="Consolas" panose="020B0609020204030204" pitchFamily="49" charset="0"/>
              </a:rPr>
              <a:t>第</a:t>
            </a:r>
            <a:r>
              <a:rPr lang="en-US" altLang="zh-CN" sz="2000" dirty="0">
                <a:latin typeface="Consolas" panose="020B0609020204030204" pitchFamily="49" charset="0"/>
              </a:rPr>
              <a:t>3</a:t>
            </a:r>
            <a:r>
              <a:rPr lang="zh-CN" altLang="en-US" sz="2000" dirty="0">
                <a:latin typeface="Consolas" panose="020B0609020204030204" pitchFamily="49" charset="0"/>
              </a:rPr>
              <a:t>个参数为</a:t>
            </a:r>
            <a:r>
              <a:rPr lang="en-US" altLang="zh-CN" sz="2000" dirty="0">
                <a:latin typeface="Consolas" panose="020B0609020204030204" pitchFamily="49" charset="0"/>
              </a:rPr>
              <a:t>0</a:t>
            </a:r>
            <a:r>
              <a:rPr lang="zh-CN" altLang="en-US" sz="2000" dirty="0">
                <a:latin typeface="Consolas" panose="020B0609020204030204" pitchFamily="49" charset="0"/>
              </a:rPr>
              <a:t>表示只要一个线程返回就可以。 </a:t>
            </a:r>
          </a:p>
          <a:p>
            <a:pPr eaLnBrk="1" hangingPunct="1">
              <a:buNone/>
            </a:pPr>
            <a:r>
              <a:rPr lang="zh-CN" altLang="en-US" sz="2000" dirty="0">
                <a:latin typeface="Consolas" panose="020B0609020204030204" pitchFamily="49" charset="0"/>
              </a:rPr>
              <a:t>	</a:t>
            </a:r>
            <a:r>
              <a:rPr lang="en-US" altLang="zh-CN" sz="2000" dirty="0">
                <a:latin typeface="Consolas" panose="020B0609020204030204" pitchFamily="49" charset="0"/>
              </a:rPr>
              <a:t>return 0;</a:t>
            </a:r>
          </a:p>
          <a:p>
            <a:pPr eaLnBrk="1" hangingPunct="1">
              <a:buNone/>
            </a:pPr>
            <a:r>
              <a:rPr lang="en-US" altLang="zh-CN" sz="2000" dirty="0">
                <a:latin typeface="Consolas" panose="020B0609020204030204" pitchFamily="49" charset="0"/>
              </a:rPr>
              <a:t>}</a:t>
            </a:r>
          </a:p>
        </p:txBody>
      </p:sp>
      <p:sp>
        <p:nvSpPr>
          <p:cNvPr id="63492" name="灯片编号占位符 3">
            <a:extLst>
              <a:ext uri="{FF2B5EF4-FFF2-40B4-BE49-F238E27FC236}">
                <a16:creationId xmlns:a16="http://schemas.microsoft.com/office/drawing/2014/main" id="{BE5A1143-007F-4616-8FDD-D890EAC404A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4F8A6B44-0358-43D7-8FCB-A52D0C684759}" type="slidenum">
              <a:rPr lang="en-US" altLang="zh-CN" sz="1400">
                <a:latin typeface="Times New Roman" panose="02020603050405020304" pitchFamily="18" charset="0"/>
              </a:rPr>
              <a:pPr algn="r" eaLnBrk="1" hangingPunct="1">
                <a:spcBef>
                  <a:spcPct val="50000"/>
                </a:spcBef>
              </a:pPr>
              <a:t>28</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28766562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AED7844-2C2D-4437-B134-E92795F3B3BF}"/>
              </a:ext>
            </a:extLst>
          </p:cNvPr>
          <p:cNvSpPr>
            <a:spLocks noGrp="1" noChangeArrowheads="1"/>
          </p:cNvSpPr>
          <p:nvPr>
            <p:ph type="title" idx="4294967295"/>
          </p:nvPr>
        </p:nvSpPr>
        <p:spPr/>
        <p:txBody>
          <a:bodyPr/>
          <a:lstStyle/>
          <a:p>
            <a:pPr eaLnBrk="1" hangingPunct="1"/>
            <a:r>
              <a:rPr lang="en-US" altLang="zh-CN" dirty="0"/>
              <a:t>POSIX</a:t>
            </a:r>
            <a:r>
              <a:rPr lang="zh-CN" altLang="en-US" dirty="0"/>
              <a:t>的线程互斥锁示例</a:t>
            </a:r>
          </a:p>
        </p:txBody>
      </p:sp>
      <p:sp>
        <p:nvSpPr>
          <p:cNvPr id="56323" name="灯片编号占位符 3">
            <a:extLst>
              <a:ext uri="{FF2B5EF4-FFF2-40B4-BE49-F238E27FC236}">
                <a16:creationId xmlns:a16="http://schemas.microsoft.com/office/drawing/2014/main" id="{9C347273-7625-4E90-B710-DAE1DAA012F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B77F696D-7397-4485-AAEC-276DA3CB7472}" type="slidenum">
              <a:rPr lang="en-US" altLang="zh-CN" sz="1400">
                <a:latin typeface="Times New Roman" panose="02020603050405020304" pitchFamily="18" charset="0"/>
              </a:rPr>
              <a:pPr algn="r" eaLnBrk="1" hangingPunct="1">
                <a:spcBef>
                  <a:spcPct val="50000"/>
                </a:spcBef>
              </a:pPr>
              <a:t>29</a:t>
            </a:fld>
            <a:endParaRPr lang="en-US" altLang="zh-CN" sz="1400">
              <a:latin typeface="Times New Roman" panose="02020603050405020304" pitchFamily="18" charset="0"/>
            </a:endParaRPr>
          </a:p>
        </p:txBody>
      </p:sp>
      <p:sp>
        <p:nvSpPr>
          <p:cNvPr id="56324" name="内容占位符 4">
            <a:extLst>
              <a:ext uri="{FF2B5EF4-FFF2-40B4-BE49-F238E27FC236}">
                <a16:creationId xmlns:a16="http://schemas.microsoft.com/office/drawing/2014/main" id="{A484D457-EBB9-40E1-B47A-0F0723C245B6}"/>
              </a:ext>
            </a:extLst>
          </p:cNvPr>
          <p:cNvSpPr>
            <a:spLocks noGrp="1" noChangeArrowheads="1"/>
          </p:cNvSpPr>
          <p:nvPr>
            <p:ph idx="4294967295"/>
          </p:nvPr>
        </p:nvSpPr>
        <p:spPr>
          <a:xfrm>
            <a:off x="469900" y="1176338"/>
            <a:ext cx="8369300" cy="5276849"/>
          </a:xfrm>
          <a:ln>
            <a:solidFill>
              <a:srgbClr val="00B050"/>
            </a:solidFill>
          </a:ln>
        </p:spPr>
        <p:txBody>
          <a:bodyPr numCol="2"/>
          <a:lstStyle/>
          <a:p>
            <a:pPr eaLnBrk="1" hangingPunct="1">
              <a:buFont typeface="Arial" panose="020B0604020202020204" pitchFamily="34" charset="0"/>
              <a:buNone/>
            </a:pPr>
            <a:r>
              <a:rPr lang="en-US" altLang="zh-CN" sz="1800" dirty="0">
                <a:latin typeface="Consolas" panose="020B0609020204030204" pitchFamily="49" charset="0"/>
              </a:rPr>
              <a:t>#include &lt;</a:t>
            </a:r>
            <a:r>
              <a:rPr lang="en-US" altLang="zh-CN" sz="1800" dirty="0" err="1">
                <a:latin typeface="Consolas" panose="020B0609020204030204" pitchFamily="49" charset="0"/>
              </a:rPr>
              <a:t>stdio.h</a:t>
            </a:r>
            <a:r>
              <a:rPr lang="en-US" altLang="zh-CN" sz="1800" dirty="0">
                <a:latin typeface="Consolas" panose="020B0609020204030204" pitchFamily="49" charset="0"/>
              </a:rPr>
              <a:t>&gt; </a:t>
            </a:r>
          </a:p>
          <a:p>
            <a:pPr eaLnBrk="1" hangingPunct="1">
              <a:buFont typeface="Arial" panose="020B0604020202020204" pitchFamily="34" charset="0"/>
              <a:buNone/>
            </a:pPr>
            <a:r>
              <a:rPr lang="en-US" altLang="zh-CN" sz="1800" dirty="0">
                <a:latin typeface="Consolas" panose="020B0609020204030204" pitchFamily="49" charset="0"/>
              </a:rPr>
              <a:t>#include &lt;</a:t>
            </a:r>
            <a:r>
              <a:rPr lang="en-US" altLang="zh-CN" sz="1800" dirty="0" err="1">
                <a:latin typeface="Consolas" panose="020B0609020204030204" pitchFamily="49" charset="0"/>
              </a:rPr>
              <a:t>pthread.h</a:t>
            </a:r>
            <a:r>
              <a:rPr lang="en-US" altLang="zh-CN" sz="1800" dirty="0">
                <a:latin typeface="Consolas" panose="020B0609020204030204" pitchFamily="49" charset="0"/>
              </a:rPr>
              <a:t>&gt; </a:t>
            </a:r>
          </a:p>
          <a:p>
            <a:pPr eaLnBrk="1" hangingPunct="1">
              <a:buNone/>
            </a:pPr>
            <a:r>
              <a:rPr lang="en-US" altLang="zh-CN" sz="1800" dirty="0">
                <a:latin typeface="Consolas" panose="020B0609020204030204" pitchFamily="49" charset="0"/>
              </a:rPr>
              <a:t>#define THREAD_NUM 2</a:t>
            </a:r>
          </a:p>
          <a:p>
            <a:pPr eaLnBrk="1" hangingPunct="1">
              <a:buNone/>
            </a:pPr>
            <a:r>
              <a:rPr lang="en-US" altLang="zh-CN" sz="1800" dirty="0">
                <a:latin typeface="Consolas" panose="020B0609020204030204" pitchFamily="49" charset="0"/>
              </a:rPr>
              <a:t>int tickets=100;</a:t>
            </a:r>
          </a:p>
          <a:p>
            <a:pPr eaLnBrk="1" hangingPunct="1">
              <a:buNone/>
            </a:pPr>
            <a:r>
              <a:rPr lang="en-US" altLang="zh-CN" sz="1800" dirty="0">
                <a:solidFill>
                  <a:srgbClr val="FF0000"/>
                </a:solidFill>
                <a:latin typeface="Consolas" panose="020B0609020204030204" pitchFamily="49" charset="0"/>
              </a:rPr>
              <a:t>static </a:t>
            </a:r>
            <a:r>
              <a:rPr lang="en-US" altLang="zh-CN" sz="1800" dirty="0" err="1">
                <a:solidFill>
                  <a:srgbClr val="FF0000"/>
                </a:solidFill>
                <a:latin typeface="Consolas" panose="020B0609020204030204" pitchFamily="49" charset="0"/>
              </a:rPr>
              <a:t>pthread_mutex_t</a:t>
            </a:r>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the_mutex</a:t>
            </a:r>
            <a:r>
              <a:rPr lang="en-US" altLang="zh-CN" sz="1800" dirty="0">
                <a:solidFill>
                  <a:srgbClr val="FF0000"/>
                </a:solidFill>
                <a:latin typeface="Consolas" panose="020B0609020204030204" pitchFamily="49" charset="0"/>
              </a:rPr>
              <a:t> = PTHREAD_MUTEX_INITIALIZER;</a:t>
            </a:r>
          </a:p>
          <a:p>
            <a:pPr eaLnBrk="1" hangingPunct="1">
              <a:buNone/>
            </a:pPr>
            <a:r>
              <a:rPr lang="en-US" altLang="zh-CN" sz="1800" b="1" dirty="0">
                <a:latin typeface="Consolas" panose="020B0609020204030204" pitchFamily="49" charset="0"/>
              </a:rPr>
              <a:t>void</a:t>
            </a:r>
            <a:r>
              <a:rPr lang="en-US" altLang="zh-CN" sz="1800" dirty="0">
                <a:latin typeface="Consolas" panose="020B0609020204030204" pitchFamily="49" charset="0"/>
              </a:rPr>
              <a:t>* </a:t>
            </a:r>
            <a:r>
              <a:rPr lang="en-US" altLang="zh-CN" sz="1800" dirty="0" err="1">
                <a:latin typeface="Consolas" panose="020B0609020204030204" pitchFamily="49" charset="0"/>
              </a:rPr>
              <a:t>myThreadFun</a:t>
            </a:r>
            <a:r>
              <a:rPr lang="en-US" altLang="zh-CN" sz="1800" dirty="0">
                <a:latin typeface="Consolas" panose="020B0609020204030204" pitchFamily="49" charset="0"/>
              </a:rPr>
              <a:t>(</a:t>
            </a:r>
            <a:r>
              <a:rPr lang="en-US" altLang="zh-CN" sz="1800" b="1" dirty="0">
                <a:latin typeface="Consolas" panose="020B0609020204030204" pitchFamily="49" charset="0"/>
              </a:rPr>
              <a:t>void</a:t>
            </a:r>
            <a:r>
              <a:rPr lang="en-US" altLang="zh-CN" sz="1800" dirty="0">
                <a:latin typeface="Consolas" panose="020B0609020204030204" pitchFamily="49" charset="0"/>
              </a:rPr>
              <a:t>* </a:t>
            </a:r>
            <a:r>
              <a:rPr lang="en-US" altLang="zh-CN" sz="1800" dirty="0" err="1">
                <a:latin typeface="Consolas" panose="020B0609020204030204" pitchFamily="49" charset="0"/>
              </a:rPr>
              <a:t>args</a:t>
            </a:r>
            <a:r>
              <a:rPr lang="en-US" altLang="zh-CN" sz="1800" dirty="0">
                <a:latin typeface="Consolas" panose="020B0609020204030204" pitchFamily="49" charset="0"/>
              </a:rPr>
              <a:t>)</a:t>
            </a:r>
          </a:p>
          <a:p>
            <a:pPr eaLnBrk="1" hangingPunct="1">
              <a:buFont typeface="Arial" panose="020B0604020202020204" pitchFamily="34" charset="0"/>
              <a:buNone/>
            </a:pPr>
            <a:r>
              <a:rPr lang="en-US" altLang="zh-CN" sz="1800" dirty="0">
                <a:latin typeface="Consolas" panose="020B0609020204030204" pitchFamily="49" charset="0"/>
              </a:rPr>
              <a:t>{ </a:t>
            </a:r>
          </a:p>
          <a:p>
            <a:pPr eaLnBrk="1" hangingPunct="1">
              <a:buNone/>
            </a:pPr>
            <a:r>
              <a:rPr lang="en-US" altLang="zh-CN" sz="1800" dirty="0">
                <a:latin typeface="Consolas" panose="020B0609020204030204" pitchFamily="49" charset="0"/>
              </a:rPr>
              <a:t>	int id = *(int*)</a:t>
            </a:r>
            <a:r>
              <a:rPr lang="en-US" altLang="zh-CN" sz="1800" dirty="0" err="1">
                <a:latin typeface="Consolas" panose="020B0609020204030204" pitchFamily="49" charset="0"/>
              </a:rPr>
              <a:t>args</a:t>
            </a:r>
            <a:r>
              <a:rPr lang="en-US" altLang="zh-CN" sz="1800" dirty="0">
                <a:latin typeface="Consolas" panose="020B0609020204030204" pitchFamily="49" charset="0"/>
              </a:rPr>
              <a:t>;</a:t>
            </a:r>
          </a:p>
          <a:p>
            <a:pPr eaLnBrk="1" hangingPunct="1">
              <a:buNone/>
            </a:pPr>
            <a:r>
              <a:rPr lang="en-US" altLang="zh-CN" sz="1800" dirty="0">
                <a:latin typeface="Consolas" panose="020B0609020204030204" pitchFamily="49" charset="0"/>
              </a:rPr>
              <a:t>	while(tickets&gt;0) {</a:t>
            </a:r>
          </a:p>
          <a:p>
            <a:pPr eaLnBrk="1" hangingPunct="1">
              <a:buNone/>
            </a:pPr>
            <a:r>
              <a:rPr lang="en-US" altLang="zh-CN" sz="1800" dirty="0">
                <a:latin typeface="Consolas" panose="020B0609020204030204" pitchFamily="49" charset="0"/>
              </a:rPr>
              <a:t>	</a:t>
            </a:r>
            <a:r>
              <a:rPr lang="en-US" altLang="zh-CN" sz="1800" dirty="0" err="1">
                <a:solidFill>
                  <a:srgbClr val="FF0000"/>
                </a:solidFill>
                <a:latin typeface="Consolas" panose="020B0609020204030204" pitchFamily="49" charset="0"/>
              </a:rPr>
              <a:t>pthread_mutex_lock</a:t>
            </a:r>
            <a:r>
              <a:rPr lang="en-US" altLang="zh-CN" sz="1800" dirty="0">
                <a:solidFill>
                  <a:srgbClr val="FF0000"/>
                </a:solidFill>
                <a:latin typeface="Consolas" panose="020B0609020204030204" pitchFamily="49" charset="0"/>
              </a:rPr>
              <a:t>(&amp;</a:t>
            </a:r>
            <a:r>
              <a:rPr lang="en-US" altLang="zh-CN" sz="1800" dirty="0" err="1">
                <a:solidFill>
                  <a:srgbClr val="FF0000"/>
                </a:solidFill>
                <a:latin typeface="Consolas" panose="020B0609020204030204" pitchFamily="49" charset="0"/>
              </a:rPr>
              <a:t>the_mutex</a:t>
            </a:r>
            <a:r>
              <a:rPr lang="en-US" altLang="zh-CN" sz="1800" dirty="0">
                <a:solidFill>
                  <a:srgbClr val="FF0000"/>
                </a:solidFill>
                <a:latin typeface="Consolas" panose="020B0609020204030204" pitchFamily="49" charset="0"/>
              </a:rPr>
              <a:t>);</a:t>
            </a:r>
          </a:p>
          <a:p>
            <a:pPr eaLnBrk="1" hangingPunct="1">
              <a:buNone/>
            </a:pPr>
            <a:r>
              <a:rPr lang="en-US" altLang="zh-CN" sz="1800" dirty="0">
                <a:latin typeface="Consolas" panose="020B0609020204030204" pitchFamily="49" charset="0"/>
              </a:rPr>
              <a:t>		if(tickets&gt;0)</a:t>
            </a:r>
          </a:p>
          <a:p>
            <a:pPr eaLnBrk="1" hangingPunct="1">
              <a:buNone/>
            </a:pPr>
            <a:r>
              <a:rPr lang="en-US" altLang="zh-CN" sz="1800" dirty="0">
                <a:latin typeface="Consolas" panose="020B0609020204030204" pitchFamily="49" charset="0"/>
              </a:rPr>
              <a:t>		</a:t>
            </a:r>
            <a:r>
              <a:rPr lang="en-US" altLang="zh-CN" sz="1800" dirty="0" err="1">
                <a:latin typeface="Consolas" panose="020B0609020204030204" pitchFamily="49" charset="0"/>
              </a:rPr>
              <a:t>printf</a:t>
            </a:r>
            <a:r>
              <a:rPr lang="en-US" altLang="zh-CN" sz="1800" dirty="0">
                <a:latin typeface="Consolas" panose="020B0609020204030204" pitchFamily="49" charset="0"/>
              </a:rPr>
              <a:t>("</a:t>
            </a:r>
            <a:r>
              <a:rPr lang="en-US" altLang="zh-CN" sz="1800" dirty="0" err="1">
                <a:latin typeface="Consolas" panose="020B0609020204030204" pitchFamily="49" charset="0"/>
              </a:rPr>
              <a:t>thread%d</a:t>
            </a:r>
            <a:r>
              <a:rPr lang="en-US" altLang="zh-CN" sz="1800" dirty="0">
                <a:latin typeface="Consolas" panose="020B0609020204030204" pitchFamily="49" charset="0"/>
              </a:rPr>
              <a:t> sell ticket : %d\</a:t>
            </a:r>
            <a:r>
              <a:rPr lang="en-US" altLang="zh-CN" sz="1800" dirty="0" err="1">
                <a:latin typeface="Consolas" panose="020B0609020204030204" pitchFamily="49" charset="0"/>
              </a:rPr>
              <a:t>n",id</a:t>
            </a:r>
            <a:r>
              <a:rPr lang="en-US" altLang="zh-CN" sz="1800" dirty="0">
                <a:latin typeface="Consolas" panose="020B0609020204030204" pitchFamily="49" charset="0"/>
              </a:rPr>
              <a:t>, tickets--);</a:t>
            </a:r>
          </a:p>
          <a:p>
            <a:pPr eaLnBrk="1" hangingPunct="1">
              <a:buNone/>
            </a:pPr>
            <a:r>
              <a:rPr lang="en-US" altLang="zh-CN" sz="1800" dirty="0">
                <a:latin typeface="Consolas" panose="020B0609020204030204" pitchFamily="49" charset="0"/>
              </a:rPr>
              <a:t>	</a:t>
            </a:r>
            <a:r>
              <a:rPr lang="en-US" altLang="zh-CN" sz="1800" dirty="0" err="1">
                <a:solidFill>
                  <a:srgbClr val="FF0000"/>
                </a:solidFill>
                <a:latin typeface="Consolas" panose="020B0609020204030204" pitchFamily="49" charset="0"/>
              </a:rPr>
              <a:t>pthread_mutex_unlock</a:t>
            </a:r>
            <a:r>
              <a:rPr lang="en-US" altLang="zh-CN" sz="1800" dirty="0">
                <a:solidFill>
                  <a:srgbClr val="FF0000"/>
                </a:solidFill>
                <a:latin typeface="Consolas" panose="020B0609020204030204" pitchFamily="49" charset="0"/>
              </a:rPr>
              <a:t>(&amp;</a:t>
            </a:r>
            <a:r>
              <a:rPr lang="en-US" altLang="zh-CN" sz="1800" dirty="0" err="1">
                <a:solidFill>
                  <a:srgbClr val="FF0000"/>
                </a:solidFill>
                <a:latin typeface="Consolas" panose="020B0609020204030204" pitchFamily="49" charset="0"/>
              </a:rPr>
              <a:t>the_mutex</a:t>
            </a:r>
            <a:r>
              <a:rPr lang="en-US" altLang="zh-CN" sz="1800" dirty="0">
                <a:solidFill>
                  <a:srgbClr val="FF0000"/>
                </a:solidFill>
                <a:latin typeface="Consolas" panose="020B0609020204030204" pitchFamily="49" charset="0"/>
              </a:rPr>
              <a:t>); </a:t>
            </a:r>
            <a:r>
              <a:rPr lang="en-US" altLang="zh-CN" sz="1800" dirty="0">
                <a:latin typeface="Consolas" panose="020B0609020204030204" pitchFamily="49" charset="0"/>
              </a:rPr>
              <a:t>}</a:t>
            </a:r>
          </a:p>
          <a:p>
            <a:pPr eaLnBrk="1" hangingPunct="1">
              <a:buNone/>
            </a:pPr>
            <a:r>
              <a:rPr lang="en-US" altLang="zh-CN" sz="1800" dirty="0" err="1">
                <a:latin typeface="Consolas" panose="020B0609020204030204" pitchFamily="49" charset="0"/>
              </a:rPr>
              <a:t>pthread_exit</a:t>
            </a:r>
            <a:r>
              <a:rPr lang="en-US" altLang="zh-CN" sz="1800" dirty="0">
                <a:latin typeface="Consolas" panose="020B0609020204030204" pitchFamily="49" charset="0"/>
              </a:rPr>
              <a:t>(NULL);</a:t>
            </a:r>
          </a:p>
          <a:p>
            <a:pPr eaLnBrk="1" hangingPunct="1">
              <a:buFont typeface="Arial" panose="020B0604020202020204" pitchFamily="34" charset="0"/>
              <a:buNone/>
            </a:pPr>
            <a:r>
              <a:rPr lang="en-US" altLang="zh-CN" sz="1800" dirty="0">
                <a:latin typeface="Consolas" panose="020B0609020204030204" pitchFamily="49" charset="0"/>
              </a:rPr>
              <a:t>}</a:t>
            </a:r>
          </a:p>
          <a:p>
            <a:pPr eaLnBrk="1" hangingPunct="1">
              <a:buFont typeface="Arial" panose="020B0604020202020204" pitchFamily="34" charset="0"/>
              <a:buNone/>
            </a:pPr>
            <a:r>
              <a:rPr lang="en-US" altLang="zh-CN" sz="1800" b="1" dirty="0">
                <a:latin typeface="Consolas" panose="020B0609020204030204" pitchFamily="49" charset="0"/>
              </a:rPr>
              <a:t>int</a:t>
            </a:r>
            <a:r>
              <a:rPr lang="en-US" altLang="zh-CN" sz="1800" dirty="0">
                <a:latin typeface="Consolas" panose="020B0609020204030204" pitchFamily="49" charset="0"/>
              </a:rPr>
              <a:t> main() </a:t>
            </a:r>
          </a:p>
          <a:p>
            <a:pPr eaLnBrk="1" hangingPunct="1">
              <a:buFont typeface="Arial" panose="020B0604020202020204" pitchFamily="34" charset="0"/>
              <a:buNone/>
            </a:pPr>
            <a:r>
              <a:rPr lang="en-US" altLang="zh-CN" sz="1800" dirty="0">
                <a:latin typeface="Consolas" panose="020B0609020204030204" pitchFamily="49" charset="0"/>
              </a:rPr>
              <a:t>{ /*creating thread id*/</a:t>
            </a:r>
          </a:p>
          <a:p>
            <a:pPr eaLnBrk="1" hangingPunct="1">
              <a:buNone/>
            </a:pPr>
            <a:r>
              <a:rPr lang="en-US" altLang="zh-CN" sz="1800" dirty="0">
                <a:latin typeface="Consolas" panose="020B0609020204030204" pitchFamily="49" charset="0"/>
              </a:rPr>
              <a:t>	</a:t>
            </a:r>
            <a:r>
              <a:rPr lang="en-US" altLang="zh-CN" sz="1800" dirty="0" err="1">
                <a:latin typeface="Consolas" panose="020B0609020204030204" pitchFamily="49" charset="0"/>
              </a:rPr>
              <a:t>pthread_t</a:t>
            </a:r>
            <a:r>
              <a:rPr lang="en-US" altLang="zh-CN" sz="1800" dirty="0">
                <a:latin typeface="Consolas" panose="020B0609020204030204" pitchFamily="49" charset="0"/>
              </a:rPr>
              <a:t> id[THREAD_NUM]; </a:t>
            </a:r>
          </a:p>
          <a:p>
            <a:pPr eaLnBrk="1" hangingPunct="1">
              <a:buFont typeface="Arial" panose="020B0604020202020204" pitchFamily="34" charset="0"/>
              <a:buNone/>
            </a:pPr>
            <a:r>
              <a:rPr lang="en-US" altLang="zh-CN" sz="1800" b="1" dirty="0">
                <a:latin typeface="Consolas" panose="020B0609020204030204" pitchFamily="49" charset="0"/>
              </a:rPr>
              <a:t>	int</a:t>
            </a:r>
            <a:r>
              <a:rPr lang="en-US" altLang="zh-CN" sz="1800" dirty="0">
                <a:latin typeface="Consolas" panose="020B0609020204030204" pitchFamily="49" charset="0"/>
              </a:rPr>
              <a:t> </a:t>
            </a:r>
            <a:r>
              <a:rPr lang="en-US" altLang="zh-CN" sz="1800" dirty="0" err="1">
                <a:latin typeface="Consolas" panose="020B0609020204030204" pitchFamily="49" charset="0"/>
              </a:rPr>
              <a:t>i</a:t>
            </a:r>
            <a:r>
              <a:rPr lang="en-US" altLang="zh-CN" sz="1800" dirty="0">
                <a:latin typeface="Consolas" panose="020B0609020204030204" pitchFamily="49" charset="0"/>
              </a:rPr>
              <a:t>; </a:t>
            </a:r>
          </a:p>
          <a:p>
            <a:pPr eaLnBrk="1" hangingPunct="1">
              <a:buNone/>
            </a:pPr>
            <a:r>
              <a:rPr lang="en-US" altLang="zh-CN" sz="1800" dirty="0">
                <a:latin typeface="Consolas" panose="020B0609020204030204" pitchFamily="49" charset="0"/>
              </a:rPr>
              <a:t>	for (</a:t>
            </a:r>
            <a:r>
              <a:rPr lang="en-US" altLang="zh-CN" sz="1800" dirty="0" err="1">
                <a:latin typeface="Consolas" panose="020B0609020204030204" pitchFamily="49" charset="0"/>
              </a:rPr>
              <a:t>i</a:t>
            </a:r>
            <a:r>
              <a:rPr lang="en-US" altLang="zh-CN" sz="1800" dirty="0">
                <a:latin typeface="Consolas" panose="020B0609020204030204" pitchFamily="49" charset="0"/>
              </a:rPr>
              <a:t>=0;i&lt;</a:t>
            </a:r>
            <a:r>
              <a:rPr lang="en-US" altLang="zh-CN" sz="1800" dirty="0" err="1">
                <a:latin typeface="Consolas" panose="020B0609020204030204" pitchFamily="49" charset="0"/>
              </a:rPr>
              <a:t>THREAD_NUM;i</a:t>
            </a:r>
            <a:r>
              <a:rPr lang="en-US" altLang="zh-CN" sz="1800" dirty="0">
                <a:latin typeface="Consolas" panose="020B0609020204030204" pitchFamily="49" charset="0"/>
              </a:rPr>
              <a:t>++){</a:t>
            </a:r>
          </a:p>
          <a:p>
            <a:pPr eaLnBrk="1" hangingPunct="1">
              <a:buNone/>
            </a:pPr>
            <a:r>
              <a:rPr lang="en-US" altLang="zh-CN" sz="1800" dirty="0">
                <a:latin typeface="Consolas" panose="020B0609020204030204" pitchFamily="49" charset="0"/>
              </a:rPr>
              <a:t>	    id[</a:t>
            </a:r>
            <a:r>
              <a:rPr lang="en-US" altLang="zh-CN" sz="1800" dirty="0" err="1">
                <a:latin typeface="Consolas" panose="020B0609020204030204" pitchFamily="49" charset="0"/>
              </a:rPr>
              <a:t>i</a:t>
            </a:r>
            <a:r>
              <a:rPr lang="en-US" altLang="zh-CN" sz="1800" dirty="0">
                <a:latin typeface="Consolas" panose="020B0609020204030204" pitchFamily="49" charset="0"/>
              </a:rPr>
              <a:t>] = i+1;</a:t>
            </a:r>
          </a:p>
          <a:p>
            <a:pPr eaLnBrk="1" hangingPunct="1">
              <a:buNone/>
            </a:pPr>
            <a:r>
              <a:rPr lang="en-US" altLang="zh-CN" sz="1800" dirty="0">
                <a:latin typeface="Consolas" panose="020B0609020204030204" pitchFamily="49" charset="0"/>
              </a:rPr>
              <a:t>	</a:t>
            </a:r>
            <a:r>
              <a:rPr lang="en-US" altLang="zh-CN" sz="1800" dirty="0" err="1">
                <a:latin typeface="Consolas" panose="020B0609020204030204" pitchFamily="49" charset="0"/>
              </a:rPr>
              <a:t>pthread_create</a:t>
            </a:r>
            <a:r>
              <a:rPr lang="en-US" altLang="zh-CN" sz="1800" dirty="0">
                <a:latin typeface="Consolas" panose="020B0609020204030204" pitchFamily="49" charset="0"/>
              </a:rPr>
              <a:t>(&amp;id[</a:t>
            </a:r>
            <a:r>
              <a:rPr lang="en-US" altLang="zh-CN" sz="1800" dirty="0" err="1">
                <a:latin typeface="Consolas" panose="020B0609020204030204" pitchFamily="49" charset="0"/>
              </a:rPr>
              <a:t>i</a:t>
            </a:r>
            <a:r>
              <a:rPr lang="en-US" altLang="zh-CN" sz="1800" dirty="0">
                <a:latin typeface="Consolas" panose="020B0609020204030204" pitchFamily="49" charset="0"/>
              </a:rPr>
              <a:t>],NULL,&amp;</a:t>
            </a:r>
            <a:r>
              <a:rPr lang="en-US" altLang="zh-CN" sz="1800" dirty="0" err="1">
                <a:latin typeface="Consolas" panose="020B0609020204030204" pitchFamily="49" charset="0"/>
              </a:rPr>
              <a:t>threadFunction</a:t>
            </a:r>
            <a:r>
              <a:rPr lang="en-US" altLang="zh-CN" sz="1800" dirty="0">
                <a:latin typeface="Consolas" panose="020B0609020204030204" pitchFamily="49" charset="0"/>
              </a:rPr>
              <a:t>,(void *)&amp;id[</a:t>
            </a:r>
            <a:r>
              <a:rPr lang="en-US" altLang="zh-CN" sz="1800" dirty="0" err="1">
                <a:latin typeface="Consolas" panose="020B0609020204030204" pitchFamily="49" charset="0"/>
              </a:rPr>
              <a:t>i</a:t>
            </a:r>
            <a:r>
              <a:rPr lang="en-US" altLang="zh-CN" sz="1800" dirty="0">
                <a:latin typeface="Consolas" panose="020B0609020204030204" pitchFamily="49" charset="0"/>
              </a:rPr>
              <a:t>]); </a:t>
            </a:r>
          </a:p>
          <a:p>
            <a:pPr eaLnBrk="1" hangingPunct="1">
              <a:buFont typeface="Arial" panose="020B0604020202020204" pitchFamily="34" charset="0"/>
              <a:buNone/>
            </a:pPr>
            <a:r>
              <a:rPr lang="en-US" altLang="zh-CN" sz="1800" b="1" dirty="0">
                <a:latin typeface="Consolas" panose="020B0609020204030204" pitchFamily="49" charset="0"/>
              </a:rPr>
              <a:t>	</a:t>
            </a:r>
            <a:r>
              <a:rPr lang="en-US" altLang="zh-CN" sz="1800" dirty="0">
                <a:latin typeface="Consolas" panose="020B0609020204030204" pitchFamily="49" charset="0"/>
              </a:rPr>
              <a:t>}</a:t>
            </a:r>
          </a:p>
          <a:p>
            <a:pPr eaLnBrk="1" hangingPunct="1">
              <a:buNone/>
            </a:pPr>
            <a:r>
              <a:rPr lang="en-US" altLang="zh-CN" sz="1800" dirty="0">
                <a:latin typeface="Consolas" panose="020B0609020204030204" pitchFamily="49" charset="0"/>
              </a:rPr>
              <a:t>	for (</a:t>
            </a:r>
            <a:r>
              <a:rPr lang="en-US" altLang="zh-CN" sz="1800" dirty="0" err="1">
                <a:latin typeface="Consolas" panose="020B0609020204030204" pitchFamily="49" charset="0"/>
              </a:rPr>
              <a:t>i</a:t>
            </a:r>
            <a:r>
              <a:rPr lang="en-US" altLang="zh-CN" sz="1800" dirty="0">
                <a:latin typeface="Consolas" panose="020B0609020204030204" pitchFamily="49" charset="0"/>
              </a:rPr>
              <a:t>=0;i&lt;</a:t>
            </a:r>
            <a:r>
              <a:rPr lang="en-US" altLang="zh-CN" sz="1800" dirty="0" err="1">
                <a:latin typeface="Consolas" panose="020B0609020204030204" pitchFamily="49" charset="0"/>
              </a:rPr>
              <a:t>THREAD_NUM;i</a:t>
            </a:r>
            <a:r>
              <a:rPr lang="en-US" altLang="zh-CN" sz="1800" dirty="0">
                <a:latin typeface="Consolas" panose="020B0609020204030204" pitchFamily="49" charset="0"/>
              </a:rPr>
              <a:t>++)</a:t>
            </a:r>
          </a:p>
          <a:p>
            <a:pPr eaLnBrk="1" hangingPunct="1">
              <a:buFont typeface="Arial" panose="020B0604020202020204" pitchFamily="34"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pthread_join</a:t>
            </a:r>
            <a:r>
              <a:rPr lang="en-US" altLang="zh-CN" sz="1800" dirty="0">
                <a:latin typeface="Consolas" panose="020B0609020204030204" pitchFamily="49" charset="0"/>
              </a:rPr>
              <a:t>(id[</a:t>
            </a:r>
            <a:r>
              <a:rPr lang="en-US" altLang="zh-CN" sz="1800" dirty="0" err="1">
                <a:latin typeface="Consolas" panose="020B0609020204030204" pitchFamily="49" charset="0"/>
              </a:rPr>
              <a:t>i</a:t>
            </a:r>
            <a:r>
              <a:rPr lang="en-US" altLang="zh-CN" sz="1800" dirty="0">
                <a:latin typeface="Consolas" panose="020B0609020204030204" pitchFamily="49" charset="0"/>
              </a:rPr>
              <a:t>],NULL); </a:t>
            </a:r>
          </a:p>
          <a:p>
            <a:pPr eaLnBrk="1" hangingPunct="1">
              <a:buFont typeface="Arial" panose="020B0604020202020204" pitchFamily="34" charset="0"/>
              <a:buNone/>
            </a:pPr>
            <a:r>
              <a:rPr lang="en-US" altLang="zh-CN" sz="1800" dirty="0">
                <a:latin typeface="Consolas" panose="020B0609020204030204" pitchFamily="49" charset="0"/>
              </a:rPr>
              <a:t>	</a:t>
            </a:r>
            <a:r>
              <a:rPr lang="en-US" altLang="zh-CN" sz="1800" b="1" dirty="0">
                <a:latin typeface="Consolas" panose="020B0609020204030204" pitchFamily="49" charset="0"/>
              </a:rPr>
              <a:t>return</a:t>
            </a:r>
            <a:r>
              <a:rPr lang="en-US" altLang="zh-CN" sz="1800" dirty="0">
                <a:latin typeface="Consolas" panose="020B0609020204030204" pitchFamily="49" charset="0"/>
              </a:rPr>
              <a:t> 0;</a:t>
            </a:r>
          </a:p>
          <a:p>
            <a:pPr eaLnBrk="1" hangingPunct="1">
              <a:buFont typeface="Arial" panose="020B0604020202020204" pitchFamily="34" charset="0"/>
              <a:buNone/>
            </a:pPr>
            <a:r>
              <a:rPr lang="en-US" altLang="zh-CN" sz="1800" dirty="0">
                <a:latin typeface="Consolas" panose="020B0609020204030204" pitchFamily="49" charset="0"/>
              </a:rPr>
              <a:t>}</a:t>
            </a:r>
            <a:endParaRPr lang="en-US" altLang="zh-CN" sz="1800" b="1" dirty="0">
              <a:latin typeface="Consolas" panose="020B0609020204030204" pitchFamily="49" charset="0"/>
            </a:endParaRPr>
          </a:p>
        </p:txBody>
      </p:sp>
    </p:spTree>
    <p:extLst>
      <p:ext uri="{BB962C8B-B14F-4D97-AF65-F5344CB8AC3E}">
        <p14:creationId xmlns:p14="http://schemas.microsoft.com/office/powerpoint/2010/main" val="23091815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DC24A8C-BFB3-4C13-9AA1-64017DBC1D52}"/>
              </a:ext>
            </a:extLst>
          </p:cNvPr>
          <p:cNvSpPr>
            <a:spLocks noGrp="1" noChangeArrowheads="1"/>
          </p:cNvSpPr>
          <p:nvPr>
            <p:ph type="title" idx="4294967295"/>
          </p:nvPr>
        </p:nvSpPr>
        <p:spPr/>
        <p:txBody>
          <a:bodyPr/>
          <a:lstStyle/>
          <a:p>
            <a:pPr eaLnBrk="1" hangingPunct="1"/>
            <a:r>
              <a:rPr lang="zh-CN" altLang="en-US" dirty="0"/>
              <a:t>什么是进程？</a:t>
            </a:r>
          </a:p>
        </p:txBody>
      </p:sp>
      <p:sp>
        <p:nvSpPr>
          <p:cNvPr id="36867" name="Rectangle 3">
            <a:extLst>
              <a:ext uri="{FF2B5EF4-FFF2-40B4-BE49-F238E27FC236}">
                <a16:creationId xmlns:a16="http://schemas.microsoft.com/office/drawing/2014/main" id="{E059E448-DD37-4963-92BE-AFE98543ADF5}"/>
              </a:ext>
            </a:extLst>
          </p:cNvPr>
          <p:cNvSpPr>
            <a:spLocks noGrp="1" noChangeArrowheads="1"/>
          </p:cNvSpPr>
          <p:nvPr>
            <p:ph type="body" idx="4294967295"/>
          </p:nvPr>
        </p:nvSpPr>
        <p:spPr>
          <a:xfrm>
            <a:off x="539750" y="1052513"/>
            <a:ext cx="7772400" cy="5184775"/>
          </a:xfrm>
        </p:spPr>
        <p:txBody>
          <a:bodyPr/>
          <a:lstStyle/>
          <a:p>
            <a:pPr lvl="1" eaLnBrk="1" hangingPunct="1">
              <a:lnSpc>
                <a:spcPct val="140000"/>
              </a:lnSpc>
              <a:buFont typeface="Arial" panose="020B0604020202020204" pitchFamily="34" charset="0"/>
              <a:buNone/>
            </a:pPr>
            <a:r>
              <a:rPr lang="zh-CN" altLang="en-US" b="1" dirty="0">
                <a:solidFill>
                  <a:schemeClr val="accent2"/>
                </a:solidFill>
              </a:rPr>
              <a:t>进程（</a:t>
            </a:r>
            <a:r>
              <a:rPr lang="en-US" altLang="zh-CN" b="1" dirty="0">
                <a:solidFill>
                  <a:schemeClr val="accent2"/>
                </a:solidFill>
              </a:rPr>
              <a:t>Process</a:t>
            </a:r>
            <a:r>
              <a:rPr lang="zh-CN" altLang="en-US" b="1" dirty="0">
                <a:solidFill>
                  <a:schemeClr val="accent2"/>
                </a:solidFill>
              </a:rPr>
              <a:t>）</a:t>
            </a:r>
          </a:p>
          <a:p>
            <a:pPr lvl="1" eaLnBrk="1" hangingPunct="1">
              <a:lnSpc>
                <a:spcPct val="140000"/>
              </a:lnSpc>
            </a:pPr>
            <a:r>
              <a:rPr lang="zh-CN" altLang="en-US" sz="2400" b="1" dirty="0"/>
              <a:t>一个正在运行的程序的实例，是一个程序在操作系统分给它的内存空间中的一次执行活动。例如：</a:t>
            </a:r>
          </a:p>
          <a:p>
            <a:pPr lvl="2" eaLnBrk="1" hangingPunct="1">
              <a:lnSpc>
                <a:spcPct val="140000"/>
              </a:lnSpc>
            </a:pPr>
            <a:r>
              <a:rPr lang="zh-CN" altLang="en-US" sz="2200" b="1" dirty="0"/>
              <a:t>用字处理软件编辑文稿时，同时打开</a:t>
            </a:r>
            <a:r>
              <a:rPr lang="en-US" altLang="zh-CN" sz="2200" b="1" dirty="0"/>
              <a:t>mp3</a:t>
            </a:r>
            <a:r>
              <a:rPr lang="zh-CN" altLang="en-US" sz="2200" b="1" dirty="0"/>
              <a:t>播放程序听音乐，这两个独立的程序在同时运行，称为两个进程。</a:t>
            </a:r>
          </a:p>
          <a:p>
            <a:pPr lvl="1" eaLnBrk="1" hangingPunct="1">
              <a:lnSpc>
                <a:spcPct val="140000"/>
              </a:lnSpc>
            </a:pPr>
            <a:r>
              <a:rPr lang="zh-CN" altLang="en-US" sz="2400" b="1" dirty="0"/>
              <a:t>操作系统分给每个进程独立的代码区、数据区，以及操作文件和接受消息的通道。</a:t>
            </a:r>
            <a:endParaRPr lang="en-US" altLang="zh-CN" sz="2400" b="1" dirty="0"/>
          </a:p>
        </p:txBody>
      </p:sp>
      <p:sp>
        <p:nvSpPr>
          <p:cNvPr id="36868" name="灯片编号占位符 3">
            <a:extLst>
              <a:ext uri="{FF2B5EF4-FFF2-40B4-BE49-F238E27FC236}">
                <a16:creationId xmlns:a16="http://schemas.microsoft.com/office/drawing/2014/main" id="{41ACB87C-9495-4F87-B168-5D311D9306A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5D17BC35-04F7-41CD-A499-D55152C9EAA9}" type="slidenum">
              <a:rPr lang="en-US" altLang="zh-CN" sz="1400" b="0"/>
              <a:pPr algn="r" eaLnBrk="1" hangingPunct="1">
                <a:spcBef>
                  <a:spcPct val="50000"/>
                </a:spcBef>
              </a:pPr>
              <a:t>3</a:t>
            </a:fld>
            <a:endParaRPr lang="en-US" altLang="zh-CN" sz="1400" b="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6E6EFDE3-8182-4059-94E0-CD76FE4E0EBD}"/>
              </a:ext>
            </a:extLst>
          </p:cNvPr>
          <p:cNvSpPr>
            <a:spLocks noGrp="1" noChangeArrowheads="1"/>
          </p:cNvSpPr>
          <p:nvPr>
            <p:ph type="title" idx="4294967295"/>
          </p:nvPr>
        </p:nvSpPr>
        <p:spPr/>
        <p:txBody>
          <a:bodyPr/>
          <a:lstStyle/>
          <a:p>
            <a:pPr eaLnBrk="1" hangingPunct="1"/>
            <a:r>
              <a:rPr lang="zh-CN" altLang="en-US" dirty="0"/>
              <a:t>加互斥对象后运行结果</a:t>
            </a:r>
          </a:p>
        </p:txBody>
      </p:sp>
      <p:sp>
        <p:nvSpPr>
          <p:cNvPr id="64515" name="内容占位符 2">
            <a:extLst>
              <a:ext uri="{FF2B5EF4-FFF2-40B4-BE49-F238E27FC236}">
                <a16:creationId xmlns:a16="http://schemas.microsoft.com/office/drawing/2014/main" id="{E5CE7CA1-2D9A-4B00-8805-D07303F77387}"/>
              </a:ext>
            </a:extLst>
          </p:cNvPr>
          <p:cNvSpPr>
            <a:spLocks noGrp="1" noChangeArrowheads="1"/>
          </p:cNvSpPr>
          <p:nvPr>
            <p:ph idx="4294967295"/>
          </p:nvPr>
        </p:nvSpPr>
        <p:spPr>
          <a:solidFill>
            <a:schemeClr val="tx1"/>
          </a:solidFill>
        </p:spPr>
        <p:txBody>
          <a:bodyPr/>
          <a:lstStyle/>
          <a:p>
            <a:pPr marL="0" indent="0" eaLnBrk="1" hangingPunct="1">
              <a:buNone/>
            </a:pPr>
            <a:r>
              <a:rPr lang="en-US" altLang="zh-CN" dirty="0">
                <a:solidFill>
                  <a:schemeClr val="bg1"/>
                </a:solidFill>
              </a:rPr>
              <a:t>thread1 sell ticket : 100</a:t>
            </a:r>
          </a:p>
          <a:p>
            <a:pPr marL="0" indent="0" eaLnBrk="1" hangingPunct="1">
              <a:buNone/>
            </a:pPr>
            <a:r>
              <a:rPr lang="en-US" altLang="zh-CN" dirty="0">
                <a:solidFill>
                  <a:schemeClr val="bg1"/>
                </a:solidFill>
              </a:rPr>
              <a:t>thread2 sell ticket : 99</a:t>
            </a:r>
          </a:p>
          <a:p>
            <a:pPr marL="0" indent="0" eaLnBrk="1" hangingPunct="1">
              <a:buNone/>
            </a:pPr>
            <a:r>
              <a:rPr lang="en-US" altLang="zh-CN" dirty="0">
                <a:solidFill>
                  <a:schemeClr val="bg1"/>
                </a:solidFill>
              </a:rPr>
              <a:t>thread1 sell ticket : 98</a:t>
            </a:r>
          </a:p>
          <a:p>
            <a:pPr marL="0" indent="0" eaLnBrk="1" hangingPunct="1">
              <a:buNone/>
            </a:pPr>
            <a:r>
              <a:rPr lang="en-US" altLang="zh-CN" dirty="0">
                <a:solidFill>
                  <a:schemeClr val="bg1"/>
                </a:solidFill>
              </a:rPr>
              <a:t>thread2 sell ticket : 97</a:t>
            </a:r>
          </a:p>
          <a:p>
            <a:pPr marL="0" indent="0" eaLnBrk="1" hangingPunct="1">
              <a:buNone/>
            </a:pPr>
            <a:r>
              <a:rPr lang="en-US" altLang="zh-CN" dirty="0">
                <a:solidFill>
                  <a:schemeClr val="bg1"/>
                </a:solidFill>
              </a:rPr>
              <a:t>thread1 sell ticket : 96</a:t>
            </a:r>
          </a:p>
          <a:p>
            <a:pPr marL="0" indent="0" eaLnBrk="1" hangingPunct="1">
              <a:buNone/>
            </a:pPr>
            <a:r>
              <a:rPr lang="en-US" altLang="zh-CN" dirty="0">
                <a:solidFill>
                  <a:schemeClr val="bg1"/>
                </a:solidFill>
              </a:rPr>
              <a:t>…</a:t>
            </a:r>
          </a:p>
          <a:p>
            <a:pPr marL="0" indent="0" eaLnBrk="1" hangingPunct="1">
              <a:buNone/>
            </a:pPr>
            <a:r>
              <a:rPr lang="en-US" altLang="zh-CN" dirty="0">
                <a:solidFill>
                  <a:schemeClr val="bg1"/>
                </a:solidFill>
              </a:rPr>
              <a:t>thread2 sell ticket : 3</a:t>
            </a:r>
          </a:p>
          <a:p>
            <a:pPr marL="0" indent="0" eaLnBrk="1" hangingPunct="1">
              <a:buNone/>
            </a:pPr>
            <a:r>
              <a:rPr lang="en-US" altLang="zh-CN" dirty="0">
                <a:solidFill>
                  <a:schemeClr val="bg1"/>
                </a:solidFill>
              </a:rPr>
              <a:t>thread1 sell ticket : 2</a:t>
            </a:r>
          </a:p>
          <a:p>
            <a:pPr marL="0" indent="0" eaLnBrk="1" hangingPunct="1">
              <a:buNone/>
            </a:pPr>
            <a:r>
              <a:rPr lang="en-US" altLang="zh-CN" dirty="0">
                <a:solidFill>
                  <a:schemeClr val="bg1"/>
                </a:solidFill>
              </a:rPr>
              <a:t>thread2 sell ticket : 1</a:t>
            </a:r>
            <a:endParaRPr lang="zh-CN" altLang="zh-CN" dirty="0">
              <a:solidFill>
                <a:schemeClr val="bg1"/>
              </a:solidFill>
            </a:endParaRPr>
          </a:p>
        </p:txBody>
      </p:sp>
      <p:sp>
        <p:nvSpPr>
          <p:cNvPr id="64516" name="灯片编号占位符 3">
            <a:extLst>
              <a:ext uri="{FF2B5EF4-FFF2-40B4-BE49-F238E27FC236}">
                <a16:creationId xmlns:a16="http://schemas.microsoft.com/office/drawing/2014/main" id="{9DFCFA70-1EEA-44F2-9D43-421B96E7157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D5EF739F-0E1D-4CD5-9A62-E860CBC08A76}" type="slidenum">
              <a:rPr lang="en-US" altLang="zh-CN" sz="1400">
                <a:latin typeface="Times New Roman" panose="02020603050405020304" pitchFamily="18" charset="0"/>
              </a:rPr>
              <a:pPr algn="r" eaLnBrk="1" hangingPunct="1">
                <a:spcBef>
                  <a:spcPct val="50000"/>
                </a:spcBef>
              </a:pPr>
              <a:t>30</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79707451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A943B71E-7DD0-46BF-9B4D-5FAC3FF1E2D2}"/>
              </a:ext>
            </a:extLst>
          </p:cNvPr>
          <p:cNvSpPr>
            <a:spLocks noGrp="1" noChangeArrowheads="1"/>
          </p:cNvSpPr>
          <p:nvPr>
            <p:ph type="title" idx="4294967295"/>
          </p:nvPr>
        </p:nvSpPr>
        <p:spPr/>
        <p:txBody>
          <a:bodyPr/>
          <a:lstStyle/>
          <a:p>
            <a:pPr eaLnBrk="1" hangingPunct="1"/>
            <a:r>
              <a:rPr lang="zh-CN" altLang="en-US"/>
              <a:t>互斥对象的创建</a:t>
            </a:r>
          </a:p>
        </p:txBody>
      </p:sp>
      <p:sp>
        <p:nvSpPr>
          <p:cNvPr id="59395" name="内容占位符 2">
            <a:extLst>
              <a:ext uri="{FF2B5EF4-FFF2-40B4-BE49-F238E27FC236}">
                <a16:creationId xmlns:a16="http://schemas.microsoft.com/office/drawing/2014/main" id="{A57F685B-F4DD-4BC4-BDA2-884F1B6EDA7F}"/>
              </a:ext>
            </a:extLst>
          </p:cNvPr>
          <p:cNvSpPr>
            <a:spLocks noGrp="1" noChangeArrowheads="1"/>
          </p:cNvSpPr>
          <p:nvPr>
            <p:ph idx="4294967295"/>
          </p:nvPr>
        </p:nvSpPr>
        <p:spPr/>
        <p:txBody>
          <a:bodyPr/>
          <a:lstStyle/>
          <a:p>
            <a:pPr lvl="1" eaLnBrk="1" hangingPunct="1"/>
            <a:r>
              <a:rPr lang="en-US" altLang="zh-CN" sz="2400" b="1"/>
              <a:t>HANDLE</a:t>
            </a:r>
            <a:r>
              <a:rPr lang="en-US" altLang="zh-CN" sz="2400"/>
              <a:t> CreateMutex(</a:t>
            </a:r>
            <a:r>
              <a:rPr lang="en-US" altLang="zh-CN" sz="2400" b="1"/>
              <a:t>LPSECURITY_ATTRIBUTES</a:t>
            </a:r>
            <a:r>
              <a:rPr lang="en-US" altLang="zh-CN" sz="2400"/>
              <a:t> lpMutexAttributes ,</a:t>
            </a:r>
            <a:r>
              <a:rPr lang="en-US" altLang="zh-CN" sz="2400" b="1"/>
              <a:t>BOOL</a:t>
            </a:r>
            <a:r>
              <a:rPr lang="en-US" altLang="zh-CN" sz="2400"/>
              <a:t> binitialOwner</a:t>
            </a:r>
            <a:r>
              <a:rPr lang="zh-CN" altLang="en-US" sz="2400"/>
              <a:t>，</a:t>
            </a:r>
            <a:r>
              <a:rPr lang="en-US" altLang="zh-CN" sz="2400" b="1"/>
              <a:t>LPCTSTR</a:t>
            </a:r>
            <a:r>
              <a:rPr lang="en-US" altLang="zh-CN" sz="2400"/>
              <a:t> lpNarne)</a:t>
            </a:r>
            <a:endParaRPr lang="zh-CN" altLang="en-US" sz="2400"/>
          </a:p>
          <a:p>
            <a:pPr lvl="2" eaLnBrk="1" hangingPunct="1"/>
            <a:r>
              <a:rPr lang="en-US" altLang="zh-CN" sz="2400"/>
              <a:t>lpMutexAttributes:</a:t>
            </a:r>
            <a:r>
              <a:rPr lang="zh-CN" altLang="en-US" sz="2400"/>
              <a:t>可以给该参数传递</a:t>
            </a:r>
            <a:r>
              <a:rPr lang="en-US" altLang="zh-CN" sz="2400"/>
              <a:t> NULL</a:t>
            </a:r>
            <a:r>
              <a:rPr lang="zh-CN" altLang="en-US" sz="2400"/>
              <a:t>值，让互斥对象使用默认的安全性</a:t>
            </a:r>
          </a:p>
          <a:p>
            <a:pPr lvl="2" eaLnBrk="1" hangingPunct="1"/>
            <a:r>
              <a:rPr lang="en-US" altLang="zh-CN" sz="2400"/>
              <a:t>binitialOwner:BOOL</a:t>
            </a:r>
            <a:r>
              <a:rPr lang="zh-CN" altLang="en-US" sz="2400"/>
              <a:t>类型，指定互斥对象初始的拥有者。如果该值为真，则创建这个互斥对象的线程获得该对象的所有权；否则，该线程将不获得所创建的互斥对象的所有权。</a:t>
            </a:r>
          </a:p>
          <a:p>
            <a:pPr lvl="2" eaLnBrk="1" hangingPunct="1"/>
            <a:r>
              <a:rPr lang="en-US" altLang="zh-CN" sz="2400"/>
              <a:t>lpName:</a:t>
            </a:r>
            <a:r>
              <a:rPr lang="zh-CN" altLang="en-US" sz="2400"/>
              <a:t>指定互斥对象的名称。如果此参数为</a:t>
            </a:r>
            <a:r>
              <a:rPr lang="en-US" altLang="zh-CN" sz="2400"/>
              <a:t> NULL.</a:t>
            </a:r>
            <a:r>
              <a:rPr lang="zh-CN" altLang="en-US" sz="2400"/>
              <a:t>则创建一个匿名的互斥对象。如果调用成功，该函数将返回所创建的互斥对象的句柄</a:t>
            </a:r>
            <a:endParaRPr lang="zh-CN" altLang="en-US"/>
          </a:p>
        </p:txBody>
      </p:sp>
      <p:sp>
        <p:nvSpPr>
          <p:cNvPr id="59396" name="灯片编号占位符 3">
            <a:extLst>
              <a:ext uri="{FF2B5EF4-FFF2-40B4-BE49-F238E27FC236}">
                <a16:creationId xmlns:a16="http://schemas.microsoft.com/office/drawing/2014/main" id="{E74345A5-5EA0-4BB4-9B42-14577F0076D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7D904551-57C8-42A0-BF4A-889DE339187C}" type="slidenum">
              <a:rPr lang="en-US" altLang="zh-CN" sz="1400">
                <a:latin typeface="Times New Roman" panose="02020603050405020304" pitchFamily="18" charset="0"/>
              </a:rPr>
              <a:pPr algn="r" eaLnBrk="1" hangingPunct="1">
                <a:spcBef>
                  <a:spcPct val="50000"/>
                </a:spcBef>
              </a:pPr>
              <a:t>31</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24015459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D170F946-E9FC-4C39-AA85-A92D1A806186}"/>
              </a:ext>
            </a:extLst>
          </p:cNvPr>
          <p:cNvSpPr>
            <a:spLocks noGrp="1" noChangeArrowheads="1"/>
          </p:cNvSpPr>
          <p:nvPr>
            <p:ph type="title" idx="4294967295"/>
          </p:nvPr>
        </p:nvSpPr>
        <p:spPr/>
        <p:txBody>
          <a:bodyPr/>
          <a:lstStyle/>
          <a:p>
            <a:pPr eaLnBrk="1" hangingPunct="1"/>
            <a:r>
              <a:rPr lang="zh-CN" altLang="en-US"/>
              <a:t>互斥对象的释放</a:t>
            </a:r>
          </a:p>
        </p:txBody>
      </p:sp>
      <p:sp>
        <p:nvSpPr>
          <p:cNvPr id="60419" name="内容占位符 2">
            <a:extLst>
              <a:ext uri="{FF2B5EF4-FFF2-40B4-BE49-F238E27FC236}">
                <a16:creationId xmlns:a16="http://schemas.microsoft.com/office/drawing/2014/main" id="{5F20FF81-8645-46A7-AB9F-2971DF76189B}"/>
              </a:ext>
            </a:extLst>
          </p:cNvPr>
          <p:cNvSpPr>
            <a:spLocks noGrp="1" noChangeArrowheads="1"/>
          </p:cNvSpPr>
          <p:nvPr>
            <p:ph idx="4294967295"/>
          </p:nvPr>
        </p:nvSpPr>
        <p:spPr/>
        <p:txBody>
          <a:bodyPr/>
          <a:lstStyle/>
          <a:p>
            <a:pPr eaLnBrk="1" hangingPunct="1"/>
            <a:r>
              <a:rPr lang="en-US" altLang="zh-CN" b="1"/>
              <a:t>BOOL</a:t>
            </a:r>
            <a:r>
              <a:rPr lang="en-US" altLang="zh-CN"/>
              <a:t> ReleaseMutex ( </a:t>
            </a:r>
            <a:r>
              <a:rPr lang="en-US" altLang="zh-CN" b="1"/>
              <a:t>HANDLE</a:t>
            </a:r>
            <a:r>
              <a:rPr lang="en-US" altLang="zh-CN"/>
              <a:t> hMutex );</a:t>
            </a:r>
          </a:p>
          <a:p>
            <a:pPr eaLnBrk="1" hangingPunct="1">
              <a:buFont typeface="Arial" panose="020B0604020202020204" pitchFamily="34" charset="0"/>
              <a:buNone/>
            </a:pPr>
            <a:r>
              <a:rPr lang="en-US" altLang="zh-CN"/>
              <a:t>	</a:t>
            </a:r>
          </a:p>
          <a:p>
            <a:pPr eaLnBrk="1" hangingPunct="1">
              <a:buFont typeface="Arial" panose="020B0604020202020204" pitchFamily="34" charset="0"/>
              <a:buNone/>
            </a:pPr>
            <a:r>
              <a:rPr lang="en-US" altLang="zh-CN"/>
              <a:t>	ReleaseMutex</a:t>
            </a:r>
            <a:r>
              <a:rPr lang="zh-CN" altLang="en-US"/>
              <a:t>函数只有一个</a:t>
            </a:r>
            <a:r>
              <a:rPr lang="en-US" altLang="zh-CN"/>
              <a:t>HANDLE</a:t>
            </a:r>
            <a:r>
              <a:rPr lang="zh-CN" altLang="en-US"/>
              <a:t>类型的参数，即需要释放的互斥对象的句柄。该函数的返回值是</a:t>
            </a:r>
            <a:r>
              <a:rPr lang="en-US" altLang="zh-CN"/>
              <a:t>BOOL</a:t>
            </a:r>
            <a:r>
              <a:rPr lang="zh-CN" altLang="en-US"/>
              <a:t>类型，如果函数调用成功，返回非</a:t>
            </a:r>
            <a:r>
              <a:rPr lang="en-US" altLang="zh-CN"/>
              <a:t>0</a:t>
            </a:r>
            <a:r>
              <a:rPr lang="zh-CN" altLang="en-US"/>
              <a:t>值；否则返回</a:t>
            </a:r>
            <a:r>
              <a:rPr lang="en-US" altLang="zh-CN"/>
              <a:t>0</a:t>
            </a:r>
            <a:r>
              <a:rPr lang="zh-CN" altLang="en-US"/>
              <a:t>值。</a:t>
            </a:r>
          </a:p>
        </p:txBody>
      </p:sp>
      <p:sp>
        <p:nvSpPr>
          <p:cNvPr id="60420" name="灯片编号占位符 3">
            <a:extLst>
              <a:ext uri="{FF2B5EF4-FFF2-40B4-BE49-F238E27FC236}">
                <a16:creationId xmlns:a16="http://schemas.microsoft.com/office/drawing/2014/main" id="{8B3A22DD-0921-4376-A3BA-8EC26526496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7B7BE988-7213-4083-ABDA-2BDEC3DE634D}" type="slidenum">
              <a:rPr lang="en-US" altLang="zh-CN" sz="1400">
                <a:latin typeface="Times New Roman" panose="02020603050405020304" pitchFamily="18" charset="0"/>
              </a:rPr>
              <a:pPr algn="r" eaLnBrk="1" hangingPunct="1">
                <a:spcBef>
                  <a:spcPct val="50000"/>
                </a:spcBef>
              </a:pPr>
              <a:t>32</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4883945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5E71968D-901F-406F-9EF4-88C5A1B09AA8}"/>
              </a:ext>
            </a:extLst>
          </p:cNvPr>
          <p:cNvSpPr>
            <a:spLocks noGrp="1" noChangeArrowheads="1"/>
          </p:cNvSpPr>
          <p:nvPr>
            <p:ph type="title" idx="4294967295"/>
          </p:nvPr>
        </p:nvSpPr>
        <p:spPr/>
        <p:txBody>
          <a:bodyPr/>
          <a:lstStyle/>
          <a:p>
            <a:pPr eaLnBrk="1" hangingPunct="1"/>
            <a:r>
              <a:rPr lang="zh-CN" altLang="en-US"/>
              <a:t>互斥对象的请求</a:t>
            </a:r>
          </a:p>
        </p:txBody>
      </p:sp>
      <p:sp>
        <p:nvSpPr>
          <p:cNvPr id="61443" name="内容占位符 2">
            <a:extLst>
              <a:ext uri="{FF2B5EF4-FFF2-40B4-BE49-F238E27FC236}">
                <a16:creationId xmlns:a16="http://schemas.microsoft.com/office/drawing/2014/main" id="{8A2B200E-B2EE-466A-9C63-D5CABC5F76E4}"/>
              </a:ext>
            </a:extLst>
          </p:cNvPr>
          <p:cNvSpPr>
            <a:spLocks noGrp="1" noChangeArrowheads="1"/>
          </p:cNvSpPr>
          <p:nvPr>
            <p:ph idx="4294967295"/>
          </p:nvPr>
        </p:nvSpPr>
        <p:spPr/>
        <p:txBody>
          <a:bodyPr/>
          <a:lstStyle/>
          <a:p>
            <a:pPr eaLnBrk="1" hangingPunct="1"/>
            <a:r>
              <a:rPr lang="en-US" altLang="zh-CN" sz="2400" b="1"/>
              <a:t>DWORD</a:t>
            </a:r>
            <a:r>
              <a:rPr lang="en-US" altLang="zh-CN" sz="2400"/>
              <a:t> WaitForSingleObject( </a:t>
            </a:r>
            <a:r>
              <a:rPr lang="en-US" altLang="zh-CN" sz="2400" b="1"/>
              <a:t>HANDLE</a:t>
            </a:r>
            <a:r>
              <a:rPr lang="en-US" altLang="zh-CN" sz="2400"/>
              <a:t> hHandle , </a:t>
            </a:r>
            <a:r>
              <a:rPr lang="en-US" altLang="zh-CN" sz="2400" b="1"/>
              <a:t>DWORD</a:t>
            </a:r>
            <a:r>
              <a:rPr lang="en-US" altLang="zh-CN" sz="2400"/>
              <a:t> dwMilliseconds );</a:t>
            </a:r>
            <a:endParaRPr lang="zh-CN" altLang="en-US" sz="2400"/>
          </a:p>
          <a:p>
            <a:pPr lvl="1" eaLnBrk="1" hangingPunct="1"/>
            <a:r>
              <a:rPr lang="en-US" altLang="zh-CN" sz="2000"/>
              <a:t>Handle:</a:t>
            </a:r>
            <a:r>
              <a:rPr lang="zh-CN" altLang="en-US" sz="2000"/>
              <a:t>所请求的互斥对象的句柄。一旦互斥对象处于有信号状态，则该函数就返回。如果该互斥对象始终处于无信号状态，即未通知的状态，则该函数就会一直等待，这样就会暂停线程的执行。</a:t>
            </a:r>
          </a:p>
          <a:p>
            <a:pPr lvl="1" eaLnBrk="1" hangingPunct="1"/>
            <a:r>
              <a:rPr lang="en-US" altLang="zh-CN" sz="2000"/>
              <a:t>dwMilliseconds:</a:t>
            </a:r>
            <a:r>
              <a:rPr lang="zh-CN" altLang="en-US" sz="2000"/>
              <a:t>指定等待的时间间隔，以毫秒为单位。如果指定的时间间隔己过，即使所请求的对象仍处于无信号状态，</a:t>
            </a:r>
            <a:r>
              <a:rPr lang="en-US" altLang="zh-CN" sz="2000"/>
              <a:t>WaitForSingleObject</a:t>
            </a:r>
            <a:r>
              <a:rPr lang="zh-CN" altLang="en-US" sz="2000"/>
              <a:t>函数也会返回。如果将此参数设置为</a:t>
            </a:r>
            <a:r>
              <a:rPr lang="en-US" altLang="zh-CN" sz="2000"/>
              <a:t>0</a:t>
            </a:r>
            <a:r>
              <a:rPr lang="zh-CN" altLang="en-US" sz="2000"/>
              <a:t>，那么</a:t>
            </a:r>
            <a:r>
              <a:rPr lang="en-US" altLang="zh-CN" sz="2000"/>
              <a:t> WaitForSingleObject</a:t>
            </a:r>
            <a:r>
              <a:rPr lang="zh-CN" altLang="en-US" sz="2000"/>
              <a:t>函数将测试该对象的状态并立即返回</a:t>
            </a:r>
            <a:r>
              <a:rPr lang="en-US" altLang="zh-CN" sz="2000"/>
              <a:t>;</a:t>
            </a:r>
            <a:r>
              <a:rPr lang="zh-CN" altLang="en-US" sz="2000"/>
              <a:t>如果将此参数设置为</a:t>
            </a:r>
            <a:r>
              <a:rPr lang="en-US" altLang="zh-CN" sz="2000"/>
              <a:t>INFINITE</a:t>
            </a:r>
            <a:r>
              <a:rPr lang="zh-CN" altLang="en-US" sz="2000"/>
              <a:t>， 则该函数会永远等待，直到等待的对象处于有信号状态才会返回。</a:t>
            </a:r>
          </a:p>
          <a:p>
            <a:pPr eaLnBrk="1" hangingPunct="1"/>
            <a:r>
              <a:rPr lang="zh-CN" altLang="en-US" sz="2400"/>
              <a:t>调用</a:t>
            </a:r>
            <a:r>
              <a:rPr lang="en-US" altLang="zh-CN" sz="2400"/>
              <a:t>WaitForSingleObject</a:t>
            </a:r>
            <a:r>
              <a:rPr lang="zh-CN" altLang="en-US" sz="2400"/>
              <a:t>函数后，该函数会一直等待，只有在以下两种情况下才会返回：</a:t>
            </a:r>
            <a:r>
              <a:rPr lang="en-US" altLang="zh-CN" sz="2400"/>
              <a:t> 1)</a:t>
            </a:r>
            <a:r>
              <a:rPr lang="zh-CN" altLang="en-US" sz="2400"/>
              <a:t>指定的对象变成有信号状态。</a:t>
            </a:r>
            <a:r>
              <a:rPr lang="en-US" altLang="zh-CN" sz="2400"/>
              <a:t>2)</a:t>
            </a:r>
            <a:r>
              <a:rPr lang="zh-CN" altLang="en-US" sz="2400"/>
              <a:t>指定的等待时间间隔己过。</a:t>
            </a:r>
          </a:p>
        </p:txBody>
      </p:sp>
      <p:sp>
        <p:nvSpPr>
          <p:cNvPr id="61444" name="灯片编号占位符 3">
            <a:extLst>
              <a:ext uri="{FF2B5EF4-FFF2-40B4-BE49-F238E27FC236}">
                <a16:creationId xmlns:a16="http://schemas.microsoft.com/office/drawing/2014/main" id="{6B962DE7-4EBE-4462-A561-11C4898D927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1791FB7F-C755-4EEC-AF99-ECC8ACC83AB0}" type="slidenum">
              <a:rPr lang="en-US" altLang="zh-CN" sz="1400">
                <a:latin typeface="Times New Roman" panose="02020603050405020304" pitchFamily="18" charset="0"/>
              </a:rPr>
              <a:pPr algn="r" eaLnBrk="1" hangingPunct="1">
                <a:spcBef>
                  <a:spcPct val="50000"/>
                </a:spcBef>
              </a:pPr>
              <a:t>33</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178068714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5137150" y="4899025"/>
            <a:ext cx="1673225" cy="358775"/>
          </a:xfrm>
          <a:prstGeom prst="rect">
            <a:avLst/>
          </a:prstGeom>
          <a:noFill/>
          <a:ln w="9525">
            <a:noFill/>
          </a:ln>
        </p:spPr>
        <p:txBody>
          <a:bodyPr lIns="71644" tIns="35822" rIns="71644" bIns="35822"/>
          <a:lstStyle>
            <a:defPPr>
              <a:defRPr lang="zh-CN"/>
            </a:defPPr>
            <a:lvl1pPr marL="0" lvl="0" indent="0" algn="r" defTabSz="914400" rtl="0" eaLnBrk="1" fontAlgn="base" latinLnBrk="0" hangingPunct="1">
              <a:lnSpc>
                <a:spcPct val="100000"/>
              </a:lnSpc>
              <a:spcBef>
                <a:spcPct val="0"/>
              </a:spcBef>
              <a:spcAft>
                <a:spcPct val="0"/>
              </a:spcAft>
              <a:buNone/>
              <a:defRPr sz="800" b="0" i="0" u="none" kern="1200" baseline="0">
                <a:solidFill>
                  <a:schemeClr val="tx1"/>
                </a:solidFill>
                <a:latin typeface="Times New Roman" panose="02020603050405020304" pitchFamily="2" charset="0"/>
                <a:ea typeface="隶书" pitchFamily="1"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9pPr>
          </a:lstStyle>
          <a:p>
            <a:pPr defTabSz="717550"/>
            <a:fld id="{9A0DB2DC-4C9A-4742-B13C-FB6460FD3503}" type="slidenum">
              <a:rPr lang="zh-CN" altLang="en-US" noProof="1" smtClean="0">
                <a:latin typeface="Arial" panose="020B0604020202020204" pitchFamily="34" charset="0"/>
                <a:ea typeface="宋体" panose="02010600030101010101" pitchFamily="2" charset="-122"/>
              </a:rPr>
              <a:pPr defTabSz="717550"/>
              <a:t>34</a:t>
            </a:fld>
            <a:endParaRPr lang="zh-CN" altLang="en-US">
              <a:latin typeface="Arial" panose="020B0604020202020204" pitchFamily="34" charset="0"/>
              <a:ea typeface="宋体" panose="02010600030101010101" pitchFamily="2" charset="-122"/>
            </a:endParaRPr>
          </a:p>
        </p:txBody>
      </p:sp>
      <p:sp>
        <p:nvSpPr>
          <p:cNvPr id="20482" name="标题 20481"/>
          <p:cNvSpPr>
            <a:spLocks noGrp="1"/>
          </p:cNvSpPr>
          <p:nvPr>
            <p:ph type="title"/>
          </p:nvPr>
        </p:nvSpPr>
        <p:spPr/>
        <p:txBody>
          <a:bodyPr vert="horz" wrap="square" lIns="91437" tIns="45718" rIns="91437" bIns="45718" numCol="1" anchor="ctr" anchorCtr="0" compatLnSpc="1">
            <a:prstTxWarp prst="textNoShape">
              <a:avLst/>
            </a:prstTxWarp>
          </a:bodyPr>
          <a:lstStyle/>
          <a:p>
            <a:r>
              <a:rPr lang="zh-CN" altLang="en-US" sz="3571" dirty="0">
                <a:solidFill>
                  <a:srgbClr val="FF0000"/>
                </a:solidFill>
                <a:latin typeface="宋体" panose="02010600030101010101" pitchFamily="2" charset="-122"/>
              </a:rPr>
              <a:t>如何停止线程？</a:t>
            </a:r>
          </a:p>
        </p:txBody>
      </p:sp>
      <p:sp>
        <p:nvSpPr>
          <p:cNvPr id="20483" name="文本占位符 20482"/>
          <p:cNvSpPr>
            <a:spLocks noGrp="1"/>
          </p:cNvSpPr>
          <p:nvPr>
            <p:ph type="body" sz="half" idx="1"/>
          </p:nvPr>
        </p:nvSpPr>
        <p:spPr>
          <a:xfrm>
            <a:off x="401923" y="1268760"/>
            <a:ext cx="8340153" cy="4867621"/>
          </a:xfrm>
        </p:spPr>
        <p:txBody>
          <a:bodyPr vert="horz" wrap="square" lIns="91437" tIns="45718" rIns="91437" bIns="45718" numCol="1" anchor="t" anchorCtr="0" compatLnSpc="1">
            <a:prstTxWarp prst="textNoShape">
              <a:avLst/>
            </a:prstTxWarp>
          </a:bodyPr>
          <a:lstStyle/>
          <a:p>
            <a:pPr>
              <a:spcBef>
                <a:spcPct val="0"/>
              </a:spcBef>
              <a:buClr>
                <a:schemeClr val="accent1"/>
              </a:buClr>
            </a:pPr>
            <a:r>
              <a:rPr lang="zh-CN" altLang="en-US" b="1" dirty="0">
                <a:latin typeface="+mn-ea"/>
              </a:rPr>
              <a:t>不赞成使用</a:t>
            </a:r>
            <a:r>
              <a:rPr lang="en-US" altLang="zh-CN" b="1" dirty="0">
                <a:latin typeface="+mn-ea"/>
              </a:rPr>
              <a:t>stop()</a:t>
            </a:r>
            <a:r>
              <a:rPr lang="zh-CN" altLang="en-US" b="1" dirty="0">
                <a:latin typeface="+mn-ea"/>
              </a:rPr>
              <a:t>、</a:t>
            </a:r>
            <a:r>
              <a:rPr lang="en-US" altLang="zh-CN" b="1" dirty="0">
                <a:latin typeface="+mn-ea"/>
              </a:rPr>
              <a:t>cancel()</a:t>
            </a:r>
            <a:r>
              <a:rPr lang="zh-CN" altLang="en-US" b="1" dirty="0">
                <a:latin typeface="+mn-ea"/>
              </a:rPr>
              <a:t>、</a:t>
            </a:r>
            <a:r>
              <a:rPr lang="en-US" altLang="zh-CN" b="1" dirty="0">
                <a:latin typeface="+mn-ea"/>
              </a:rPr>
              <a:t>exit()</a:t>
            </a:r>
            <a:r>
              <a:rPr lang="zh-CN" altLang="en-US" b="1" dirty="0">
                <a:latin typeface="+mn-ea"/>
              </a:rPr>
              <a:t>等方法去强制终止线程，不安全。</a:t>
            </a:r>
          </a:p>
          <a:p>
            <a:pPr>
              <a:spcBef>
                <a:spcPct val="0"/>
              </a:spcBef>
              <a:buClr>
                <a:schemeClr val="accent1"/>
              </a:buClr>
            </a:pPr>
            <a:r>
              <a:rPr lang="zh-CN" altLang="en-US" b="1" dirty="0">
                <a:latin typeface="+mn-ea"/>
              </a:rPr>
              <a:t>终止线程的正确方法是引入一个变量，其取值可以使线程的循环退出。然后调用线程库的推出函数进行线程资源释放。</a:t>
            </a:r>
          </a:p>
          <a:p>
            <a:pPr>
              <a:spcBef>
                <a:spcPct val="0"/>
              </a:spcBef>
              <a:buClr>
                <a:schemeClr val="accent1"/>
              </a:buClr>
            </a:pPr>
            <a:r>
              <a:rPr lang="zh-CN" altLang="en-US" b="1" dirty="0">
                <a:latin typeface="+mn-ea"/>
              </a:rPr>
              <a:t>不要在线程中写死循环</a:t>
            </a:r>
            <a:r>
              <a:rPr lang="en-US" altLang="zh-CN" b="1" dirty="0">
                <a:latin typeface="+mn-ea"/>
              </a:rPr>
              <a:t> while</a:t>
            </a:r>
            <a:r>
              <a:rPr lang="zh-CN" altLang="en-US" b="1" dirty="0">
                <a:latin typeface="+mn-ea"/>
              </a:rPr>
              <a:t>(</a:t>
            </a:r>
            <a:r>
              <a:rPr lang="en-US" altLang="zh-CN" b="1" dirty="0">
                <a:latin typeface="+mn-ea"/>
              </a:rPr>
              <a:t>1)</a:t>
            </a:r>
            <a:r>
              <a:rPr lang="zh-CN" altLang="en-US" b="1" dirty="0">
                <a:latin typeface="+mn-ea"/>
              </a:rPr>
              <a:t> {</a:t>
            </a:r>
            <a:r>
              <a:rPr lang="en-US" altLang="zh-CN" b="1" dirty="0">
                <a:latin typeface="+mn-ea"/>
              </a:rPr>
              <a:t>...}</a:t>
            </a:r>
          </a:p>
        </p:txBody>
      </p:sp>
    </p:spTree>
    <p:extLst>
      <p:ext uri="{BB962C8B-B14F-4D97-AF65-F5344CB8AC3E}">
        <p14:creationId xmlns:p14="http://schemas.microsoft.com/office/powerpoint/2010/main" val="46420897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a:extLst>
              <a:ext uri="{FF2B5EF4-FFF2-40B4-BE49-F238E27FC236}">
                <a16:creationId xmlns:a16="http://schemas.microsoft.com/office/drawing/2014/main" id="{935DF041-8A32-4584-8440-AF036D7FE33B}"/>
              </a:ext>
            </a:extLst>
          </p:cNvPr>
          <p:cNvSpPr>
            <a:spLocks noGrp="1"/>
          </p:cNvSpPr>
          <p:nvPr>
            <p:ph type="sldNum" sz="quarter" idx="12"/>
          </p:nvPr>
        </p:nvSpPr>
        <p:spPr>
          <a:xfrm>
            <a:off x="5137150" y="4899025"/>
            <a:ext cx="1673225" cy="358775"/>
          </a:xfrm>
          <a:prstGeom prst="rect">
            <a:avLst/>
          </a:prstGeom>
          <a:noFill/>
          <a:ln w="9525">
            <a:noFill/>
          </a:ln>
        </p:spPr>
        <p:txBody>
          <a:bodyPr lIns="71644" tIns="35822" rIns="71644" bIns="35822"/>
          <a:lstStyle>
            <a:defPPr>
              <a:defRPr lang="zh-CN"/>
            </a:defPPr>
            <a:lvl1pPr marL="0" lvl="0" indent="0" algn="r" defTabSz="914400" rtl="0" eaLnBrk="1" fontAlgn="base" latinLnBrk="0" hangingPunct="1">
              <a:lnSpc>
                <a:spcPct val="100000"/>
              </a:lnSpc>
              <a:spcBef>
                <a:spcPct val="0"/>
              </a:spcBef>
              <a:spcAft>
                <a:spcPct val="0"/>
              </a:spcAft>
              <a:buNone/>
              <a:defRPr sz="800" b="0" i="0" u="none" kern="1200" baseline="0">
                <a:solidFill>
                  <a:schemeClr val="tx1"/>
                </a:solidFill>
                <a:latin typeface="Times New Roman" panose="02020603050405020304" pitchFamily="2" charset="0"/>
                <a:ea typeface="隶书" pitchFamily="1"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2" charset="0"/>
                <a:ea typeface="隶书" pitchFamily="1" charset="-122"/>
                <a:cs typeface="+mn-cs"/>
              </a:defRPr>
            </a:lvl9pPr>
          </a:lstStyle>
          <a:p>
            <a:pPr defTabSz="717550"/>
            <a:fld id="{9A0DB2DC-4C9A-4742-B13C-FB6460FD3503}" type="slidenum">
              <a:rPr lang="zh-CN" altLang="en-US" noProof="1" smtClean="0">
                <a:latin typeface="Arial" panose="020B0604020202020204" pitchFamily="34" charset="0"/>
                <a:ea typeface="宋体" panose="02010600030101010101" pitchFamily="2" charset="-122"/>
              </a:rPr>
              <a:pPr defTabSz="717550"/>
              <a:t>35</a:t>
            </a:fld>
            <a:endParaRPr lang="zh-CN" altLang="zh-CN"/>
          </a:p>
        </p:txBody>
      </p:sp>
      <p:sp>
        <p:nvSpPr>
          <p:cNvPr id="25602" name="Rectangle 2">
            <a:extLst>
              <a:ext uri="{FF2B5EF4-FFF2-40B4-BE49-F238E27FC236}">
                <a16:creationId xmlns:a16="http://schemas.microsoft.com/office/drawing/2014/main" id="{D32CFEF6-078B-40FB-BF89-4F8165FA3747}"/>
              </a:ext>
            </a:extLst>
          </p:cNvPr>
          <p:cNvSpPr>
            <a:spLocks noGrp="1" noChangeArrowheads="1"/>
          </p:cNvSpPr>
          <p:nvPr>
            <p:ph type="title"/>
          </p:nvPr>
        </p:nvSpPr>
        <p:spPr>
          <a:noFill/>
          <a:ln/>
        </p:spPr>
        <p:txBody>
          <a:bodyPr/>
          <a:lstStyle/>
          <a:p>
            <a:r>
              <a:rPr lang="zh-CN" altLang="zh-CN" sz="4082" dirty="0">
                <a:latin typeface="宋体" panose="02010600030101010101" pitchFamily="2" charset="-122"/>
              </a:rPr>
              <a:t>生产者/消费者模型</a:t>
            </a:r>
          </a:p>
        </p:txBody>
      </p:sp>
      <p:sp>
        <p:nvSpPr>
          <p:cNvPr id="25603" name="Rectangle 3">
            <a:extLst>
              <a:ext uri="{FF2B5EF4-FFF2-40B4-BE49-F238E27FC236}">
                <a16:creationId xmlns:a16="http://schemas.microsoft.com/office/drawing/2014/main" id="{46380597-6E00-41ED-A7C6-E03CA40AA5E4}"/>
              </a:ext>
            </a:extLst>
          </p:cNvPr>
          <p:cNvSpPr>
            <a:spLocks noGrp="1" noChangeArrowheads="1"/>
          </p:cNvSpPr>
          <p:nvPr>
            <p:ph type="body" sz="half" idx="1"/>
          </p:nvPr>
        </p:nvSpPr>
        <p:spPr>
          <a:xfrm>
            <a:off x="439383" y="1498353"/>
            <a:ext cx="8340153" cy="4685389"/>
          </a:xfrm>
          <a:noFill/>
          <a:ln/>
        </p:spPr>
        <p:txBody>
          <a:bodyPr/>
          <a:lstStyle/>
          <a:p>
            <a:pPr>
              <a:lnSpc>
                <a:spcPct val="90000"/>
              </a:lnSpc>
              <a:spcBef>
                <a:spcPct val="0"/>
              </a:spcBef>
              <a:buFont typeface="Wingdings" panose="05000000000000000000" pitchFamily="2" charset="2"/>
              <a:buNone/>
            </a:pPr>
            <a:r>
              <a:rPr lang="zh-CN" altLang="zh-CN" sz="3061">
                <a:ea typeface="华文隶书" pitchFamily="2" charset="-122"/>
              </a:rPr>
              <a:t>许多协作应用都基于生产者/消费者模型。两个线程就某一特定资源或数据协作扮演生产者和消费者的角色。</a:t>
            </a:r>
          </a:p>
          <a:p>
            <a:pPr>
              <a:lnSpc>
                <a:spcPct val="90000"/>
              </a:lnSpc>
              <a:spcBef>
                <a:spcPct val="0"/>
              </a:spcBef>
            </a:pPr>
            <a:r>
              <a:rPr lang="zh-CN" altLang="zh-CN" sz="3061"/>
              <a:t>示例：一个线程负责两个计数器，每次加一。另一个线程负责监视两个计数器是否相等。</a:t>
            </a:r>
          </a:p>
          <a:p>
            <a:pPr>
              <a:lnSpc>
                <a:spcPct val="90000"/>
              </a:lnSpc>
              <a:spcBef>
                <a:spcPct val="0"/>
              </a:spcBef>
            </a:pPr>
            <a:endParaRPr lang="zh-CN" altLang="zh-CN" sz="3061"/>
          </a:p>
          <a:p>
            <a:pPr>
              <a:lnSpc>
                <a:spcPct val="90000"/>
              </a:lnSpc>
              <a:spcBef>
                <a:spcPct val="0"/>
              </a:spcBef>
            </a:pPr>
            <a:endParaRPr lang="zh-CN" altLang="zh-CN" sz="3061"/>
          </a:p>
          <a:p>
            <a:pPr>
              <a:lnSpc>
                <a:spcPct val="90000"/>
              </a:lnSpc>
              <a:spcBef>
                <a:spcPct val="0"/>
              </a:spcBef>
            </a:pPr>
            <a:endParaRPr lang="zh-CN" altLang="zh-CN" sz="3061"/>
          </a:p>
          <a:p>
            <a:pPr>
              <a:lnSpc>
                <a:spcPct val="90000"/>
              </a:lnSpc>
              <a:spcBef>
                <a:spcPct val="0"/>
              </a:spcBef>
            </a:pPr>
            <a:endParaRPr lang="zh-CN" altLang="zh-CN" sz="3061"/>
          </a:p>
          <a:p>
            <a:pPr>
              <a:lnSpc>
                <a:spcPct val="90000"/>
              </a:lnSpc>
              <a:spcBef>
                <a:spcPct val="0"/>
              </a:spcBef>
            </a:pPr>
            <a:r>
              <a:rPr lang="zh-CN" altLang="zh-CN" sz="3061"/>
              <a:t>运行结果：有时候两个计数器并不相等！</a:t>
            </a:r>
          </a:p>
          <a:p>
            <a:pPr>
              <a:lnSpc>
                <a:spcPct val="90000"/>
              </a:lnSpc>
              <a:spcBef>
                <a:spcPct val="0"/>
              </a:spcBef>
            </a:pPr>
            <a:r>
              <a:rPr lang="zh-CN" altLang="zh-CN" sz="3061">
                <a:solidFill>
                  <a:srgbClr val="FC2704"/>
                </a:solidFill>
              </a:rPr>
              <a:t>线程异步的一种含义是通常不能决定运行在代码的什么地方被另一个线程抢占。</a:t>
            </a:r>
          </a:p>
        </p:txBody>
      </p:sp>
      <p:sp>
        <p:nvSpPr>
          <p:cNvPr id="25604" name="Text Box 4">
            <a:extLst>
              <a:ext uri="{FF2B5EF4-FFF2-40B4-BE49-F238E27FC236}">
                <a16:creationId xmlns:a16="http://schemas.microsoft.com/office/drawing/2014/main" id="{728632B4-B3E2-4C2E-AEE8-775E0625A90D}"/>
              </a:ext>
            </a:extLst>
          </p:cNvPr>
          <p:cNvSpPr txBox="1">
            <a:spLocks noChangeArrowheads="1"/>
          </p:cNvSpPr>
          <p:nvPr/>
        </p:nvSpPr>
        <p:spPr bwMode="auto">
          <a:xfrm>
            <a:off x="899012" y="3798527"/>
            <a:ext cx="1743354" cy="1434748"/>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lvl1pPr defTabSz="717550">
              <a:defRPr>
                <a:solidFill>
                  <a:schemeClr val="tx1"/>
                </a:solidFill>
                <a:latin typeface="Arial" panose="020B0604020202020204" pitchFamily="34" charset="0"/>
                <a:ea typeface="宋体" panose="02010600030101010101" pitchFamily="2" charset="-122"/>
              </a:defRPr>
            </a:lvl1pPr>
            <a:lvl2pPr marL="358775" defTabSz="717550">
              <a:defRPr>
                <a:solidFill>
                  <a:schemeClr val="tx1"/>
                </a:solidFill>
                <a:latin typeface="Arial" panose="020B0604020202020204" pitchFamily="34" charset="0"/>
                <a:ea typeface="宋体" panose="02010600030101010101" pitchFamily="2" charset="-122"/>
              </a:defRPr>
            </a:lvl2pPr>
            <a:lvl3pPr marL="717550" defTabSz="717550">
              <a:defRPr>
                <a:solidFill>
                  <a:schemeClr val="tx1"/>
                </a:solidFill>
                <a:latin typeface="Arial" panose="020B0604020202020204" pitchFamily="34" charset="0"/>
                <a:ea typeface="宋体" panose="02010600030101010101" pitchFamily="2" charset="-122"/>
              </a:defRPr>
            </a:lvl3pPr>
            <a:lvl4pPr marL="1074738" defTabSz="717550">
              <a:defRPr>
                <a:solidFill>
                  <a:schemeClr val="tx1"/>
                </a:solidFill>
                <a:latin typeface="Arial" panose="020B0604020202020204" pitchFamily="34" charset="0"/>
                <a:ea typeface="宋体" panose="02010600030101010101" pitchFamily="2" charset="-122"/>
              </a:defRPr>
            </a:lvl4pPr>
            <a:lvl5pPr marL="1433513" defTabSz="717550">
              <a:defRPr>
                <a:solidFill>
                  <a:schemeClr val="tx1"/>
                </a:solidFill>
                <a:latin typeface="Arial" panose="020B0604020202020204" pitchFamily="34" charset="0"/>
                <a:ea typeface="宋体" panose="02010600030101010101" pitchFamily="2" charset="-122"/>
              </a:defRPr>
            </a:lvl5pPr>
            <a:lvl6pPr marL="1890713"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347913"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805113"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62313"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zh-CN" sz="2423">
                <a:latin typeface="Times New Roman" panose="02020603050405020304" pitchFamily="18" charset="0"/>
              </a:rPr>
              <a:t>class Count</a:t>
            </a:r>
          </a:p>
          <a:p>
            <a:pPr>
              <a:lnSpc>
                <a:spcPct val="90000"/>
              </a:lnSpc>
            </a:pPr>
            <a:endParaRPr lang="zh-CN" altLang="zh-CN" sz="2423">
              <a:latin typeface="Times New Roman" panose="02020603050405020304" pitchFamily="18" charset="0"/>
            </a:endParaRPr>
          </a:p>
          <a:p>
            <a:pPr>
              <a:lnSpc>
                <a:spcPct val="90000"/>
              </a:lnSpc>
            </a:pPr>
            <a:r>
              <a:rPr lang="zh-CN" altLang="zh-CN" sz="2423">
                <a:latin typeface="Times New Roman" panose="02020603050405020304" pitchFamily="18" charset="0"/>
              </a:rPr>
              <a:t>count1++</a:t>
            </a:r>
          </a:p>
          <a:p>
            <a:pPr>
              <a:lnSpc>
                <a:spcPct val="90000"/>
              </a:lnSpc>
            </a:pPr>
            <a:r>
              <a:rPr lang="zh-CN" altLang="zh-CN" sz="2423">
                <a:latin typeface="Times New Roman" panose="02020603050405020304" pitchFamily="18" charset="0"/>
              </a:rPr>
              <a:t>count2++</a:t>
            </a:r>
          </a:p>
        </p:txBody>
      </p:sp>
      <p:sp>
        <p:nvSpPr>
          <p:cNvPr id="25605" name="Text Box 5">
            <a:extLst>
              <a:ext uri="{FF2B5EF4-FFF2-40B4-BE49-F238E27FC236}">
                <a16:creationId xmlns:a16="http://schemas.microsoft.com/office/drawing/2014/main" id="{9E482BC4-C26A-4F59-ACD2-8916A2433DAB}"/>
              </a:ext>
            </a:extLst>
          </p:cNvPr>
          <p:cNvSpPr txBox="1">
            <a:spLocks noChangeArrowheads="1"/>
          </p:cNvSpPr>
          <p:nvPr/>
        </p:nvSpPr>
        <p:spPr bwMode="auto">
          <a:xfrm>
            <a:off x="5031631" y="3705386"/>
            <a:ext cx="2755753" cy="1434748"/>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lvl1pPr defTabSz="717550">
              <a:defRPr>
                <a:solidFill>
                  <a:schemeClr val="tx1"/>
                </a:solidFill>
                <a:latin typeface="Arial" panose="020B0604020202020204" pitchFamily="34" charset="0"/>
                <a:ea typeface="宋体" panose="02010600030101010101" pitchFamily="2" charset="-122"/>
              </a:defRPr>
            </a:lvl1pPr>
            <a:lvl2pPr marL="358775" defTabSz="717550">
              <a:defRPr>
                <a:solidFill>
                  <a:schemeClr val="tx1"/>
                </a:solidFill>
                <a:latin typeface="Arial" panose="020B0604020202020204" pitchFamily="34" charset="0"/>
                <a:ea typeface="宋体" panose="02010600030101010101" pitchFamily="2" charset="-122"/>
              </a:defRPr>
            </a:lvl2pPr>
            <a:lvl3pPr marL="717550" defTabSz="717550">
              <a:defRPr>
                <a:solidFill>
                  <a:schemeClr val="tx1"/>
                </a:solidFill>
                <a:latin typeface="Arial" panose="020B0604020202020204" pitchFamily="34" charset="0"/>
                <a:ea typeface="宋体" panose="02010600030101010101" pitchFamily="2" charset="-122"/>
              </a:defRPr>
            </a:lvl3pPr>
            <a:lvl4pPr marL="1074738" defTabSz="717550">
              <a:defRPr>
                <a:solidFill>
                  <a:schemeClr val="tx1"/>
                </a:solidFill>
                <a:latin typeface="Arial" panose="020B0604020202020204" pitchFamily="34" charset="0"/>
                <a:ea typeface="宋体" panose="02010600030101010101" pitchFamily="2" charset="-122"/>
              </a:defRPr>
            </a:lvl4pPr>
            <a:lvl5pPr marL="1433513" defTabSz="717550">
              <a:defRPr>
                <a:solidFill>
                  <a:schemeClr val="tx1"/>
                </a:solidFill>
                <a:latin typeface="Arial" panose="020B0604020202020204" pitchFamily="34" charset="0"/>
                <a:ea typeface="宋体" panose="02010600030101010101" pitchFamily="2" charset="-122"/>
              </a:defRPr>
            </a:lvl5pPr>
            <a:lvl6pPr marL="1890713"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347913"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805113"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262313"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zh-CN" sz="2423">
                <a:latin typeface="Times New Roman" panose="02020603050405020304" pitchFamily="18" charset="0"/>
              </a:rPr>
              <a:t>class Watcher</a:t>
            </a:r>
          </a:p>
          <a:p>
            <a:pPr>
              <a:lnSpc>
                <a:spcPct val="90000"/>
              </a:lnSpc>
            </a:pPr>
            <a:endParaRPr lang="zh-CN" altLang="zh-CN" sz="2423">
              <a:latin typeface="Times New Roman" panose="02020603050405020304" pitchFamily="18" charset="0"/>
            </a:endParaRPr>
          </a:p>
          <a:p>
            <a:pPr>
              <a:lnSpc>
                <a:spcPct val="90000"/>
              </a:lnSpc>
            </a:pPr>
            <a:r>
              <a:rPr lang="zh-CN" altLang="zh-CN" sz="2423">
                <a:latin typeface="Times New Roman" panose="02020603050405020304" pitchFamily="18" charset="0"/>
              </a:rPr>
              <a:t>if(count1!=count2)</a:t>
            </a:r>
          </a:p>
          <a:p>
            <a:pPr>
              <a:lnSpc>
                <a:spcPct val="90000"/>
              </a:lnSpc>
            </a:pPr>
            <a:r>
              <a:rPr lang="zh-CN" altLang="zh-CN" sz="2423">
                <a:latin typeface="Times New Roman" panose="02020603050405020304" pitchFamily="18" charset="0"/>
              </a:rPr>
              <a:t>“Unsynched”</a:t>
            </a:r>
          </a:p>
        </p:txBody>
      </p:sp>
      <p:sp>
        <p:nvSpPr>
          <p:cNvPr id="25606" name="AutoShape 6">
            <a:extLst>
              <a:ext uri="{FF2B5EF4-FFF2-40B4-BE49-F238E27FC236}">
                <a16:creationId xmlns:a16="http://schemas.microsoft.com/office/drawing/2014/main" id="{59D46BE5-2455-41C3-97B1-0EC5D635E36F}"/>
              </a:ext>
            </a:extLst>
          </p:cNvPr>
          <p:cNvSpPr>
            <a:spLocks noChangeArrowheads="1"/>
          </p:cNvSpPr>
          <p:nvPr/>
        </p:nvSpPr>
        <p:spPr bwMode="auto">
          <a:xfrm>
            <a:off x="2919763" y="4349272"/>
            <a:ext cx="1927610" cy="212605"/>
          </a:xfrm>
          <a:prstGeom prst="leftRightArrow">
            <a:avLst>
              <a:gd name="adj1" fmla="val 50000"/>
              <a:gd name="adj2" fmla="val 181333"/>
            </a:avLst>
          </a:prstGeom>
          <a:noFill/>
          <a:ln w="9525" cmpd="sng">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17550">
              <a:defRPr>
                <a:solidFill>
                  <a:schemeClr val="tx1"/>
                </a:solidFill>
                <a:latin typeface="Arial" panose="020B0604020202020204" pitchFamily="34" charset="0"/>
                <a:ea typeface="宋体" panose="02010600030101010101" pitchFamily="2" charset="-122"/>
              </a:defRPr>
            </a:lvl1pPr>
            <a:lvl2pPr defTabSz="717550">
              <a:defRPr>
                <a:solidFill>
                  <a:schemeClr val="tx1"/>
                </a:solidFill>
                <a:latin typeface="Arial" panose="020B0604020202020204" pitchFamily="34" charset="0"/>
                <a:ea typeface="宋体" panose="02010600030101010101" pitchFamily="2" charset="-122"/>
              </a:defRPr>
            </a:lvl2pPr>
            <a:lvl3pPr defTabSz="717550">
              <a:defRPr>
                <a:solidFill>
                  <a:schemeClr val="tx1"/>
                </a:solidFill>
                <a:latin typeface="Arial" panose="020B0604020202020204" pitchFamily="34" charset="0"/>
                <a:ea typeface="宋体" panose="02010600030101010101" pitchFamily="2" charset="-122"/>
              </a:defRPr>
            </a:lvl3pPr>
            <a:lvl4pPr defTabSz="717550">
              <a:defRPr>
                <a:solidFill>
                  <a:schemeClr val="tx1"/>
                </a:solidFill>
                <a:latin typeface="Arial" panose="020B0604020202020204" pitchFamily="34" charset="0"/>
                <a:ea typeface="宋体" panose="02010600030101010101" pitchFamily="2" charset="-122"/>
              </a:defRPr>
            </a:lvl4pPr>
            <a:lvl5pPr defTabSz="717550">
              <a:defRPr>
                <a:solidFill>
                  <a:schemeClr val="tx1"/>
                </a:solidFill>
                <a:latin typeface="Arial" panose="020B0604020202020204" pitchFamily="34" charset="0"/>
                <a:ea typeface="宋体" panose="02010600030101010101" pitchFamily="2" charset="-122"/>
              </a:defRPr>
            </a:lvl5pPr>
            <a:lvl6pPr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175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chemeClr val="accent1"/>
              </a:buClr>
              <a:buFont typeface="Wingdings" panose="05000000000000000000" pitchFamily="2" charset="2"/>
              <a:buNone/>
            </a:pPr>
            <a:r>
              <a:rPr lang="zh-CN" altLang="zh-CN" sz="3061">
                <a:solidFill>
                  <a:srgbClr val="FC2704"/>
                </a:solidFill>
                <a:latin typeface="Times New Roman" panose="02020603050405020304" pitchFamily="18" charset="0"/>
                <a:ea typeface="隶书" pitchFamily="1" charset="-122"/>
              </a:rPr>
              <a:t>随时暂停</a:t>
            </a:r>
          </a:p>
        </p:txBody>
      </p:sp>
      <p:sp>
        <p:nvSpPr>
          <p:cNvPr id="25607" name="Line 7">
            <a:extLst>
              <a:ext uri="{FF2B5EF4-FFF2-40B4-BE49-F238E27FC236}">
                <a16:creationId xmlns:a16="http://schemas.microsoft.com/office/drawing/2014/main" id="{17CF562A-3108-4486-9195-157AB7839F7C}"/>
              </a:ext>
            </a:extLst>
          </p:cNvPr>
          <p:cNvSpPr>
            <a:spLocks noChangeShapeType="1"/>
          </p:cNvSpPr>
          <p:nvPr/>
        </p:nvSpPr>
        <p:spPr bwMode="auto">
          <a:xfrm flipH="1">
            <a:off x="4938490" y="3705386"/>
            <a:ext cx="0" cy="1654263"/>
          </a:xfrm>
          <a:prstGeom prst="line">
            <a:avLst/>
          </a:prstGeom>
          <a:noFill/>
          <a:ln w="381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p>
            <a:endParaRPr lang="zh-CN" altLang="en-US"/>
          </a:p>
        </p:txBody>
      </p:sp>
      <p:sp>
        <p:nvSpPr>
          <p:cNvPr id="25608" name="Line 8">
            <a:extLst>
              <a:ext uri="{FF2B5EF4-FFF2-40B4-BE49-F238E27FC236}">
                <a16:creationId xmlns:a16="http://schemas.microsoft.com/office/drawing/2014/main" id="{E0A58CB1-2A16-49BA-BB1E-E91984A804F8}"/>
              </a:ext>
            </a:extLst>
          </p:cNvPr>
          <p:cNvSpPr>
            <a:spLocks noChangeShapeType="1"/>
          </p:cNvSpPr>
          <p:nvPr/>
        </p:nvSpPr>
        <p:spPr bwMode="auto">
          <a:xfrm flipH="1">
            <a:off x="2826622" y="3705386"/>
            <a:ext cx="0" cy="1563146"/>
          </a:xfrm>
          <a:prstGeom prst="line">
            <a:avLst/>
          </a:prstGeom>
          <a:noFill/>
          <a:ln w="381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p>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E2C7457-D97C-45B2-BC68-F7B7674FFD1D}"/>
              </a:ext>
            </a:extLst>
          </p:cNvPr>
          <p:cNvSpPr>
            <a:spLocks noGrp="1"/>
          </p:cNvSpPr>
          <p:nvPr>
            <p:ph type="title"/>
          </p:nvPr>
        </p:nvSpPr>
        <p:spPr/>
        <p:txBody>
          <a:bodyPr/>
          <a:lstStyle/>
          <a:p>
            <a:r>
              <a:rPr lang="zh-CN" altLang="en-US" dirty="0"/>
              <a:t>协作线程示例：排队策略同步化</a:t>
            </a:r>
          </a:p>
        </p:txBody>
      </p:sp>
      <p:sp>
        <p:nvSpPr>
          <p:cNvPr id="6" name="内容占位符 5">
            <a:extLst>
              <a:ext uri="{FF2B5EF4-FFF2-40B4-BE49-F238E27FC236}">
                <a16:creationId xmlns:a16="http://schemas.microsoft.com/office/drawing/2014/main" id="{9AF31DA3-A7FE-4997-B63E-05275C7075CB}"/>
              </a:ext>
            </a:extLst>
          </p:cNvPr>
          <p:cNvSpPr>
            <a:spLocks noGrp="1"/>
          </p:cNvSpPr>
          <p:nvPr>
            <p:ph idx="1"/>
          </p:nvPr>
        </p:nvSpPr>
        <p:spPr/>
        <p:txBody>
          <a:bodyPr/>
          <a:lstStyle/>
          <a:p>
            <a:r>
              <a:rPr lang="zh-CN" altLang="en-US" dirty="0"/>
              <a:t>多个顾客进入一家面包店，如何共享买面包的服务？“取号机”</a:t>
            </a:r>
            <a:endParaRPr lang="en-US" altLang="zh-CN" dirty="0"/>
          </a:p>
          <a:p>
            <a:r>
              <a:rPr lang="en-US" altLang="zh-CN" dirty="0"/>
              <a:t>Bakery</a:t>
            </a:r>
          </a:p>
          <a:p>
            <a:r>
              <a:rPr lang="en-US" altLang="zh-CN" dirty="0"/>
              <a:t>Clerk</a:t>
            </a:r>
            <a:r>
              <a:rPr lang="zh-CN" altLang="en-US" dirty="0"/>
              <a:t>店员</a:t>
            </a:r>
            <a:endParaRPr lang="en-US" altLang="zh-CN" dirty="0"/>
          </a:p>
          <a:p>
            <a:r>
              <a:rPr lang="en-US" altLang="zh-CN" dirty="0"/>
              <a:t>Customers</a:t>
            </a:r>
          </a:p>
          <a:p>
            <a:r>
              <a:rPr lang="zh-CN" altLang="en-US" dirty="0"/>
              <a:t>通过</a:t>
            </a:r>
            <a:endParaRPr lang="en-US" altLang="zh-CN" dirty="0"/>
          </a:p>
          <a:p>
            <a:pPr>
              <a:buNone/>
            </a:pPr>
            <a:r>
              <a:rPr lang="en-US" altLang="zh-CN" dirty="0" err="1"/>
              <a:t>TakeANumber</a:t>
            </a:r>
            <a:endParaRPr lang="en-US" altLang="zh-CN" dirty="0"/>
          </a:p>
          <a:p>
            <a:pPr>
              <a:buNone/>
            </a:pPr>
            <a:r>
              <a:rPr lang="zh-CN" altLang="en-US" dirty="0"/>
              <a:t>取号机协调服务</a:t>
            </a:r>
            <a:endParaRPr lang="en-US" altLang="zh-CN" dirty="0"/>
          </a:p>
          <a:p>
            <a:pPr>
              <a:buNone/>
            </a:pPr>
            <a:r>
              <a:rPr lang="zh-CN" altLang="en-US" dirty="0"/>
              <a:t>顺序。</a:t>
            </a:r>
            <a:endParaRPr lang="en-US" altLang="zh-CN" dirty="0"/>
          </a:p>
          <a:p>
            <a:endParaRPr lang="zh-CN" altLang="en-US" dirty="0"/>
          </a:p>
        </p:txBody>
      </p:sp>
      <p:pic>
        <p:nvPicPr>
          <p:cNvPr id="7" name="图片 6">
            <a:extLst>
              <a:ext uri="{FF2B5EF4-FFF2-40B4-BE49-F238E27FC236}">
                <a16:creationId xmlns:a16="http://schemas.microsoft.com/office/drawing/2014/main" id="{FCE751AF-9E52-417F-9A16-CE11C99008CD}"/>
              </a:ext>
            </a:extLst>
          </p:cNvPr>
          <p:cNvPicPr>
            <a:picLocks noChangeAspect="1"/>
          </p:cNvPicPr>
          <p:nvPr/>
        </p:nvPicPr>
        <p:blipFill>
          <a:blip r:embed="rId2"/>
          <a:stretch>
            <a:fillRect/>
          </a:stretch>
        </p:blipFill>
        <p:spPr>
          <a:xfrm>
            <a:off x="3585361" y="2185242"/>
            <a:ext cx="4872839" cy="3980062"/>
          </a:xfrm>
          <a:prstGeom prst="rect">
            <a:avLst/>
          </a:prstGeom>
        </p:spPr>
      </p:pic>
    </p:spTree>
    <p:extLst>
      <p:ext uri="{BB962C8B-B14F-4D97-AF65-F5344CB8AC3E}">
        <p14:creationId xmlns:p14="http://schemas.microsoft.com/office/powerpoint/2010/main" val="29974699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38913">
            <a:extLst>
              <a:ext uri="{FF2B5EF4-FFF2-40B4-BE49-F238E27FC236}">
                <a16:creationId xmlns:a16="http://schemas.microsoft.com/office/drawing/2014/main" id="{DE996593-332D-4747-B538-0162FDF001BA}"/>
              </a:ext>
            </a:extLst>
          </p:cNvPr>
          <p:cNvSpPr>
            <a:spLocks noGrp="1" noChangeArrowheads="1"/>
          </p:cNvSpPr>
          <p:nvPr>
            <p:ph type="title"/>
          </p:nvPr>
        </p:nvSpPr>
        <p:spPr/>
        <p:txBody>
          <a:bodyPr/>
          <a:lstStyle/>
          <a:p>
            <a:pPr eaLnBrk="1" hangingPunct="1"/>
            <a:r>
              <a:rPr lang="zh-CN" altLang="en-US" b="1" dirty="0"/>
              <a:t>线程协作问题</a:t>
            </a:r>
            <a:endParaRPr lang="en-US" altLang="zh-CN" b="1" dirty="0"/>
          </a:p>
        </p:txBody>
      </p:sp>
      <p:sp>
        <p:nvSpPr>
          <p:cNvPr id="67587" name="文本占位符 38914">
            <a:extLst>
              <a:ext uri="{FF2B5EF4-FFF2-40B4-BE49-F238E27FC236}">
                <a16:creationId xmlns:a16="http://schemas.microsoft.com/office/drawing/2014/main" id="{6626F443-E76D-4CD0-8543-42C89D08D024}"/>
              </a:ext>
            </a:extLst>
          </p:cNvPr>
          <p:cNvSpPr>
            <a:spLocks noGrp="1" noChangeArrowheads="1"/>
          </p:cNvSpPr>
          <p:nvPr>
            <p:ph type="body" sz="half" idx="1"/>
          </p:nvPr>
        </p:nvSpPr>
        <p:spPr>
          <a:xfrm>
            <a:off x="685800" y="1319213"/>
            <a:ext cx="7486650" cy="4611687"/>
          </a:xfrm>
        </p:spPr>
        <p:txBody>
          <a:bodyPr/>
          <a:lstStyle/>
          <a:p>
            <a:pPr eaLnBrk="1" hangingPunct="1">
              <a:buFont typeface="Arial" panose="020B0604020202020204" pitchFamily="34" charset="0"/>
              <a:buNone/>
            </a:pPr>
            <a:r>
              <a:rPr lang="zh-CN" altLang="en-US" b="1">
                <a:solidFill>
                  <a:srgbClr val="FF3300"/>
                </a:solidFill>
              </a:rPr>
              <a:t>问题案例</a:t>
            </a:r>
            <a:r>
              <a:rPr lang="zh-CN" altLang="en-US" b="1"/>
              <a:t>：动画线程输入请求，后台线程处理请求加入队列；出现一次请求被处理多次，或丢失不处理的情况。</a:t>
            </a:r>
          </a:p>
          <a:p>
            <a:pPr eaLnBrk="1" hangingPunct="1"/>
            <a:r>
              <a:rPr lang="zh-CN" altLang="en-US" b="1"/>
              <a:t>例3:main函数中创建两个线程，线程1从键盘接收字符数据写入变量ch中，线程2读取ch写入文件中。</a:t>
            </a:r>
          </a:p>
        </p:txBody>
      </p:sp>
      <p:graphicFrame>
        <p:nvGraphicFramePr>
          <p:cNvPr id="67588" name="内容占位符 38915">
            <a:extLst>
              <a:ext uri="{FF2B5EF4-FFF2-40B4-BE49-F238E27FC236}">
                <a16:creationId xmlns:a16="http://schemas.microsoft.com/office/drawing/2014/main" id="{93375ED6-A67D-4E4D-A2E5-65382C8A5BB5}"/>
              </a:ext>
            </a:extLst>
          </p:cNvPr>
          <p:cNvGraphicFramePr>
            <a:graphicFrameLocks noGrp="1" noChangeAspect="1"/>
          </p:cNvGraphicFramePr>
          <p:nvPr>
            <p:ph sz="half" idx="2"/>
          </p:nvPr>
        </p:nvGraphicFramePr>
        <p:xfrm>
          <a:off x="3492500" y="3683000"/>
          <a:ext cx="3600450" cy="2520950"/>
        </p:xfrm>
        <a:graphic>
          <a:graphicData uri="http://schemas.openxmlformats.org/presentationml/2006/ole">
            <mc:AlternateContent xmlns:mc="http://schemas.openxmlformats.org/markup-compatibility/2006">
              <mc:Choice xmlns:v="urn:schemas-microsoft-com:vml" Requires="v">
                <p:oleObj r:id="rId2" imgW="2581200" imgH="1807200" progId="">
                  <p:embed/>
                </p:oleObj>
              </mc:Choice>
              <mc:Fallback>
                <p:oleObj r:id="rId2" imgW="2581200" imgH="1807200" progId="">
                  <p:embed/>
                  <p:pic>
                    <p:nvPicPr>
                      <p:cNvPr id="0" name="内容占位符 389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683000"/>
                        <a:ext cx="3600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39937">
            <a:extLst>
              <a:ext uri="{FF2B5EF4-FFF2-40B4-BE49-F238E27FC236}">
                <a16:creationId xmlns:a16="http://schemas.microsoft.com/office/drawing/2014/main" id="{D4096E61-2B01-4EAA-8D8F-2A5DFC33031A}"/>
              </a:ext>
            </a:extLst>
          </p:cNvPr>
          <p:cNvSpPr>
            <a:spLocks noGrp="1" noChangeArrowheads="1"/>
          </p:cNvSpPr>
          <p:nvPr>
            <p:ph type="title"/>
          </p:nvPr>
        </p:nvSpPr>
        <p:spPr/>
        <p:txBody>
          <a:bodyPr/>
          <a:lstStyle/>
          <a:p>
            <a:pPr eaLnBrk="1" hangingPunct="1"/>
            <a:r>
              <a:rPr lang="zh-CN" altLang="en-US" b="1" dirty="0">
                <a:sym typeface="Arial" panose="020B0604020202020204" pitchFamily="34" charset="0"/>
              </a:rPr>
              <a:t>例</a:t>
            </a:r>
            <a:r>
              <a:rPr lang="en-US" altLang="zh-CN" b="1" dirty="0">
                <a:sym typeface="Arial" panose="020B0604020202020204" pitchFamily="34" charset="0"/>
              </a:rPr>
              <a:t>5</a:t>
            </a:r>
            <a:r>
              <a:rPr lang="zh-CN" altLang="en-US" b="1" dirty="0">
                <a:sym typeface="Arial" panose="020B0604020202020204" pitchFamily="34" charset="0"/>
              </a:rPr>
              <a:t>：</a:t>
            </a:r>
            <a:r>
              <a:rPr lang="zh-CN" altLang="en-US" b="1" dirty="0"/>
              <a:t>线程不协作</a:t>
            </a:r>
            <a:endParaRPr lang="en-US" altLang="zh-CN" b="1" dirty="0"/>
          </a:p>
        </p:txBody>
      </p:sp>
      <p:sp>
        <p:nvSpPr>
          <p:cNvPr id="68611" name="文本占位符 39938">
            <a:extLst>
              <a:ext uri="{FF2B5EF4-FFF2-40B4-BE49-F238E27FC236}">
                <a16:creationId xmlns:a16="http://schemas.microsoft.com/office/drawing/2014/main" id="{980A5CC8-1CCA-49D5-AF14-7E08648E94CA}"/>
              </a:ext>
            </a:extLst>
          </p:cNvPr>
          <p:cNvSpPr>
            <a:spLocks noGrp="1" noChangeArrowheads="1"/>
          </p:cNvSpPr>
          <p:nvPr>
            <p:ph type="body" sz="half" idx="1"/>
          </p:nvPr>
        </p:nvSpPr>
        <p:spPr>
          <a:xfrm>
            <a:off x="396875" y="1196975"/>
            <a:ext cx="8367713" cy="4611688"/>
          </a:xfrm>
        </p:spPr>
        <p:txBody>
          <a:bodyPr/>
          <a:lstStyle/>
          <a:p>
            <a:pPr eaLnBrk="1" hangingPunct="1">
              <a:buFont typeface="Arial" panose="020B0604020202020204" pitchFamily="34" charset="0"/>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stdio.h</a:t>
            </a:r>
            <a:r>
              <a:rPr lang="en-US" altLang="zh-CN" sz="2000" dirty="0">
                <a:latin typeface="Consolas" panose="020B0609020204030204" pitchFamily="49" charset="0"/>
              </a:rPr>
              <a:t>&gt;</a:t>
            </a:r>
          </a:p>
          <a:p>
            <a:pPr eaLnBrk="1" hangingPunct="1">
              <a:buFont typeface="Arial" panose="020B0604020202020204" pitchFamily="34" charset="0"/>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windows.h</a:t>
            </a:r>
            <a:r>
              <a:rPr lang="en-US" altLang="zh-CN" sz="2000" dirty="0">
                <a:latin typeface="Consolas" panose="020B0609020204030204" pitchFamily="49" charset="0"/>
              </a:rPr>
              <a:t>&gt;</a:t>
            </a:r>
          </a:p>
          <a:p>
            <a:pPr eaLnBrk="1" hangingPunct="1">
              <a:buFont typeface="Arial" panose="020B0604020202020204" pitchFamily="34" charset="0"/>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process.h</a:t>
            </a:r>
            <a:r>
              <a:rPr lang="en-US" altLang="zh-CN" sz="2000" dirty="0">
                <a:latin typeface="Consolas" panose="020B0609020204030204" pitchFamily="49" charset="0"/>
              </a:rPr>
              <a:t>&gt; </a:t>
            </a:r>
          </a:p>
          <a:p>
            <a:pPr eaLnBrk="1" hangingPunct="1">
              <a:buFont typeface="Arial" panose="020B0604020202020204" pitchFamily="34" charset="0"/>
              <a:buNone/>
            </a:pPr>
            <a:endParaRPr lang="en-US" altLang="zh-CN" sz="2000" dirty="0">
              <a:latin typeface="Consolas" panose="020B0609020204030204" pitchFamily="49" charset="0"/>
            </a:endParaRPr>
          </a:p>
          <a:p>
            <a:pPr eaLnBrk="1" hangingPunct="1">
              <a:buFont typeface="Arial" panose="020B0604020202020204" pitchFamily="34" charset="0"/>
              <a:buNone/>
            </a:pPr>
            <a:r>
              <a:rPr lang="en-US" altLang="zh-CN" sz="2000" dirty="0">
                <a:latin typeface="Consolas" panose="020B0609020204030204" pitchFamily="49" charset="0"/>
              </a:rPr>
              <a:t>unsigned __</a:t>
            </a:r>
            <a:r>
              <a:rPr lang="en-US" altLang="zh-CN" sz="2000" dirty="0" err="1">
                <a:latin typeface="Consolas" panose="020B0609020204030204" pitchFamily="49" charset="0"/>
              </a:rPr>
              <a:t>stdcall</a:t>
            </a:r>
            <a:r>
              <a:rPr lang="en-US" altLang="zh-CN" sz="2000" dirty="0">
                <a:latin typeface="Consolas" panose="020B0609020204030204" pitchFamily="49" charset="0"/>
              </a:rPr>
              <a:t> </a:t>
            </a:r>
            <a:r>
              <a:rPr lang="en-US" altLang="zh-CN" sz="2000" dirty="0" err="1">
                <a:latin typeface="Consolas" panose="020B0609020204030204" pitchFamily="49" charset="0"/>
              </a:rPr>
              <a:t>getInput</a:t>
            </a:r>
            <a:r>
              <a:rPr lang="en-US" altLang="zh-CN" sz="2000" dirty="0">
                <a:latin typeface="Consolas" panose="020B0609020204030204" pitchFamily="49" charset="0"/>
              </a:rPr>
              <a:t>(void* </a:t>
            </a:r>
            <a:r>
              <a:rPr lang="en-US" altLang="zh-CN" sz="2000" dirty="0" err="1">
                <a:latin typeface="Consolas" panose="020B0609020204030204" pitchFamily="49" charset="0"/>
              </a:rPr>
              <a:t>pArguments</a:t>
            </a:r>
            <a:r>
              <a:rPr lang="en-US" altLang="zh-CN" sz="2000" dirty="0">
                <a:latin typeface="Consolas" panose="020B0609020204030204" pitchFamily="49" charset="0"/>
              </a:rPr>
              <a:t>); </a:t>
            </a:r>
          </a:p>
          <a:p>
            <a:pPr eaLnBrk="1" hangingPunct="1">
              <a:buFont typeface="Arial" panose="020B0604020202020204" pitchFamily="34" charset="0"/>
              <a:buNone/>
            </a:pPr>
            <a:r>
              <a:rPr lang="en-US" altLang="zh-CN" sz="2000" dirty="0">
                <a:latin typeface="Consolas" panose="020B0609020204030204" pitchFamily="49" charset="0"/>
              </a:rPr>
              <a:t>unsigned __</a:t>
            </a:r>
            <a:r>
              <a:rPr lang="en-US" altLang="zh-CN" sz="2000" dirty="0" err="1">
                <a:latin typeface="Consolas" panose="020B0609020204030204" pitchFamily="49" charset="0"/>
              </a:rPr>
              <a:t>stdcall</a:t>
            </a:r>
            <a:r>
              <a:rPr lang="en-US" altLang="zh-CN" sz="2000" dirty="0">
                <a:latin typeface="Consolas" panose="020B0609020204030204" pitchFamily="49" charset="0"/>
              </a:rPr>
              <a:t> output(void* </a:t>
            </a:r>
            <a:r>
              <a:rPr lang="en-US" altLang="zh-CN" sz="2000" dirty="0" err="1">
                <a:latin typeface="Consolas" panose="020B0609020204030204" pitchFamily="49" charset="0"/>
              </a:rPr>
              <a:t>pArguments</a:t>
            </a:r>
            <a:r>
              <a:rPr lang="en-US" altLang="zh-CN" sz="2000" dirty="0">
                <a:latin typeface="Consolas" panose="020B0609020204030204" pitchFamily="49" charset="0"/>
              </a:rPr>
              <a:t>); </a:t>
            </a:r>
          </a:p>
          <a:p>
            <a:pPr eaLnBrk="1" hangingPunct="1">
              <a:buFont typeface="Arial" panose="020B0604020202020204" pitchFamily="34" charset="0"/>
              <a:buNone/>
            </a:pPr>
            <a:endParaRPr lang="en-US" altLang="zh-CN" sz="2000" dirty="0">
              <a:latin typeface="Consolas" panose="020B0609020204030204" pitchFamily="49" charset="0"/>
            </a:endParaRPr>
          </a:p>
          <a:p>
            <a:pPr eaLnBrk="1" hangingPunct="1">
              <a:buFont typeface="Arial" panose="020B0604020202020204" pitchFamily="34" charset="0"/>
              <a:buNone/>
            </a:pPr>
            <a:r>
              <a:rPr lang="en-US" altLang="zh-CN" sz="2000" dirty="0">
                <a:latin typeface="Consolas" panose="020B0609020204030204" pitchFamily="49" charset="0"/>
              </a:rPr>
              <a:t>char </a:t>
            </a:r>
            <a:r>
              <a:rPr lang="en-US" altLang="zh-CN" sz="2000" dirty="0" err="1">
                <a:latin typeface="Consolas" panose="020B0609020204030204" pitchFamily="49" charset="0"/>
              </a:rPr>
              <a:t>ch</a:t>
            </a:r>
            <a:r>
              <a:rPr lang="en-US" altLang="zh-CN" sz="2000" dirty="0">
                <a:latin typeface="Consolas" panose="020B0609020204030204" pitchFamily="49" charset="0"/>
              </a:rPr>
              <a:t>='A';</a:t>
            </a:r>
          </a:p>
          <a:p>
            <a:pPr eaLnBrk="1" hangingPunct="1">
              <a:buFont typeface="Arial" panose="020B0604020202020204" pitchFamily="34" charset="0"/>
              <a:buNone/>
            </a:pPr>
            <a:endParaRPr lang="en-US" altLang="zh-CN" sz="2000" dirty="0">
              <a:latin typeface="Consolas" panose="020B0609020204030204" pitchFamily="49" charset="0"/>
            </a:endParaRPr>
          </a:p>
          <a:p>
            <a:pPr eaLnBrk="1" hangingPunct="1">
              <a:buFont typeface="Arial" panose="020B0604020202020204" pitchFamily="34" charset="0"/>
              <a:buNone/>
            </a:pPr>
            <a:r>
              <a:rPr lang="en-US" altLang="zh-CN" sz="2000" dirty="0">
                <a:latin typeface="Consolas" panose="020B0609020204030204" pitchFamily="49" charset="0"/>
              </a:rPr>
              <a:t>int main()</a:t>
            </a:r>
          </a:p>
          <a:p>
            <a:pPr eaLnBrk="1" hangingPunct="1">
              <a:buFont typeface="Arial" panose="020B0604020202020204" pitchFamily="34"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创建线程1：用于从键盘接收字符，写入到全局变量ch中</a:t>
            </a:r>
            <a:r>
              <a:rPr lang="en-US" altLang="zh-CN" sz="2000" dirty="0">
                <a:latin typeface="Consolas" panose="020B0609020204030204" pitchFamily="49" charset="0"/>
              </a:rPr>
              <a:t>    </a:t>
            </a:r>
          </a:p>
          <a:p>
            <a:pPr eaLnBrk="1" hangingPunct="1">
              <a:buFont typeface="Arial" panose="020B0604020202020204" pitchFamily="34" charset="0"/>
              <a:buNone/>
            </a:pPr>
            <a:r>
              <a:rPr lang="en-US" altLang="zh-CN" sz="2000" dirty="0">
                <a:latin typeface="Consolas" panose="020B0609020204030204" pitchFamily="49" charset="0"/>
              </a:rPr>
              <a:t>   HANDLE </a:t>
            </a:r>
            <a:r>
              <a:rPr lang="en-US" altLang="zh-CN" sz="2000" dirty="0" err="1">
                <a:latin typeface="Consolas" panose="020B0609020204030204" pitchFamily="49" charset="0"/>
              </a:rPr>
              <a:t>hRead1</a:t>
            </a:r>
            <a:r>
              <a:rPr lang="en-US" altLang="zh-CN" sz="2000" dirty="0">
                <a:latin typeface="Consolas" panose="020B0609020204030204" pitchFamily="49" charset="0"/>
              </a:rPr>
              <a:t>=_</a:t>
            </a:r>
            <a:r>
              <a:rPr lang="en-US" altLang="zh-CN" sz="2000" dirty="0" err="1">
                <a:latin typeface="Consolas" panose="020B0609020204030204" pitchFamily="49" charset="0"/>
              </a:rPr>
              <a:t>beginthreadex</a:t>
            </a:r>
            <a:r>
              <a:rPr lang="en-US" altLang="zh-CN" sz="2000" dirty="0">
                <a:latin typeface="Consolas" panose="020B0609020204030204" pitchFamily="49" charset="0"/>
              </a:rPr>
              <a:t>(</a:t>
            </a:r>
            <a:r>
              <a:rPr lang="en-US" altLang="zh-CN" sz="2000" dirty="0" err="1">
                <a:latin typeface="Consolas" panose="020B0609020204030204" pitchFamily="49" charset="0"/>
              </a:rPr>
              <a:t>NULL,0,getInput,NULL,0,NULL</a:t>
            </a:r>
            <a:r>
              <a:rPr lang="en-US" altLang="zh-CN" sz="2000" dirty="0">
                <a:latin typeface="Consolas" panose="020B0609020204030204" pitchFamily="49" charset="0"/>
              </a:rPr>
              <a:t>);  </a:t>
            </a:r>
          </a:p>
          <a:p>
            <a:pPr eaLnBrk="1" hangingPunct="1">
              <a:buFont typeface="Arial" panose="020B0604020202020204" pitchFamily="34"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创建线程2：用于将全局变量ch写入文件</a:t>
            </a:r>
            <a:r>
              <a:rPr lang="en-US" altLang="zh-CN" sz="2000" dirty="0">
                <a:latin typeface="Consolas" panose="020B0609020204030204" pitchFamily="49" charset="0"/>
              </a:rPr>
              <a:t> </a:t>
            </a:r>
          </a:p>
          <a:p>
            <a:pPr eaLnBrk="1" hangingPunct="1">
              <a:buFont typeface="Arial" panose="020B0604020202020204" pitchFamily="34" charset="0"/>
              <a:buNone/>
            </a:pPr>
            <a:r>
              <a:rPr lang="en-US" altLang="zh-CN" sz="2000" dirty="0">
                <a:latin typeface="Consolas" panose="020B0609020204030204" pitchFamily="49" charset="0"/>
              </a:rPr>
              <a:t>   HANDLE </a:t>
            </a:r>
            <a:r>
              <a:rPr lang="en-US" altLang="zh-CN" sz="2000" dirty="0" err="1">
                <a:latin typeface="Consolas" panose="020B0609020204030204" pitchFamily="49" charset="0"/>
              </a:rPr>
              <a:t>hRead2</a:t>
            </a:r>
            <a:r>
              <a:rPr lang="en-US" altLang="zh-CN" sz="2000" dirty="0">
                <a:latin typeface="Consolas" panose="020B0609020204030204" pitchFamily="49" charset="0"/>
              </a:rPr>
              <a:t>=_</a:t>
            </a:r>
            <a:r>
              <a:rPr lang="en-US" altLang="zh-CN" sz="2000" dirty="0" err="1">
                <a:latin typeface="Consolas" panose="020B0609020204030204" pitchFamily="49" charset="0"/>
              </a:rPr>
              <a:t>beginthreadex</a:t>
            </a:r>
            <a:r>
              <a:rPr lang="en-US" altLang="zh-CN" sz="2000" dirty="0">
                <a:latin typeface="Consolas" panose="020B0609020204030204" pitchFamily="49" charset="0"/>
              </a:rPr>
              <a:t>(</a:t>
            </a:r>
            <a:r>
              <a:rPr lang="en-US" altLang="zh-CN" sz="2000" dirty="0" err="1">
                <a:latin typeface="Consolas" panose="020B0609020204030204" pitchFamily="49" charset="0"/>
              </a:rPr>
              <a:t>NULL,0,output,NULL,0,NULL</a:t>
            </a:r>
            <a:r>
              <a:rPr lang="en-US" altLang="zh-CN" sz="2000" dirty="0">
                <a:latin typeface="Consolas" panose="020B0609020204030204" pitchFamily="49" charset="0"/>
              </a:rPr>
              <a:t>);     </a:t>
            </a:r>
          </a:p>
          <a:p>
            <a:pPr eaLnBrk="1" hangingPunct="1">
              <a:buFont typeface="Arial" panose="020B0604020202020204" pitchFamily="34" charset="0"/>
              <a:buNone/>
            </a:pPr>
            <a:endParaRPr lang="en-US" altLang="zh-CN" sz="2000" dirty="0">
              <a:latin typeface="Consolas" panose="020B0609020204030204" pitchFamily="49" charset="0"/>
            </a:endParaRPr>
          </a:p>
          <a:p>
            <a:pPr eaLnBrk="1" hangingPunct="1">
              <a:buFont typeface="Arial" panose="020B0604020202020204" pitchFamily="34" charset="0"/>
              <a:buNone/>
            </a:pPr>
            <a:endParaRPr lang="en-US" altLang="zh-CN" sz="2000" dirty="0">
              <a:latin typeface="Consolas" panose="020B0609020204030204" pitchFamily="49"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40962">
            <a:extLst>
              <a:ext uri="{FF2B5EF4-FFF2-40B4-BE49-F238E27FC236}">
                <a16:creationId xmlns:a16="http://schemas.microsoft.com/office/drawing/2014/main" id="{2DD35AA6-F29C-46DD-8983-B47D49D6EB36}"/>
              </a:ext>
            </a:extLst>
          </p:cNvPr>
          <p:cNvSpPr>
            <a:spLocks noGrp="1" noChangeArrowheads="1"/>
          </p:cNvSpPr>
          <p:nvPr>
            <p:ph type="body" sz="half" idx="1"/>
          </p:nvPr>
        </p:nvSpPr>
        <p:spPr>
          <a:xfrm>
            <a:off x="504824" y="1196752"/>
            <a:ext cx="8459663" cy="5832648"/>
          </a:xfrm>
        </p:spPr>
        <p:txBody>
          <a:bodyPr/>
          <a:lstStyle/>
          <a:p>
            <a:pPr eaLnBrk="1" hangingPunct="1">
              <a:buFont typeface="Arial" panose="020B0604020202020204" pitchFamily="34" charset="0"/>
              <a:buNone/>
            </a:pPr>
            <a:r>
              <a:rPr lang="zh-CN" altLang="zh-CN" sz="2000" dirty="0">
                <a:latin typeface="Consolas" panose="020B0609020204030204" pitchFamily="49" charset="0"/>
              </a:rPr>
              <a:t>    WaitForSingleObject(hRead1,INFINITE);	</a:t>
            </a:r>
          </a:p>
          <a:p>
            <a:pPr eaLnBrk="1" hangingPunct="1">
              <a:buFont typeface="Arial" panose="020B0604020202020204" pitchFamily="34" charset="0"/>
              <a:buNone/>
            </a:pPr>
            <a:r>
              <a:rPr lang="zh-CN" altLang="zh-CN" sz="2000" dirty="0">
                <a:latin typeface="Consolas" panose="020B0609020204030204" pitchFamily="49" charset="0"/>
              </a:rPr>
              <a:t>	CloseHandle(hRead1);</a:t>
            </a:r>
          </a:p>
          <a:p>
            <a:pPr eaLnBrk="1" hangingPunct="1">
              <a:buFont typeface="Arial" panose="020B0604020202020204" pitchFamily="34" charset="0"/>
              <a:buNone/>
            </a:pPr>
            <a:r>
              <a:rPr lang="zh-CN" altLang="zh-CN" sz="2000" dirty="0">
                <a:latin typeface="Consolas" panose="020B0609020204030204" pitchFamily="49" charset="0"/>
              </a:rPr>
              <a:t>    WaitForSingleObject(hRead2,INFINITE);	</a:t>
            </a:r>
          </a:p>
          <a:p>
            <a:pPr eaLnBrk="1" hangingPunct="1">
              <a:buFont typeface="Arial" panose="020B0604020202020204" pitchFamily="34" charset="0"/>
              <a:buNone/>
            </a:pPr>
            <a:r>
              <a:rPr lang="zh-CN" altLang="zh-CN" sz="2000" dirty="0">
                <a:latin typeface="Consolas" panose="020B0609020204030204" pitchFamily="49" charset="0"/>
              </a:rPr>
              <a:t>	CloseHandle(hRead2);</a:t>
            </a:r>
          </a:p>
          <a:p>
            <a:pPr eaLnBrk="1" hangingPunct="1">
              <a:buFont typeface="Arial" panose="020B0604020202020204" pitchFamily="34" charset="0"/>
              <a:buNone/>
            </a:pPr>
            <a:r>
              <a:rPr lang="zh-CN" altLang="zh-CN" sz="2000" dirty="0">
                <a:latin typeface="Consolas" panose="020B0609020204030204" pitchFamily="49" charset="0"/>
              </a:rPr>
              <a:t>     return 0;</a:t>
            </a:r>
          </a:p>
          <a:p>
            <a:pPr eaLnBrk="1" hangingPunct="1">
              <a:buFont typeface="Arial" panose="020B0604020202020204" pitchFamily="34" charset="0"/>
              <a:buNone/>
            </a:pPr>
            <a:r>
              <a:rPr lang="zh-CN" altLang="zh-CN" sz="2000" dirty="0">
                <a:latin typeface="Consolas" panose="020B0609020204030204" pitchFamily="49" charset="0"/>
              </a:rPr>
              <a:t>}</a:t>
            </a:r>
          </a:p>
          <a:p>
            <a:pPr eaLnBrk="1" hangingPunct="1">
              <a:buFont typeface="Arial" panose="020B0604020202020204" pitchFamily="34" charset="0"/>
              <a:buNone/>
            </a:pPr>
            <a:r>
              <a:rPr lang="zh-CN" altLang="zh-CN" sz="2000" dirty="0">
                <a:latin typeface="Consolas" panose="020B0609020204030204" pitchFamily="49" charset="0"/>
              </a:rPr>
              <a:t>unsigned __stdcall getInput(void* pArguments)</a:t>
            </a:r>
          </a:p>
          <a:p>
            <a:pPr eaLnBrk="1" hangingPunct="1">
              <a:buFont typeface="Arial" panose="020B0604020202020204" pitchFamily="34" charset="0"/>
              <a:buNone/>
            </a:pPr>
            <a:r>
              <a:rPr lang="zh-CN" altLang="zh-CN" sz="2000" dirty="0">
                <a:latin typeface="Consolas" panose="020B0609020204030204" pitchFamily="49" charset="0"/>
              </a:rPr>
              <a:t>{</a:t>
            </a:r>
            <a:r>
              <a:rPr lang="en-US" altLang="en-US" sz="2000" dirty="0">
                <a:latin typeface="Consolas" panose="020B0609020204030204" pitchFamily="49" charset="0"/>
              </a:rPr>
              <a:t>	</a:t>
            </a:r>
            <a:r>
              <a:rPr lang="zh-CN" altLang="zh-CN" sz="2000" dirty="0">
                <a:latin typeface="Consolas" panose="020B0609020204030204" pitchFamily="49" charset="0"/>
              </a:rPr>
              <a:t>int i=0; </a:t>
            </a:r>
          </a:p>
          <a:p>
            <a:pPr eaLnBrk="1" hangingPunct="1">
              <a:buFont typeface="Arial" panose="020B0604020202020204" pitchFamily="34" charset="0"/>
              <a:buNone/>
            </a:pPr>
            <a:r>
              <a:rPr lang="zh-CN" altLang="zh-CN" sz="2000" dirty="0">
                <a:latin typeface="Consolas" panose="020B0609020204030204" pitchFamily="49" charset="0"/>
              </a:rPr>
              <a:t>   </a:t>
            </a:r>
            <a:r>
              <a:rPr lang="en-US" altLang="en-US" sz="2000" dirty="0">
                <a:latin typeface="Consolas" panose="020B0609020204030204" pitchFamily="49" charset="0"/>
              </a:rPr>
              <a:t>	</a:t>
            </a:r>
            <a:r>
              <a:rPr lang="zh-CN" altLang="zh-CN" sz="2000" dirty="0">
                <a:latin typeface="Consolas" panose="020B0609020204030204" pitchFamily="49" charset="0"/>
              </a:rPr>
              <a:t>while(++i&lt;</a:t>
            </a:r>
            <a:r>
              <a:rPr lang="en-US" altLang="en-US" sz="2000" dirty="0">
                <a:latin typeface="Consolas" panose="020B0609020204030204" pitchFamily="49" charset="0"/>
              </a:rPr>
              <a:t>10</a:t>
            </a:r>
            <a:r>
              <a:rPr lang="zh-CN" altLang="zh-CN" sz="2000" dirty="0">
                <a:latin typeface="Consolas" panose="020B0609020204030204" pitchFamily="49" charset="0"/>
              </a:rPr>
              <a:t>){ </a:t>
            </a:r>
          </a:p>
          <a:p>
            <a:pPr eaLnBrk="1" hangingPunct="1">
              <a:buFont typeface="Arial" panose="020B0604020202020204" pitchFamily="34" charset="0"/>
              <a:buNone/>
            </a:pPr>
            <a:r>
              <a:rPr lang="zh-CN" altLang="zh-CN" sz="2000" dirty="0">
                <a:latin typeface="Consolas" panose="020B0609020204030204" pitchFamily="49" charset="0"/>
              </a:rPr>
              <a:t>     </a:t>
            </a:r>
            <a:r>
              <a:rPr lang="en-US" altLang="en-US" sz="2000" dirty="0">
                <a:latin typeface="Consolas" panose="020B0609020204030204" pitchFamily="49" charset="0"/>
              </a:rPr>
              <a:t>	</a:t>
            </a:r>
            <a:r>
              <a:rPr lang="zh-CN" altLang="zh-CN" sz="2000" dirty="0">
                <a:latin typeface="Consolas" panose="020B0609020204030204" pitchFamily="49" charset="0"/>
              </a:rPr>
              <a:t>printf("input a char\n");      </a:t>
            </a:r>
          </a:p>
          <a:p>
            <a:pPr eaLnBrk="1" hangingPunct="1">
              <a:buFont typeface="Arial" panose="020B0604020202020204" pitchFamily="34" charset="0"/>
              <a:buNone/>
            </a:pPr>
            <a:r>
              <a:rPr lang="zh-CN" altLang="zh-CN" sz="2000" dirty="0">
                <a:latin typeface="Consolas" panose="020B0609020204030204" pitchFamily="49" charset="0"/>
              </a:rPr>
              <a:t>      </a:t>
            </a:r>
            <a:r>
              <a:rPr lang="en-US" altLang="en-US" sz="2000" dirty="0">
                <a:latin typeface="Consolas" panose="020B0609020204030204" pitchFamily="49" charset="0"/>
              </a:rPr>
              <a:t>	</a:t>
            </a:r>
            <a:r>
              <a:rPr lang="zh-CN" altLang="zh-CN" sz="2000" dirty="0">
                <a:latin typeface="Consolas" panose="020B0609020204030204" pitchFamily="49" charset="0"/>
              </a:rPr>
              <a:t>ch=getchar();</a:t>
            </a:r>
          </a:p>
          <a:p>
            <a:pPr eaLnBrk="1" hangingPunct="1">
              <a:buFont typeface="Arial" panose="020B0604020202020204" pitchFamily="34" charset="0"/>
              <a:buNone/>
            </a:pPr>
            <a:r>
              <a:rPr lang="zh-CN" altLang="zh-CN" sz="2000" dirty="0">
                <a:latin typeface="Consolas" panose="020B0609020204030204" pitchFamily="49" charset="0"/>
              </a:rPr>
              <a:t>      </a:t>
            </a:r>
            <a:r>
              <a:rPr lang="en-US" altLang="en-US" sz="2000" dirty="0">
                <a:latin typeface="Consolas" panose="020B0609020204030204" pitchFamily="49" charset="0"/>
              </a:rPr>
              <a:t>	</a:t>
            </a:r>
            <a:r>
              <a:rPr lang="en-US" altLang="en-US" sz="2000" dirty="0" err="1">
                <a:latin typeface="Consolas" panose="020B0609020204030204" pitchFamily="49" charset="0"/>
              </a:rPr>
              <a:t>getchar</a:t>
            </a:r>
            <a:r>
              <a:rPr lang="en-US" altLang="en-US" sz="2000" dirty="0">
                <a:latin typeface="Consolas" panose="020B0609020204030204" pitchFamily="49" charset="0"/>
              </a:rPr>
              <a:t>(</a:t>
            </a:r>
            <a:r>
              <a:rPr lang="zh-CN" altLang="zh-CN" sz="2000" dirty="0">
                <a:latin typeface="Consolas" panose="020B0609020204030204" pitchFamily="49" charset="0"/>
              </a:rPr>
              <a:t>);</a:t>
            </a:r>
            <a:r>
              <a:rPr lang="en-US" altLang="en-US" sz="2000" dirty="0">
                <a:latin typeface="Consolas" panose="020B0609020204030204" pitchFamily="49" charset="0"/>
              </a:rPr>
              <a:t>//</a:t>
            </a:r>
            <a:r>
              <a:rPr lang="zh-CN" altLang="en-US" sz="2000" dirty="0">
                <a:latin typeface="Consolas" panose="020B0609020204030204" pitchFamily="49" charset="0"/>
              </a:rPr>
              <a:t>吃掉</a:t>
            </a:r>
            <a:r>
              <a:rPr lang="en-US" altLang="zh-CN" sz="2000" dirty="0">
                <a:latin typeface="Consolas" panose="020B0609020204030204" pitchFamily="49" charset="0"/>
              </a:rPr>
              <a:t>\n</a:t>
            </a:r>
          </a:p>
          <a:p>
            <a:pPr eaLnBrk="1" hangingPunct="1">
              <a:buFont typeface="Arial" panose="020B0604020202020204" pitchFamily="34" charset="0"/>
              <a:buNone/>
            </a:pPr>
            <a:r>
              <a:rPr lang="zh-CN" altLang="zh-CN" sz="2000" dirty="0">
                <a:latin typeface="Consolas" panose="020B0609020204030204" pitchFamily="49" charset="0"/>
              </a:rPr>
              <a:t>   </a:t>
            </a:r>
            <a:r>
              <a:rPr lang="en-US" altLang="en-US" sz="2000" dirty="0">
                <a:latin typeface="Consolas" panose="020B0609020204030204" pitchFamily="49" charset="0"/>
              </a:rPr>
              <a:t>	</a:t>
            </a:r>
            <a:r>
              <a:rPr lang="zh-CN" altLang="zh-CN" sz="2000" dirty="0">
                <a:latin typeface="Consolas" panose="020B0609020204030204" pitchFamily="49" charset="0"/>
              </a:rPr>
              <a:t>}   </a:t>
            </a:r>
          </a:p>
          <a:p>
            <a:pPr eaLnBrk="1" hangingPunct="1">
              <a:buFont typeface="Arial" panose="020B0604020202020204" pitchFamily="34" charset="0"/>
              <a:buNone/>
            </a:pPr>
            <a:r>
              <a:rPr lang="zh-CN" altLang="zh-CN" sz="2000" dirty="0">
                <a:latin typeface="Consolas" panose="020B0609020204030204" pitchFamily="49" charset="0"/>
              </a:rPr>
              <a:t>    _endthreadex(0);	</a:t>
            </a:r>
          </a:p>
          <a:p>
            <a:pPr eaLnBrk="1" hangingPunct="1">
              <a:buFont typeface="Arial" panose="020B0604020202020204" pitchFamily="34" charset="0"/>
              <a:buNone/>
            </a:pPr>
            <a:r>
              <a:rPr lang="zh-CN" altLang="zh-CN" sz="2000" dirty="0">
                <a:latin typeface="Consolas" panose="020B0609020204030204" pitchFamily="49" charset="0"/>
              </a:rPr>
              <a:t>    return 0;    </a:t>
            </a:r>
          </a:p>
          <a:p>
            <a:pPr eaLnBrk="1" hangingPunct="1">
              <a:buFont typeface="Arial" panose="020B0604020202020204" pitchFamily="34" charset="0"/>
              <a:buNone/>
            </a:pPr>
            <a:r>
              <a:rPr lang="zh-CN" altLang="zh-CN" sz="2000" dirty="0">
                <a:latin typeface="Consolas" panose="020B0609020204030204" pitchFamily="49"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C7FE4F6-8A6F-4CF9-AD64-E5519054555C}"/>
              </a:ext>
            </a:extLst>
          </p:cNvPr>
          <p:cNvSpPr>
            <a:spLocks noGrp="1" noChangeArrowheads="1"/>
          </p:cNvSpPr>
          <p:nvPr>
            <p:ph type="title" idx="4294967295"/>
          </p:nvPr>
        </p:nvSpPr>
        <p:spPr/>
        <p:txBody>
          <a:bodyPr/>
          <a:lstStyle/>
          <a:p>
            <a:pPr eaLnBrk="1" hangingPunct="1"/>
            <a:r>
              <a:rPr lang="zh-CN" altLang="en-US" dirty="0"/>
              <a:t>什么是线程？</a:t>
            </a:r>
          </a:p>
        </p:txBody>
      </p:sp>
      <p:sp>
        <p:nvSpPr>
          <p:cNvPr id="37891" name="Rectangle 3">
            <a:extLst>
              <a:ext uri="{FF2B5EF4-FFF2-40B4-BE49-F238E27FC236}">
                <a16:creationId xmlns:a16="http://schemas.microsoft.com/office/drawing/2014/main" id="{D4772487-3378-4940-B45C-2965B2409B07}"/>
              </a:ext>
            </a:extLst>
          </p:cNvPr>
          <p:cNvSpPr>
            <a:spLocks noGrp="1" noChangeArrowheads="1"/>
          </p:cNvSpPr>
          <p:nvPr>
            <p:ph type="body" idx="4294967295"/>
          </p:nvPr>
        </p:nvSpPr>
        <p:spPr/>
        <p:txBody>
          <a:bodyPr/>
          <a:lstStyle/>
          <a:p>
            <a:pPr eaLnBrk="1" hangingPunct="1">
              <a:lnSpc>
                <a:spcPct val="120000"/>
              </a:lnSpc>
            </a:pPr>
            <a:r>
              <a:rPr lang="zh-CN" altLang="en-US" b="1" dirty="0">
                <a:solidFill>
                  <a:schemeClr val="accent2"/>
                </a:solidFill>
              </a:rPr>
              <a:t>线程（</a:t>
            </a:r>
            <a:r>
              <a:rPr lang="en-US" altLang="zh-CN" b="1" dirty="0">
                <a:solidFill>
                  <a:schemeClr val="accent2"/>
                </a:solidFill>
              </a:rPr>
              <a:t>Thread</a:t>
            </a:r>
            <a:r>
              <a:rPr lang="zh-CN" altLang="en-US" b="1" dirty="0">
                <a:solidFill>
                  <a:schemeClr val="accent2"/>
                </a:solidFill>
              </a:rPr>
              <a:t>）</a:t>
            </a:r>
            <a:endParaRPr lang="en-US" altLang="zh-CN" b="1" dirty="0">
              <a:solidFill>
                <a:schemeClr val="accent2"/>
              </a:solidFill>
            </a:endParaRPr>
          </a:p>
          <a:p>
            <a:pPr lvl="1" eaLnBrk="1" hangingPunct="1">
              <a:lnSpc>
                <a:spcPct val="120000"/>
              </a:lnSpc>
            </a:pPr>
            <a:r>
              <a:rPr lang="zh-CN" altLang="en-US" b="1" dirty="0">
                <a:solidFill>
                  <a:schemeClr val="accent2"/>
                </a:solidFill>
              </a:rPr>
              <a:t>进程包含的一个独立运行的指令序列</a:t>
            </a:r>
            <a:r>
              <a:rPr lang="en-US" altLang="zh-CN" b="1" dirty="0">
                <a:solidFill>
                  <a:schemeClr val="accent2"/>
                </a:solidFill>
              </a:rPr>
              <a:t>(</a:t>
            </a:r>
            <a:r>
              <a:rPr lang="en-US" altLang="zh-CN" dirty="0"/>
              <a:t>a single sequence stream</a:t>
            </a:r>
            <a:r>
              <a:rPr lang="en-US" altLang="zh-CN" b="1" dirty="0">
                <a:solidFill>
                  <a:schemeClr val="accent2"/>
                </a:solidFill>
              </a:rPr>
              <a:t>)</a:t>
            </a:r>
            <a:r>
              <a:rPr lang="zh-CN" altLang="en-US" b="1" dirty="0">
                <a:solidFill>
                  <a:schemeClr val="accent2"/>
                </a:solidFill>
              </a:rPr>
              <a:t>。也被称为</a:t>
            </a:r>
            <a:r>
              <a:rPr lang="en-US" altLang="zh-CN" b="1" dirty="0">
                <a:solidFill>
                  <a:schemeClr val="accent2"/>
                </a:solidFill>
              </a:rPr>
              <a:t>”</a:t>
            </a:r>
            <a:r>
              <a:rPr lang="zh-CN" altLang="en-US" b="1" dirty="0">
                <a:solidFill>
                  <a:schemeClr val="accent2"/>
                </a:solidFill>
              </a:rPr>
              <a:t>轻量进程</a:t>
            </a:r>
            <a:r>
              <a:rPr lang="en-US" altLang="zh-CN" b="1" dirty="0">
                <a:solidFill>
                  <a:schemeClr val="accent2"/>
                </a:solidFill>
              </a:rPr>
              <a:t>”</a:t>
            </a:r>
            <a:r>
              <a:rPr lang="zh-CN" altLang="en-US" b="1" dirty="0">
                <a:solidFill>
                  <a:schemeClr val="accent2"/>
                </a:solidFill>
              </a:rPr>
              <a:t>。</a:t>
            </a:r>
          </a:p>
          <a:p>
            <a:r>
              <a:rPr lang="zh-CN" altLang="en-US" b="1" dirty="0"/>
              <a:t>线程只能共享进程的代码区、数据区和文件操作通道；</a:t>
            </a:r>
            <a:endParaRPr lang="en-US" altLang="zh-CN" b="1" dirty="0"/>
          </a:p>
          <a:p>
            <a:r>
              <a:rPr lang="zh-CN" altLang="en-US" b="1" dirty="0"/>
              <a:t>但每个线程有自己的程序计数器</a:t>
            </a:r>
            <a:r>
              <a:rPr lang="en-US" altLang="zh-CN" b="1" dirty="0"/>
              <a:t> </a:t>
            </a:r>
            <a:r>
              <a:rPr lang="en-US" altLang="zh-CN" dirty="0"/>
              <a:t>(PC)</a:t>
            </a:r>
            <a:r>
              <a:rPr lang="zh-CN" altLang="en-US" dirty="0"/>
              <a:t>，</a:t>
            </a:r>
            <a:r>
              <a:rPr lang="zh-CN" altLang="en-US" b="1" dirty="0"/>
              <a:t>自己的寄存器组，自己的函数栈。</a:t>
            </a:r>
            <a:endParaRPr lang="en-US" altLang="zh-CN" b="1" dirty="0"/>
          </a:p>
        </p:txBody>
      </p:sp>
      <p:sp>
        <p:nvSpPr>
          <p:cNvPr id="37892" name="灯片编号占位符 3">
            <a:extLst>
              <a:ext uri="{FF2B5EF4-FFF2-40B4-BE49-F238E27FC236}">
                <a16:creationId xmlns:a16="http://schemas.microsoft.com/office/drawing/2014/main" id="{F7968234-E83D-4A04-A77B-38128AF5A45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EBEC5CF2-9E48-41B4-BED6-16FD86269318}" type="slidenum">
              <a:rPr lang="en-US" altLang="zh-CN" sz="1400" b="0"/>
              <a:pPr algn="r" eaLnBrk="1" hangingPunct="1">
                <a:spcBef>
                  <a:spcPct val="50000"/>
                </a:spcBef>
              </a:pPr>
              <a:t>4</a:t>
            </a:fld>
            <a:endParaRPr lang="en-US" altLang="zh-CN" sz="1400" b="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占位符 41986">
            <a:extLst>
              <a:ext uri="{FF2B5EF4-FFF2-40B4-BE49-F238E27FC236}">
                <a16:creationId xmlns:a16="http://schemas.microsoft.com/office/drawing/2014/main" id="{B017ABB2-847D-4E66-B94D-F9B72300DF39}"/>
              </a:ext>
            </a:extLst>
          </p:cNvPr>
          <p:cNvSpPr>
            <a:spLocks noGrp="1" noChangeArrowheads="1"/>
          </p:cNvSpPr>
          <p:nvPr>
            <p:ph type="body" sz="half" idx="1"/>
          </p:nvPr>
        </p:nvSpPr>
        <p:spPr>
          <a:xfrm>
            <a:off x="398463" y="1176338"/>
            <a:ext cx="8134350" cy="4611687"/>
          </a:xfrm>
        </p:spPr>
        <p:txBody>
          <a:bodyPr/>
          <a:lstStyle/>
          <a:p>
            <a:pPr eaLnBrk="1" hangingPunct="1">
              <a:buFont typeface="Arial" panose="020B0604020202020204" pitchFamily="34" charset="0"/>
              <a:buNone/>
            </a:pPr>
            <a:r>
              <a:rPr lang="zh-CN" altLang="zh-CN" sz="2000" dirty="0">
                <a:latin typeface="Consolas" panose="020B0609020204030204" pitchFamily="49" charset="0"/>
              </a:rPr>
              <a:t>unsigned __stdcall output(void* pArguments)</a:t>
            </a:r>
          </a:p>
          <a:p>
            <a:pPr eaLnBrk="1" hangingPunct="1">
              <a:buFont typeface="Arial" panose="020B0604020202020204" pitchFamily="34" charset="0"/>
              <a:buNone/>
            </a:pPr>
            <a:r>
              <a:rPr lang="zh-CN" altLang="zh-CN" sz="2000" dirty="0">
                <a:latin typeface="Consolas" panose="020B0609020204030204" pitchFamily="49" charset="0"/>
              </a:rPr>
              <a:t>{   int i=0;</a:t>
            </a:r>
          </a:p>
          <a:p>
            <a:pPr eaLnBrk="1" hangingPunct="1">
              <a:buFont typeface="Arial" panose="020B0604020202020204" pitchFamily="34" charset="0"/>
              <a:buNone/>
            </a:pPr>
            <a:r>
              <a:rPr lang="zh-CN" altLang="zh-CN" sz="2000" dirty="0">
                <a:latin typeface="Consolas" panose="020B0609020204030204" pitchFamily="49" charset="0"/>
              </a:rPr>
              <a:t>    FILE * cfPtr=NULL;</a:t>
            </a:r>
          </a:p>
          <a:p>
            <a:pPr eaLnBrk="1" hangingPunct="1">
              <a:buFont typeface="Arial" panose="020B0604020202020204" pitchFamily="34" charset="0"/>
              <a:buNone/>
            </a:pPr>
            <a:r>
              <a:rPr lang="zh-CN" altLang="zh-CN" sz="2000" dirty="0">
                <a:latin typeface="Consolas" panose="020B0609020204030204" pitchFamily="49" charset="0"/>
              </a:rPr>
              <a:t>   </a:t>
            </a:r>
          </a:p>
          <a:p>
            <a:pPr eaLnBrk="1" hangingPunct="1">
              <a:buFont typeface="Arial" panose="020B0604020202020204" pitchFamily="34" charset="0"/>
              <a:buNone/>
            </a:pPr>
            <a:r>
              <a:rPr lang="zh-CN" altLang="zh-CN" sz="2000" dirty="0">
                <a:latin typeface="Consolas" panose="020B0609020204030204" pitchFamily="49" charset="0"/>
              </a:rPr>
              <a:t>    if( (cfPtr=fopen("data.txt","w"))==NULL)</a:t>
            </a:r>
          </a:p>
          <a:p>
            <a:pPr eaLnBrk="1" hangingPunct="1">
              <a:buFont typeface="Arial" panose="020B0604020202020204" pitchFamily="34" charset="0"/>
              <a:buNone/>
            </a:pPr>
            <a:r>
              <a:rPr lang="zh-CN" altLang="zh-CN" sz="2000" dirty="0">
                <a:latin typeface="Consolas" panose="020B0609020204030204" pitchFamily="49" charset="0"/>
              </a:rPr>
              <a:t>       printf("can't open file\n"); </a:t>
            </a:r>
          </a:p>
          <a:p>
            <a:pPr eaLnBrk="1" hangingPunct="1">
              <a:buFont typeface="Arial" panose="020B0604020202020204" pitchFamily="34" charset="0"/>
              <a:buNone/>
            </a:pPr>
            <a:r>
              <a:rPr lang="zh-CN" altLang="zh-CN" sz="2000" dirty="0">
                <a:latin typeface="Consolas" panose="020B0609020204030204" pitchFamily="49" charset="0"/>
              </a:rPr>
              <a:t>    else{   </a:t>
            </a:r>
          </a:p>
          <a:p>
            <a:pPr eaLnBrk="1" hangingPunct="1">
              <a:buFont typeface="Arial" panose="020B0604020202020204" pitchFamily="34" charset="0"/>
              <a:buNone/>
            </a:pPr>
            <a:r>
              <a:rPr lang="zh-CN" altLang="zh-CN" sz="2000" dirty="0">
                <a:latin typeface="Consolas" panose="020B0609020204030204" pitchFamily="49" charset="0"/>
              </a:rPr>
              <a:t>            while(++i&lt;12000){            </a:t>
            </a:r>
          </a:p>
          <a:p>
            <a:pPr eaLnBrk="1" hangingPunct="1">
              <a:buFont typeface="Arial" panose="020B0604020202020204" pitchFamily="34" charset="0"/>
              <a:buNone/>
            </a:pPr>
            <a:r>
              <a:rPr lang="zh-CN" altLang="zh-CN" sz="2000" dirty="0">
                <a:latin typeface="Consolas" panose="020B0609020204030204" pitchFamily="49" charset="0"/>
              </a:rPr>
              <a:t>               </a:t>
            </a:r>
            <a:r>
              <a:rPr lang="en-US" altLang="zh-CN" sz="2000" dirty="0">
                <a:latin typeface="Consolas" panose="020B0609020204030204" pitchFamily="49" charset="0"/>
              </a:rPr>
              <a:t>//S</a:t>
            </a:r>
            <a:r>
              <a:rPr lang="zh-CN" altLang="zh-CN" sz="2000" dirty="0">
                <a:latin typeface="Consolas" panose="020B0609020204030204" pitchFamily="49" charset="0"/>
              </a:rPr>
              <a:t>leep(500); //延迟 </a:t>
            </a:r>
          </a:p>
          <a:p>
            <a:pPr eaLnBrk="1" hangingPunct="1">
              <a:buFont typeface="Arial" panose="020B0604020202020204" pitchFamily="34" charset="0"/>
              <a:buNone/>
            </a:pPr>
            <a:r>
              <a:rPr lang="zh-CN" altLang="zh-CN" sz="2000" dirty="0">
                <a:latin typeface="Consolas" panose="020B0609020204030204" pitchFamily="49" charset="0"/>
              </a:rPr>
              <a:t>               fputc(ch,cfPtr);  //写文件 </a:t>
            </a:r>
          </a:p>
          <a:p>
            <a:pPr eaLnBrk="1" hangingPunct="1">
              <a:buFont typeface="Arial" panose="020B0604020202020204" pitchFamily="34" charset="0"/>
              <a:buNone/>
            </a:pPr>
            <a:r>
              <a:rPr lang="zh-CN" altLang="zh-CN" sz="2000" dirty="0">
                <a:latin typeface="Consolas" panose="020B0609020204030204" pitchFamily="49" charset="0"/>
              </a:rPr>
              <a:t>           }//end while i</a:t>
            </a:r>
          </a:p>
          <a:p>
            <a:pPr eaLnBrk="1" hangingPunct="1">
              <a:buFont typeface="Arial" panose="020B0604020202020204" pitchFamily="34" charset="0"/>
              <a:buNone/>
            </a:pPr>
            <a:r>
              <a:rPr lang="zh-CN" altLang="zh-CN" sz="2000" dirty="0">
                <a:latin typeface="Consolas" panose="020B0609020204030204" pitchFamily="49" charset="0"/>
              </a:rPr>
              <a:t>           fclose(cfPtr);</a:t>
            </a:r>
          </a:p>
          <a:p>
            <a:pPr eaLnBrk="1" hangingPunct="1">
              <a:buFont typeface="Arial" panose="020B0604020202020204" pitchFamily="34" charset="0"/>
              <a:buNone/>
            </a:pPr>
            <a:r>
              <a:rPr lang="zh-CN" altLang="zh-CN" sz="2000" dirty="0">
                <a:latin typeface="Consolas" panose="020B0609020204030204" pitchFamily="49" charset="0"/>
              </a:rPr>
              <a:t>    }//end else    </a:t>
            </a:r>
          </a:p>
          <a:p>
            <a:pPr eaLnBrk="1" hangingPunct="1">
              <a:buFont typeface="Arial" panose="020B0604020202020204" pitchFamily="34" charset="0"/>
              <a:buNone/>
            </a:pPr>
            <a:r>
              <a:rPr lang="zh-CN" altLang="zh-CN" sz="2000" dirty="0">
                <a:latin typeface="Consolas" panose="020B0609020204030204" pitchFamily="49" charset="0"/>
              </a:rPr>
              <a:t>    _endthreadex(0);	</a:t>
            </a:r>
          </a:p>
          <a:p>
            <a:pPr eaLnBrk="1" hangingPunct="1">
              <a:buFont typeface="Arial" panose="020B0604020202020204" pitchFamily="34" charset="0"/>
              <a:buNone/>
            </a:pPr>
            <a:r>
              <a:rPr lang="zh-CN" altLang="zh-CN" sz="2000" dirty="0">
                <a:latin typeface="Consolas" panose="020B0609020204030204" pitchFamily="49" charset="0"/>
              </a:rPr>
              <a:t>    return 0;    }</a:t>
            </a:r>
          </a:p>
        </p:txBody>
      </p:sp>
      <p:sp>
        <p:nvSpPr>
          <p:cNvPr id="70659" name="标题 1">
            <a:extLst>
              <a:ext uri="{FF2B5EF4-FFF2-40B4-BE49-F238E27FC236}">
                <a16:creationId xmlns:a16="http://schemas.microsoft.com/office/drawing/2014/main" id="{9CFAC171-0860-4766-A55A-015380B3805B}"/>
              </a:ext>
            </a:extLst>
          </p:cNvPr>
          <p:cNvSpPr>
            <a:spLocks noGrp="1" noChangeArrowheads="1"/>
          </p:cNvSpPr>
          <p:nvPr>
            <p:ph type="title"/>
          </p:nvPr>
        </p:nvSpPr>
        <p:spPr/>
        <p:txBody>
          <a:bodyPr/>
          <a:lstStyle/>
          <a:p>
            <a:pPr eaLnBrk="1" hangingPunct="1"/>
            <a:endParaRPr lang="zh-CN" altLang="en-US"/>
          </a:p>
        </p:txBody>
      </p:sp>
      <p:sp>
        <p:nvSpPr>
          <p:cNvPr id="70660" name="文本框 43011">
            <a:extLst>
              <a:ext uri="{FF2B5EF4-FFF2-40B4-BE49-F238E27FC236}">
                <a16:creationId xmlns:a16="http://schemas.microsoft.com/office/drawing/2014/main" id="{DCFC5A7E-B507-4C21-9C16-B8A4883393A2}"/>
              </a:ext>
            </a:extLst>
          </p:cNvPr>
          <p:cNvSpPr txBox="1">
            <a:spLocks noChangeArrowheads="1"/>
          </p:cNvSpPr>
          <p:nvPr/>
        </p:nvSpPr>
        <p:spPr bwMode="auto">
          <a:xfrm>
            <a:off x="5435600" y="5084763"/>
            <a:ext cx="3095625" cy="1187450"/>
          </a:xfrm>
          <a:prstGeom prst="rect">
            <a:avLst/>
          </a:prstGeom>
          <a:solidFill>
            <a:srgbClr val="FF3300"/>
          </a:solidFill>
          <a:ln>
            <a:noFill/>
          </a:ln>
          <a:effectLst>
            <a:prstShdw prst="shdw17" dist="17961" dir="13500000">
              <a:srgbClr val="991F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ea typeface="黑体" panose="02010609060101010101" pitchFamily="49" charset="-122"/>
              </a:rPr>
              <a:t>存在问题：读写速度不同步！读一次，写多次。</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45F2E02-7D5F-479F-A576-FDD58BAD97F6}"/>
              </a:ext>
            </a:extLst>
          </p:cNvPr>
          <p:cNvSpPr>
            <a:spLocks noGrp="1" noChangeArrowheads="1"/>
          </p:cNvSpPr>
          <p:nvPr>
            <p:ph type="title" idx="4294967295"/>
          </p:nvPr>
        </p:nvSpPr>
        <p:spPr>
          <a:xfrm>
            <a:off x="2771775" y="406400"/>
            <a:ext cx="6264275" cy="720725"/>
          </a:xfrm>
        </p:spPr>
        <p:txBody>
          <a:bodyPr/>
          <a:lstStyle/>
          <a:p>
            <a:pPr eaLnBrk="1" hangingPunct="1"/>
            <a:r>
              <a:rPr lang="zh-CN" altLang="en-US" sz="3600"/>
              <a:t>简单方案：全局共享变量</a:t>
            </a:r>
          </a:p>
        </p:txBody>
      </p:sp>
      <p:sp>
        <p:nvSpPr>
          <p:cNvPr id="72707" name="Rectangle 3">
            <a:extLst>
              <a:ext uri="{FF2B5EF4-FFF2-40B4-BE49-F238E27FC236}">
                <a16:creationId xmlns:a16="http://schemas.microsoft.com/office/drawing/2014/main" id="{CD3D8EEA-2A4F-4A6B-96FC-F85A9FBD9F83}"/>
              </a:ext>
            </a:extLst>
          </p:cNvPr>
          <p:cNvSpPr>
            <a:spLocks noGrp="1" noChangeArrowheads="1"/>
          </p:cNvSpPr>
          <p:nvPr>
            <p:ph type="body" idx="4294967295"/>
          </p:nvPr>
        </p:nvSpPr>
        <p:spPr>
          <a:xfrm>
            <a:off x="539750" y="1409700"/>
            <a:ext cx="8278813" cy="4611688"/>
          </a:xfrm>
        </p:spPr>
        <p:txBody>
          <a:bodyPr/>
          <a:lstStyle/>
          <a:p>
            <a:pPr eaLnBrk="1" hangingPunct="1"/>
            <a:r>
              <a:rPr lang="zh-CN" altLang="en-US" b="1" dirty="0"/>
              <a:t>最简单的方案: 同步信号  (大作业推荐采用此方案)</a:t>
            </a:r>
          </a:p>
          <a:p>
            <a:pPr lvl="1" eaLnBrk="1" hangingPunct="1"/>
            <a:r>
              <a:rPr lang="zh-CN" altLang="en-US" b="1" dirty="0"/>
              <a:t>设计一个同步信号变量A，有打开和锁闭两种状态。</a:t>
            </a:r>
          </a:p>
          <a:p>
            <a:pPr lvl="1" eaLnBrk="1" hangingPunct="1"/>
            <a:r>
              <a:rPr lang="zh-CN" altLang="en-US" b="1" dirty="0"/>
              <a:t>线程1运行中，若共享数据已准备好，将同步信号变量置为打开；否则置为锁闭。</a:t>
            </a:r>
          </a:p>
          <a:p>
            <a:pPr lvl="1" eaLnBrk="1" hangingPunct="1"/>
            <a:r>
              <a:rPr lang="zh-CN" altLang="en-US" b="1" dirty="0"/>
              <a:t>线程2运行时，检查同步信号变量，若打开，就访问共享数据，访问完将信号置为锁闭。若锁闭，等待（不断循环检查信号变量）。</a:t>
            </a:r>
          </a:p>
        </p:txBody>
      </p:sp>
      <p:sp>
        <p:nvSpPr>
          <p:cNvPr id="72708" name="灯片编号占位符 4">
            <a:extLst>
              <a:ext uri="{FF2B5EF4-FFF2-40B4-BE49-F238E27FC236}">
                <a16:creationId xmlns:a16="http://schemas.microsoft.com/office/drawing/2014/main" id="{9B3A6C64-4080-48D5-8650-FAD7F10147C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32412A30-96EA-41A6-96F4-105E2DC5FF11}" type="slidenum">
              <a:rPr lang="zh-CN" altLang="en-US" sz="1400">
                <a:latin typeface="Times New Roman" panose="02020603050405020304" pitchFamily="18" charset="0"/>
              </a:rPr>
              <a:pPr algn="r" eaLnBrk="1" hangingPunct="1">
                <a:spcBef>
                  <a:spcPct val="50000"/>
                </a:spcBef>
              </a:pPr>
              <a:t>41</a:t>
            </a:fld>
            <a:endParaRPr lang="zh-CN" altLang="en-US" sz="1400">
              <a:latin typeface="Times New Roman" panose="02020603050405020304"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6081">
            <a:extLst>
              <a:ext uri="{FF2B5EF4-FFF2-40B4-BE49-F238E27FC236}">
                <a16:creationId xmlns:a16="http://schemas.microsoft.com/office/drawing/2014/main" id="{83B27894-659D-48DA-8D35-4CC9742602EF}"/>
              </a:ext>
            </a:extLst>
          </p:cNvPr>
          <p:cNvSpPr>
            <a:spLocks noGrp="1" noChangeArrowheads="1"/>
          </p:cNvSpPr>
          <p:nvPr>
            <p:ph type="title"/>
          </p:nvPr>
        </p:nvSpPr>
        <p:spPr/>
        <p:txBody>
          <a:bodyPr/>
          <a:lstStyle/>
          <a:p>
            <a:pPr eaLnBrk="1" hangingPunct="1"/>
            <a:r>
              <a:rPr lang="zh-CN" altLang="en-US" b="1">
                <a:sym typeface="Arial" panose="020B0604020202020204" pitchFamily="34" charset="0"/>
              </a:rPr>
              <a:t>例</a:t>
            </a:r>
            <a:r>
              <a:rPr lang="en-US" altLang="zh-CN" b="1">
                <a:sym typeface="Arial" panose="020B0604020202020204" pitchFamily="34" charset="0"/>
              </a:rPr>
              <a:t>6:</a:t>
            </a:r>
            <a:r>
              <a:rPr lang="zh-CN" altLang="en-US" b="1"/>
              <a:t>线程同步</a:t>
            </a:r>
          </a:p>
        </p:txBody>
      </p:sp>
      <p:sp>
        <p:nvSpPr>
          <p:cNvPr id="73731" name="文本占位符 46082">
            <a:extLst>
              <a:ext uri="{FF2B5EF4-FFF2-40B4-BE49-F238E27FC236}">
                <a16:creationId xmlns:a16="http://schemas.microsoft.com/office/drawing/2014/main" id="{58EE73C3-DEC3-4E26-8E04-DC5DE2DE559F}"/>
              </a:ext>
            </a:extLst>
          </p:cNvPr>
          <p:cNvSpPr>
            <a:spLocks noGrp="1" noChangeArrowheads="1"/>
          </p:cNvSpPr>
          <p:nvPr>
            <p:ph type="body" sz="half" idx="1"/>
          </p:nvPr>
        </p:nvSpPr>
        <p:spPr>
          <a:xfrm>
            <a:off x="539552" y="1340768"/>
            <a:ext cx="6912892" cy="4611687"/>
          </a:xfrm>
        </p:spPr>
        <p:txBody>
          <a:bodyPr/>
          <a:lstStyle/>
          <a:p>
            <a:pPr eaLnBrk="1" hangingPunct="1">
              <a:lnSpc>
                <a:spcPct val="80000"/>
              </a:lnSpc>
              <a:buNone/>
            </a:pPr>
            <a:r>
              <a:rPr lang="zh-CN" altLang="en-US" sz="2000" dirty="0">
                <a:solidFill>
                  <a:srgbClr val="FF3300"/>
                </a:solidFill>
                <a:latin typeface="Consolas" panose="020B0609020204030204" pitchFamily="49" charset="0"/>
              </a:rPr>
              <a:t>int new_sign</a:t>
            </a:r>
            <a:r>
              <a:rPr lang="en-US" altLang="zh-CN" sz="2000" dirty="0">
                <a:solidFill>
                  <a:srgbClr val="FF3300"/>
                </a:solidFill>
                <a:latin typeface="Consolas" panose="020B0609020204030204" pitchFamily="49" charset="0"/>
              </a:rPr>
              <a:t>=0</a:t>
            </a:r>
            <a:r>
              <a:rPr lang="zh-CN" altLang="en-US" sz="2000" dirty="0">
                <a:solidFill>
                  <a:srgbClr val="FF3300"/>
                </a:solidFill>
                <a:latin typeface="Consolas" panose="020B0609020204030204" pitchFamily="49" charset="0"/>
              </a:rPr>
              <a:t>; //输入同步信号</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unsigned __stdcall getInput(void* pArguments)</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 </a:t>
            </a:r>
          </a:p>
          <a:p>
            <a:pPr eaLnBrk="1" hangingPunct="1">
              <a:buFont typeface="Arial" panose="020B0604020202020204" pitchFamily="34" charset="0"/>
              <a:buNone/>
            </a:pPr>
            <a:r>
              <a:rPr lang="zh-CN" altLang="zh-CN" sz="2000" dirty="0">
                <a:latin typeface="Consolas" panose="020B0609020204030204" pitchFamily="49" charset="0"/>
                <a:sym typeface="Arial" panose="020B0604020202020204" pitchFamily="34" charset="0"/>
              </a:rPr>
              <a:t>   int i=0; </a:t>
            </a:r>
            <a:endParaRPr lang="zh-CN" altLang="zh-CN" sz="2000" dirty="0">
              <a:latin typeface="Consolas" panose="020B0609020204030204" pitchFamily="49" charset="0"/>
            </a:endParaRPr>
          </a:p>
          <a:p>
            <a:pPr eaLnBrk="1" hangingPunct="1">
              <a:buFont typeface="Arial" panose="020B0604020202020204" pitchFamily="34" charset="0"/>
              <a:buNone/>
            </a:pPr>
            <a:r>
              <a:rPr lang="zh-CN" altLang="zh-CN" sz="2000" dirty="0">
                <a:latin typeface="Consolas" panose="020B0609020204030204" pitchFamily="49" charset="0"/>
                <a:sym typeface="Arial" panose="020B0604020202020204" pitchFamily="34" charset="0"/>
              </a:rPr>
              <a:t>   while(++i&lt;</a:t>
            </a:r>
            <a:r>
              <a:rPr lang="en-US" altLang="en-US" sz="2000" dirty="0">
                <a:latin typeface="Consolas" panose="020B0609020204030204" pitchFamily="49" charset="0"/>
                <a:sym typeface="Arial" panose="020B0604020202020204" pitchFamily="34" charset="0"/>
              </a:rPr>
              <a:t>10</a:t>
            </a:r>
            <a:r>
              <a:rPr lang="zh-CN" altLang="zh-CN" sz="2000" dirty="0">
                <a:latin typeface="Consolas" panose="020B0609020204030204" pitchFamily="49" charset="0"/>
                <a:sym typeface="Arial" panose="020B0604020202020204" pitchFamily="34" charset="0"/>
              </a:rPr>
              <a:t>){ </a:t>
            </a:r>
            <a:endParaRPr lang="zh-CN" altLang="zh-CN" sz="2000" dirty="0">
              <a:latin typeface="Consolas" panose="020B0609020204030204" pitchFamily="49" charset="0"/>
            </a:endParaRPr>
          </a:p>
          <a:p>
            <a:pPr eaLnBrk="1" hangingPunct="1">
              <a:buFont typeface="Arial" panose="020B0604020202020204" pitchFamily="34" charset="0"/>
              <a:buNone/>
            </a:pPr>
            <a:r>
              <a:rPr lang="zh-CN" altLang="en-US" sz="2000" dirty="0">
                <a:latin typeface="Consolas" panose="020B0609020204030204" pitchFamily="49" charset="0"/>
                <a:sym typeface="Arial" panose="020B0604020202020204" pitchFamily="34" charset="0"/>
              </a:rPr>
              <a:t>     </a:t>
            </a:r>
            <a:r>
              <a:rPr lang="zh-CN" altLang="en-US" sz="2000" dirty="0">
                <a:solidFill>
                  <a:srgbClr val="FF3300"/>
                </a:solidFill>
                <a:latin typeface="Consolas" panose="020B0609020204030204" pitchFamily="49" charset="0"/>
                <a:sym typeface="Arial" panose="020B0604020202020204" pitchFamily="34" charset="0"/>
              </a:rPr>
              <a:t>  if (new_sign==0)</a:t>
            </a:r>
            <a:r>
              <a:rPr lang="en-US" altLang="zh-CN" sz="2000" dirty="0">
                <a:solidFill>
                  <a:srgbClr val="FF3300"/>
                </a:solidFill>
                <a:latin typeface="Consolas" panose="020B0609020204030204" pitchFamily="49" charset="0"/>
                <a:sym typeface="Arial" panose="020B0604020202020204" pitchFamily="34" charset="0"/>
              </a:rPr>
              <a:t>{</a:t>
            </a:r>
          </a:p>
          <a:p>
            <a:pPr eaLnBrk="1" hangingPunct="1">
              <a:buFont typeface="Arial" panose="020B0604020202020204" pitchFamily="34" charset="0"/>
              <a:buNone/>
            </a:pPr>
            <a:r>
              <a:rPr lang="zh-CN" altLang="zh-CN" sz="2000" dirty="0">
                <a:latin typeface="Consolas" panose="020B0609020204030204" pitchFamily="49" charset="0"/>
                <a:sym typeface="Arial" panose="020B0604020202020204" pitchFamily="34" charset="0"/>
              </a:rPr>
              <a:t>     </a:t>
            </a:r>
            <a:r>
              <a:rPr lang="en-US" altLang="en-US" sz="2000" dirty="0">
                <a:latin typeface="Consolas" panose="020B0609020204030204" pitchFamily="49" charset="0"/>
                <a:sym typeface="Arial" panose="020B0604020202020204" pitchFamily="34" charset="0"/>
              </a:rPr>
              <a:t>	</a:t>
            </a:r>
            <a:r>
              <a:rPr lang="zh-CN" altLang="zh-CN" sz="2000" dirty="0">
                <a:latin typeface="Consolas" panose="020B0609020204030204" pitchFamily="49" charset="0"/>
                <a:sym typeface="Arial" panose="020B0604020202020204" pitchFamily="34" charset="0"/>
              </a:rPr>
              <a:t>printf("input a char\n");      </a:t>
            </a:r>
            <a:endParaRPr lang="zh-CN" altLang="zh-CN" sz="2000" dirty="0">
              <a:latin typeface="Consolas" panose="020B0609020204030204" pitchFamily="49" charset="0"/>
            </a:endParaRPr>
          </a:p>
          <a:p>
            <a:pPr eaLnBrk="1" hangingPunct="1">
              <a:buFont typeface="Arial" panose="020B0604020202020204" pitchFamily="34" charset="0"/>
              <a:buNone/>
            </a:pPr>
            <a:r>
              <a:rPr lang="zh-CN" altLang="zh-CN" sz="2000" dirty="0">
                <a:latin typeface="Consolas" panose="020B0609020204030204" pitchFamily="49" charset="0"/>
                <a:sym typeface="Arial" panose="020B0604020202020204" pitchFamily="34" charset="0"/>
              </a:rPr>
              <a:t>      </a:t>
            </a:r>
            <a:r>
              <a:rPr lang="en-US" altLang="en-US" sz="2000" dirty="0">
                <a:latin typeface="Consolas" panose="020B0609020204030204" pitchFamily="49" charset="0"/>
                <a:sym typeface="Arial" panose="020B0604020202020204" pitchFamily="34" charset="0"/>
              </a:rPr>
              <a:t>	</a:t>
            </a:r>
            <a:r>
              <a:rPr lang="zh-CN" altLang="zh-CN" sz="2000" dirty="0">
                <a:latin typeface="Consolas" panose="020B0609020204030204" pitchFamily="49" charset="0"/>
                <a:sym typeface="Arial" panose="020B0604020202020204" pitchFamily="34" charset="0"/>
              </a:rPr>
              <a:t>ch=getchar();</a:t>
            </a:r>
            <a:endParaRPr lang="zh-CN" altLang="zh-CN" sz="2000" dirty="0">
              <a:latin typeface="Consolas" panose="020B0609020204030204" pitchFamily="49" charset="0"/>
            </a:endParaRPr>
          </a:p>
          <a:p>
            <a:pPr eaLnBrk="1" hangingPunct="1">
              <a:buFont typeface="Arial" panose="020B0604020202020204" pitchFamily="34" charset="0"/>
              <a:buNone/>
            </a:pPr>
            <a:r>
              <a:rPr lang="zh-CN" altLang="en-US" sz="2000" dirty="0">
                <a:latin typeface="Consolas" panose="020B0609020204030204" pitchFamily="49" charset="0"/>
                <a:sym typeface="Arial" panose="020B0604020202020204" pitchFamily="34" charset="0"/>
              </a:rPr>
              <a:t>	   </a:t>
            </a:r>
            <a:r>
              <a:rPr lang="zh-CN" altLang="en-US" sz="2000" dirty="0">
                <a:solidFill>
                  <a:srgbClr val="FF3300"/>
                </a:solidFill>
                <a:latin typeface="Consolas" panose="020B0609020204030204" pitchFamily="49" charset="0"/>
                <a:sym typeface="Arial" panose="020B0604020202020204" pitchFamily="34" charset="0"/>
              </a:rPr>
              <a:t>     new_sign=1;</a:t>
            </a:r>
            <a:endParaRPr lang="zh-CN" altLang="en-US" sz="2000" dirty="0">
              <a:solidFill>
                <a:srgbClr val="FF3300"/>
              </a:solidFill>
              <a:latin typeface="Consolas" panose="020B0609020204030204" pitchFamily="49" charset="0"/>
            </a:endParaRPr>
          </a:p>
          <a:p>
            <a:pPr eaLnBrk="1" hangingPunct="1">
              <a:buFont typeface="Arial" panose="020B0604020202020204" pitchFamily="34" charset="0"/>
              <a:buNone/>
            </a:pPr>
            <a:r>
              <a:rPr lang="zh-CN" altLang="zh-CN" sz="2000" dirty="0">
                <a:latin typeface="Consolas" panose="020B0609020204030204" pitchFamily="49" charset="0"/>
                <a:sym typeface="Arial" panose="020B0604020202020204" pitchFamily="34" charset="0"/>
              </a:rPr>
              <a:t>      </a:t>
            </a:r>
            <a:r>
              <a:rPr lang="en-US" altLang="en-US" sz="2000" dirty="0">
                <a:latin typeface="Consolas" panose="020B0609020204030204" pitchFamily="49" charset="0"/>
                <a:sym typeface="Arial" panose="020B0604020202020204" pitchFamily="34" charset="0"/>
              </a:rPr>
              <a:t>	</a:t>
            </a:r>
            <a:r>
              <a:rPr lang="en-US" altLang="en-US" sz="2000" dirty="0" err="1">
                <a:latin typeface="Consolas" panose="020B0609020204030204" pitchFamily="49" charset="0"/>
                <a:sym typeface="Arial" panose="020B0604020202020204" pitchFamily="34" charset="0"/>
              </a:rPr>
              <a:t>getchar</a:t>
            </a:r>
            <a:r>
              <a:rPr lang="en-US" altLang="en-US" sz="2000" dirty="0">
                <a:latin typeface="Consolas" panose="020B0609020204030204" pitchFamily="49" charset="0"/>
                <a:sym typeface="Arial" panose="020B0604020202020204" pitchFamily="34" charset="0"/>
              </a:rPr>
              <a:t>(</a:t>
            </a:r>
            <a:r>
              <a:rPr lang="zh-CN" altLang="zh-CN" sz="2000" dirty="0">
                <a:latin typeface="Consolas" panose="020B0609020204030204" pitchFamily="49" charset="0"/>
                <a:sym typeface="Arial" panose="020B0604020202020204" pitchFamily="34" charset="0"/>
              </a:rPr>
              <a:t>);</a:t>
            </a:r>
            <a:r>
              <a:rPr lang="en-US" altLang="en-US" sz="2000" dirty="0">
                <a:latin typeface="Consolas" panose="020B0609020204030204" pitchFamily="49" charset="0"/>
                <a:sym typeface="Arial" panose="020B0604020202020204" pitchFamily="34" charset="0"/>
              </a:rPr>
              <a:t>//</a:t>
            </a:r>
            <a:r>
              <a:rPr lang="zh-CN" altLang="en-US" sz="2000" dirty="0">
                <a:latin typeface="Consolas" panose="020B0609020204030204" pitchFamily="49" charset="0"/>
                <a:sym typeface="Arial" panose="020B0604020202020204" pitchFamily="34" charset="0"/>
              </a:rPr>
              <a:t>吃掉</a:t>
            </a:r>
            <a:r>
              <a:rPr lang="en-US" altLang="zh-CN" sz="2000" dirty="0">
                <a:latin typeface="Consolas" panose="020B0609020204030204" pitchFamily="49" charset="0"/>
                <a:sym typeface="Arial" panose="020B0604020202020204" pitchFamily="34" charset="0"/>
              </a:rPr>
              <a:t>\n</a:t>
            </a:r>
            <a:r>
              <a:rPr lang="en-US" altLang="zh-CN" sz="2000" dirty="0">
                <a:solidFill>
                  <a:srgbClr val="FF0000"/>
                </a:solidFill>
                <a:latin typeface="Consolas" panose="020B0609020204030204" pitchFamily="49" charset="0"/>
                <a:sym typeface="Arial" panose="020B0604020202020204" pitchFamily="34" charset="0"/>
              </a:rPr>
              <a:t>}</a:t>
            </a:r>
          </a:p>
          <a:p>
            <a:pPr eaLnBrk="1" hangingPunct="1">
              <a:buFont typeface="Arial" panose="020B0604020202020204" pitchFamily="34" charset="0"/>
              <a:buNone/>
            </a:pPr>
            <a:r>
              <a:rPr lang="zh-CN" altLang="zh-CN" sz="2000" dirty="0">
                <a:latin typeface="Consolas" panose="020B0609020204030204" pitchFamily="49" charset="0"/>
                <a:sym typeface="Arial" panose="020B0604020202020204" pitchFamily="34" charset="0"/>
              </a:rPr>
              <a:t>   </a:t>
            </a:r>
            <a:r>
              <a:rPr lang="en-US" altLang="en-US" sz="2000" dirty="0">
                <a:latin typeface="Consolas" panose="020B0609020204030204" pitchFamily="49" charset="0"/>
                <a:sym typeface="Arial" panose="020B0604020202020204" pitchFamily="34" charset="0"/>
              </a:rPr>
              <a:t>	</a:t>
            </a:r>
            <a:r>
              <a:rPr lang="zh-CN" altLang="zh-CN" sz="2000" dirty="0">
                <a:latin typeface="Consolas" panose="020B0609020204030204" pitchFamily="49" charset="0"/>
                <a:sym typeface="Arial" panose="020B0604020202020204" pitchFamily="34" charset="0"/>
              </a:rPr>
              <a:t>}   </a:t>
            </a:r>
            <a:endParaRPr lang="zh-CN" altLang="zh-CN" sz="2000" dirty="0">
              <a:latin typeface="Consolas" panose="020B0609020204030204" pitchFamily="49" charset="0"/>
            </a:endParaRPr>
          </a:p>
          <a:p>
            <a:pPr eaLnBrk="1" hangingPunct="1">
              <a:buFont typeface="Arial" panose="020B0604020202020204" pitchFamily="34" charset="0"/>
              <a:buNone/>
            </a:pPr>
            <a:r>
              <a:rPr lang="zh-CN" altLang="zh-CN" sz="2000" dirty="0">
                <a:latin typeface="Consolas" panose="020B0609020204030204" pitchFamily="49" charset="0"/>
                <a:sym typeface="Arial" panose="020B0604020202020204" pitchFamily="34" charset="0"/>
              </a:rPr>
              <a:t>    _endthreadex(0);	</a:t>
            </a:r>
            <a:endParaRPr lang="zh-CN" altLang="zh-CN" sz="2000" dirty="0">
              <a:latin typeface="Consolas" panose="020B0609020204030204" pitchFamily="49" charset="0"/>
            </a:endParaRPr>
          </a:p>
          <a:p>
            <a:pPr eaLnBrk="1" hangingPunct="1">
              <a:buFont typeface="Arial" panose="020B0604020202020204" pitchFamily="34" charset="0"/>
              <a:buNone/>
            </a:pPr>
            <a:r>
              <a:rPr lang="zh-CN" altLang="zh-CN" sz="2000" dirty="0">
                <a:latin typeface="Consolas" panose="020B0609020204030204" pitchFamily="49" charset="0"/>
                <a:sym typeface="Arial" panose="020B0604020202020204" pitchFamily="34" charset="0"/>
              </a:rPr>
              <a:t>    return 0;    </a:t>
            </a:r>
            <a:endParaRPr lang="zh-CN" altLang="zh-CN" sz="2000" dirty="0">
              <a:latin typeface="Consolas" panose="020B0609020204030204" pitchFamily="49" charset="0"/>
            </a:endParaRPr>
          </a:p>
          <a:p>
            <a:pPr eaLnBrk="1" hangingPunct="1">
              <a:lnSpc>
                <a:spcPct val="80000"/>
              </a:lnSpc>
              <a:buFont typeface="Arial" panose="020B0604020202020204" pitchFamily="34" charset="0"/>
              <a:buNone/>
            </a:pPr>
            <a:r>
              <a:rPr lang="en-US" altLang="zh-CN" sz="2000" dirty="0">
                <a:latin typeface="Consolas" panose="020B0609020204030204" pitchFamily="49" charset="0"/>
              </a:rPr>
              <a: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6081">
            <a:extLst>
              <a:ext uri="{FF2B5EF4-FFF2-40B4-BE49-F238E27FC236}">
                <a16:creationId xmlns:a16="http://schemas.microsoft.com/office/drawing/2014/main" id="{83B27894-659D-48DA-8D35-4CC9742602EF}"/>
              </a:ext>
            </a:extLst>
          </p:cNvPr>
          <p:cNvSpPr>
            <a:spLocks noGrp="1" noChangeArrowheads="1"/>
          </p:cNvSpPr>
          <p:nvPr>
            <p:ph type="title"/>
          </p:nvPr>
        </p:nvSpPr>
        <p:spPr/>
        <p:txBody>
          <a:bodyPr/>
          <a:lstStyle/>
          <a:p>
            <a:pPr eaLnBrk="1" hangingPunct="1"/>
            <a:r>
              <a:rPr lang="zh-CN" altLang="en-US" b="1">
                <a:sym typeface="Arial" panose="020B0604020202020204" pitchFamily="34" charset="0"/>
              </a:rPr>
              <a:t>例</a:t>
            </a:r>
            <a:r>
              <a:rPr lang="en-US" altLang="zh-CN" b="1">
                <a:sym typeface="Arial" panose="020B0604020202020204" pitchFamily="34" charset="0"/>
              </a:rPr>
              <a:t>6:</a:t>
            </a:r>
            <a:r>
              <a:rPr lang="zh-CN" altLang="en-US" b="1"/>
              <a:t>线程同步</a:t>
            </a:r>
          </a:p>
        </p:txBody>
      </p:sp>
      <p:sp>
        <p:nvSpPr>
          <p:cNvPr id="2" name="文本占位符 1">
            <a:extLst>
              <a:ext uri="{FF2B5EF4-FFF2-40B4-BE49-F238E27FC236}">
                <a16:creationId xmlns:a16="http://schemas.microsoft.com/office/drawing/2014/main" id="{B6FC3254-A08A-9CAC-6209-620CEDCA616C}"/>
              </a:ext>
            </a:extLst>
          </p:cNvPr>
          <p:cNvSpPr>
            <a:spLocks noGrp="1"/>
          </p:cNvSpPr>
          <p:nvPr>
            <p:ph type="body" sz="half" idx="1"/>
          </p:nvPr>
        </p:nvSpPr>
        <p:spPr>
          <a:xfrm>
            <a:off x="539552" y="1253330"/>
            <a:ext cx="8352928" cy="5272013"/>
          </a:xfrm>
        </p:spPr>
        <p:txBody>
          <a:bodyPr/>
          <a:lstStyle/>
          <a:p>
            <a:pPr marL="0" indent="0" eaLnBrk="1" hangingPunct="1">
              <a:spcBef>
                <a:spcPct val="20000"/>
              </a:spcBef>
              <a:buNone/>
            </a:pPr>
            <a:r>
              <a:rPr lang="zh-CN" altLang="en-US" sz="2000" dirty="0">
                <a:latin typeface="Consolas" panose="020B0609020204030204" pitchFamily="49" charset="0"/>
                <a:sym typeface="Arial" panose="020B0604020202020204" pitchFamily="34" charset="0"/>
              </a:rPr>
              <a:t>unsigned __stdcall </a:t>
            </a:r>
            <a:r>
              <a:rPr lang="en-US" altLang="zh-CN" sz="2000" dirty="0">
                <a:latin typeface="Consolas" panose="020B0609020204030204" pitchFamily="49" charset="0"/>
                <a:sym typeface="Arial" panose="020B0604020202020204" pitchFamily="34" charset="0"/>
              </a:rPr>
              <a:t>out</a:t>
            </a:r>
            <a:r>
              <a:rPr lang="zh-CN" altLang="en-US" sz="2000" dirty="0">
                <a:latin typeface="Consolas" panose="020B0609020204030204" pitchFamily="49" charset="0"/>
                <a:sym typeface="Arial" panose="020B0604020202020204" pitchFamily="34" charset="0"/>
              </a:rPr>
              <a:t>put(void* pArguments)</a:t>
            </a:r>
            <a:endParaRPr lang="zh-CN" altLang="en-US" sz="2000" dirty="0">
              <a:latin typeface="Consolas" panose="020B0609020204030204" pitchFamily="49" charset="0"/>
            </a:endParaRPr>
          </a:p>
          <a:p>
            <a:pPr marL="0" indent="0" eaLnBrk="1" hangingPunct="1">
              <a:spcBef>
                <a:spcPct val="20000"/>
              </a:spcBef>
              <a:buNone/>
            </a:pPr>
            <a:r>
              <a:rPr lang="en-US" altLang="zh-CN" sz="2000" dirty="0">
                <a:latin typeface="Consolas" panose="020B0609020204030204" pitchFamily="49" charset="0"/>
              </a:rPr>
              <a:t>{</a:t>
            </a:r>
          </a:p>
          <a:p>
            <a:pPr marL="0" indent="0" eaLnBrk="1" hangingPunct="1">
              <a:spcBef>
                <a:spcPct val="20000"/>
              </a:spcBef>
              <a:buNone/>
            </a:pPr>
            <a:r>
              <a:rPr lang="zh-CN" altLang="en-US" sz="2000" dirty="0">
                <a:latin typeface="Consolas" panose="020B0609020204030204" pitchFamily="49" charset="0"/>
              </a:rPr>
              <a:t>    </a:t>
            </a:r>
            <a:r>
              <a:rPr lang="en-US" altLang="zh-CN" sz="2000" dirty="0">
                <a:latin typeface="Consolas" panose="020B0609020204030204" pitchFamily="49" charset="0"/>
              </a:rPr>
              <a:t>FILE * </a:t>
            </a:r>
            <a:r>
              <a:rPr lang="en-US" altLang="zh-CN" sz="2000" dirty="0" err="1">
                <a:latin typeface="Consolas" panose="020B0609020204030204" pitchFamily="49" charset="0"/>
              </a:rPr>
              <a:t>cfPtr</a:t>
            </a:r>
            <a:r>
              <a:rPr lang="en-US" altLang="zh-CN" sz="2000" dirty="0">
                <a:latin typeface="Consolas" panose="020B0609020204030204" pitchFamily="49" charset="0"/>
              </a:rPr>
              <a:t>=NULL;   </a:t>
            </a:r>
          </a:p>
          <a:p>
            <a:pPr marL="0" indent="0" eaLnBrk="1" hangingPunct="1">
              <a:spcBef>
                <a:spcPct val="20000"/>
              </a:spcBef>
              <a:buNone/>
            </a:pPr>
            <a:r>
              <a:rPr lang="en-US" altLang="zh-CN" sz="2000" dirty="0">
                <a:latin typeface="Consolas" panose="020B0609020204030204" pitchFamily="49" charset="0"/>
              </a:rPr>
              <a:t>    if (</a:t>
            </a:r>
            <a:r>
              <a:rPr lang="en-US" altLang="zh-CN" sz="2000" dirty="0" err="1">
                <a:latin typeface="Consolas" panose="020B0609020204030204" pitchFamily="49" charset="0"/>
              </a:rPr>
              <a:t>cfPtr</a:t>
            </a:r>
            <a:r>
              <a:rPr lang="en-US" altLang="zh-CN" sz="2000" dirty="0">
                <a:latin typeface="Consolas" panose="020B0609020204030204" pitchFamily="49" charset="0"/>
              </a:rPr>
              <a:t>=</a:t>
            </a:r>
            <a:r>
              <a:rPr lang="en-US" altLang="zh-CN" sz="2000" dirty="0" err="1">
                <a:latin typeface="Consolas" panose="020B0609020204030204" pitchFamily="49" charset="0"/>
              </a:rPr>
              <a:t>fopen</a:t>
            </a:r>
            <a:r>
              <a:rPr lang="en-US" altLang="zh-CN" sz="2000" dirty="0">
                <a:latin typeface="Consolas" panose="020B0609020204030204" pitchFamily="49" charset="0"/>
              </a:rPr>
              <a:t>("</a:t>
            </a:r>
            <a:r>
              <a:rPr lang="en-US" altLang="zh-CN" sz="2000" dirty="0" err="1">
                <a:latin typeface="Consolas" panose="020B0609020204030204" pitchFamily="49" charset="0"/>
              </a:rPr>
              <a:t>data.txt","w</a:t>
            </a:r>
            <a:r>
              <a:rPr lang="en-US" altLang="zh-CN" sz="2000" dirty="0">
                <a:latin typeface="Consolas" panose="020B0609020204030204" pitchFamily="49" charset="0"/>
              </a:rPr>
              <a:t>"))==NULL)</a:t>
            </a:r>
          </a:p>
          <a:p>
            <a:pPr marL="0" indent="0" eaLnBrk="1" hangingPunct="1">
              <a:spcBef>
                <a:spcPct val="20000"/>
              </a:spcBef>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("can't open file\n"); </a:t>
            </a:r>
          </a:p>
          <a:p>
            <a:pPr marL="0" indent="0" eaLnBrk="1" hangingPunct="1">
              <a:spcBef>
                <a:spcPct val="20000"/>
              </a:spcBef>
              <a:buNone/>
            </a:pPr>
            <a:r>
              <a:rPr lang="en-US" altLang="zh-CN" sz="2000" dirty="0">
                <a:latin typeface="Consolas" panose="020B0609020204030204" pitchFamily="49" charset="0"/>
              </a:rPr>
              <a:t>    else {  </a:t>
            </a:r>
            <a:r>
              <a:rPr lang="zh-CN" altLang="zh-CN" sz="2000" dirty="0">
                <a:latin typeface="Consolas" panose="020B0609020204030204" pitchFamily="49" charset="0"/>
                <a:sym typeface="Arial" panose="020B0604020202020204" pitchFamily="34" charset="0"/>
              </a:rPr>
              <a:t>while(++i&lt;12000)</a:t>
            </a:r>
            <a:r>
              <a:rPr lang="en-US" altLang="zh-CN" sz="2000" dirty="0">
                <a:latin typeface="Consolas" panose="020B0609020204030204" pitchFamily="49" charset="0"/>
              </a:rPr>
              <a:t>{</a:t>
            </a:r>
          </a:p>
          <a:p>
            <a:pPr marL="0" indent="0" eaLnBrk="1" hangingPunct="1">
              <a:spcBef>
                <a:spcPct val="20000"/>
              </a:spcBef>
              <a:buNone/>
            </a:pPr>
            <a:r>
              <a:rPr lang="en-US" altLang="zh-CN" sz="2000" dirty="0">
                <a:latin typeface="Consolas" panose="020B0609020204030204" pitchFamily="49" charset="0"/>
              </a:rPr>
              <a:t>       </a:t>
            </a:r>
            <a:r>
              <a:rPr lang="en-US" altLang="zh-CN" sz="2000" dirty="0">
                <a:solidFill>
                  <a:srgbClr val="FF3300"/>
                </a:solidFill>
                <a:latin typeface="Consolas" panose="020B0609020204030204" pitchFamily="49" charset="0"/>
              </a:rPr>
              <a:t>        if (</a:t>
            </a:r>
            <a:r>
              <a:rPr lang="en-US" altLang="zh-CN" sz="2000" dirty="0" err="1">
                <a:solidFill>
                  <a:srgbClr val="FF3300"/>
                </a:solidFill>
                <a:latin typeface="Consolas" panose="020B0609020204030204" pitchFamily="49" charset="0"/>
              </a:rPr>
              <a:t>new_sign</a:t>
            </a:r>
            <a:r>
              <a:rPr lang="en-US" altLang="zh-CN" sz="2000" dirty="0">
                <a:solidFill>
                  <a:srgbClr val="FF3300"/>
                </a:solidFill>
                <a:latin typeface="Consolas" panose="020B0609020204030204" pitchFamily="49" charset="0"/>
              </a:rPr>
              <a:t>) {</a:t>
            </a:r>
          </a:p>
          <a:p>
            <a:pPr marL="0" indent="0" eaLnBrk="1" hangingPunct="1">
              <a:spcBef>
                <a:spcPct val="20000"/>
              </a:spcBef>
              <a:buNone/>
            </a:pPr>
            <a:r>
              <a:rPr lang="en-US" altLang="zh-CN" sz="2000" dirty="0">
                <a:latin typeface="Consolas" panose="020B0609020204030204" pitchFamily="49" charset="0"/>
              </a:rPr>
              <a:t>	            </a:t>
            </a:r>
            <a:r>
              <a:rPr lang="en-US" altLang="zh-CN" sz="2000" dirty="0" err="1">
                <a:latin typeface="Consolas" panose="020B0609020204030204" pitchFamily="49" charset="0"/>
              </a:rPr>
              <a:t>fputc</a:t>
            </a:r>
            <a:r>
              <a:rPr lang="en-US" altLang="zh-CN" sz="2000" dirty="0">
                <a:latin typeface="Consolas" panose="020B0609020204030204" pitchFamily="49" charset="0"/>
              </a:rPr>
              <a:t>(</a:t>
            </a:r>
            <a:r>
              <a:rPr lang="en-US" altLang="zh-CN" sz="2000" dirty="0" err="1">
                <a:latin typeface="Consolas" panose="020B0609020204030204" pitchFamily="49" charset="0"/>
              </a:rPr>
              <a:t>ch,cfPtr</a:t>
            </a:r>
            <a:r>
              <a:rPr lang="en-US" altLang="zh-CN" sz="2000" dirty="0">
                <a:latin typeface="Consolas" panose="020B0609020204030204" pitchFamily="49" charset="0"/>
              </a:rPr>
              <a:t>);  //</a:t>
            </a:r>
            <a:r>
              <a:rPr lang="en-US" altLang="zh-CN" sz="2000" dirty="0" err="1">
                <a:latin typeface="Consolas" panose="020B0609020204030204" pitchFamily="49" charset="0"/>
              </a:rPr>
              <a:t>写文件</a:t>
            </a:r>
            <a:r>
              <a:rPr lang="en-US" altLang="zh-CN" sz="2000" dirty="0">
                <a:latin typeface="Consolas" panose="020B0609020204030204" pitchFamily="49" charset="0"/>
              </a:rPr>
              <a:t> </a:t>
            </a:r>
          </a:p>
          <a:p>
            <a:pPr marL="0" indent="0" eaLnBrk="1" hangingPunct="1">
              <a:spcBef>
                <a:spcPct val="20000"/>
              </a:spcBef>
              <a:buNone/>
            </a:pPr>
            <a:r>
              <a:rPr lang="en-US" altLang="zh-CN" sz="2000" dirty="0">
                <a:latin typeface="Consolas" panose="020B0609020204030204" pitchFamily="49" charset="0"/>
              </a:rPr>
              <a:t>               </a:t>
            </a:r>
            <a:r>
              <a:rPr lang="en-US" altLang="zh-CN" sz="2000" dirty="0">
                <a:solidFill>
                  <a:srgbClr val="FF3300"/>
                </a:solidFill>
                <a:latin typeface="Consolas" panose="020B0609020204030204" pitchFamily="49" charset="0"/>
              </a:rPr>
              <a:t>  </a:t>
            </a:r>
            <a:r>
              <a:rPr lang="en-US" altLang="zh-CN" sz="2000" dirty="0" err="1">
                <a:solidFill>
                  <a:srgbClr val="FF3300"/>
                </a:solidFill>
                <a:latin typeface="Consolas" panose="020B0609020204030204" pitchFamily="49" charset="0"/>
              </a:rPr>
              <a:t>new_sign</a:t>
            </a:r>
            <a:r>
              <a:rPr lang="en-US" altLang="zh-CN" sz="2000" dirty="0">
                <a:solidFill>
                  <a:srgbClr val="FF3300"/>
                </a:solidFill>
                <a:latin typeface="Consolas" panose="020B0609020204030204" pitchFamily="49" charset="0"/>
              </a:rPr>
              <a:t>=0;   </a:t>
            </a:r>
            <a:r>
              <a:rPr lang="en-US" altLang="zh-CN" sz="2000" dirty="0">
                <a:latin typeface="Consolas" panose="020B0609020204030204" pitchFamily="49" charset="0"/>
              </a:rPr>
              <a:t> //</a:t>
            </a:r>
            <a:r>
              <a:rPr lang="en-US" altLang="zh-CN" sz="2000" dirty="0" err="1">
                <a:latin typeface="Consolas" panose="020B0609020204030204" pitchFamily="49" charset="0"/>
              </a:rPr>
              <a:t>复位可再读</a:t>
            </a:r>
            <a:endParaRPr lang="en-US" altLang="zh-CN" sz="2000" dirty="0">
              <a:latin typeface="Consolas" panose="020B0609020204030204" pitchFamily="49" charset="0"/>
            </a:endParaRPr>
          </a:p>
          <a:p>
            <a:pPr marL="0" indent="0" eaLnBrk="1" hangingPunct="1">
              <a:spcBef>
                <a:spcPct val="20000"/>
              </a:spcBef>
              <a:buNone/>
            </a:pPr>
            <a:r>
              <a:rPr lang="en-US" altLang="zh-CN" sz="2000" dirty="0">
                <a:latin typeface="Consolas" panose="020B0609020204030204" pitchFamily="49" charset="0"/>
              </a:rPr>
              <a:t>	         }//end if </a:t>
            </a:r>
            <a:r>
              <a:rPr lang="en-US" altLang="zh-CN" sz="2000" dirty="0" err="1">
                <a:latin typeface="Consolas" panose="020B0609020204030204" pitchFamily="49" charset="0"/>
              </a:rPr>
              <a:t>new_sign</a:t>
            </a:r>
            <a:endParaRPr lang="en-US" altLang="zh-CN" sz="2000" dirty="0">
              <a:latin typeface="Consolas" panose="020B0609020204030204" pitchFamily="49" charset="0"/>
            </a:endParaRPr>
          </a:p>
          <a:p>
            <a:pPr marL="0" indent="0" eaLnBrk="1" hangingPunct="1">
              <a:spcBef>
                <a:spcPct val="20000"/>
              </a:spcBef>
              <a:buNone/>
            </a:pPr>
            <a:r>
              <a:rPr lang="en-US" altLang="zh-CN" sz="2000" dirty="0">
                <a:latin typeface="Consolas" panose="020B0609020204030204" pitchFamily="49" charset="0"/>
              </a:rPr>
              <a:t>               </a:t>
            </a:r>
            <a:r>
              <a:rPr lang="en-US" altLang="zh-CN" sz="2000" dirty="0" err="1">
                <a:latin typeface="Consolas" panose="020B0609020204030204" pitchFamily="49" charset="0"/>
              </a:rPr>
              <a:t>fclose</a:t>
            </a:r>
            <a:r>
              <a:rPr lang="en-US" altLang="zh-CN" sz="2000" dirty="0">
                <a:latin typeface="Consolas" panose="020B0609020204030204" pitchFamily="49" charset="0"/>
              </a:rPr>
              <a:t>(</a:t>
            </a:r>
            <a:r>
              <a:rPr lang="en-US" altLang="zh-CN" sz="2000" dirty="0" err="1">
                <a:latin typeface="Consolas" panose="020B0609020204030204" pitchFamily="49" charset="0"/>
              </a:rPr>
              <a:t>cfPtr</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marL="0" indent="0" eaLnBrk="1" hangingPunct="1">
              <a:spcBef>
                <a:spcPct val="20000"/>
              </a:spcBef>
              <a:buNone/>
            </a:pPr>
            <a:r>
              <a:rPr lang="en-US" altLang="zh-CN" sz="2000" dirty="0">
                <a:latin typeface="Consolas" panose="020B0609020204030204" pitchFamily="49" charset="0"/>
              </a:rPr>
              <a:t>            }//end while    </a:t>
            </a:r>
          </a:p>
          <a:p>
            <a:pPr marL="0" indent="0" eaLnBrk="1" hangingPunct="1">
              <a:spcBef>
                <a:spcPct val="20000"/>
              </a:spcBef>
              <a:buNone/>
            </a:pPr>
            <a:r>
              <a:rPr lang="en-US" altLang="zh-CN" sz="2000" dirty="0">
                <a:latin typeface="Consolas" panose="020B0609020204030204" pitchFamily="49" charset="0"/>
              </a:rPr>
              <a:t>    }//end else</a:t>
            </a:r>
          </a:p>
          <a:p>
            <a:pPr marL="0" indent="0" eaLnBrk="1" hangingPunct="1">
              <a:spcBef>
                <a:spcPct val="20000"/>
              </a:spcBef>
              <a:buNone/>
            </a:pPr>
            <a:r>
              <a:rPr lang="en-US" altLang="zh-CN" sz="2000" dirty="0">
                <a:latin typeface="Consolas" panose="020B0609020204030204" pitchFamily="49" charset="0"/>
              </a:rPr>
              <a:t>}//end </a:t>
            </a:r>
            <a:r>
              <a:rPr lang="en-US" altLang="zh-CN" sz="2000" dirty="0" err="1">
                <a:latin typeface="Consolas" panose="020B0609020204030204" pitchFamily="49" charset="0"/>
              </a:rPr>
              <a:t>func</a:t>
            </a:r>
            <a:r>
              <a:rPr lang="en-US" altLang="zh-CN" sz="2000" dirty="0">
                <a:latin typeface="Consolas" panose="020B0609020204030204" pitchFamily="49" charset="0"/>
              </a:rPr>
              <a:t> output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280903677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47105">
            <a:extLst>
              <a:ext uri="{FF2B5EF4-FFF2-40B4-BE49-F238E27FC236}">
                <a16:creationId xmlns:a16="http://schemas.microsoft.com/office/drawing/2014/main" id="{F193B09C-0FC7-4334-A419-F0F4A74007A7}"/>
              </a:ext>
            </a:extLst>
          </p:cNvPr>
          <p:cNvSpPr>
            <a:spLocks noGrp="1" noChangeArrowheads="1"/>
          </p:cNvSpPr>
          <p:nvPr>
            <p:ph type="title"/>
          </p:nvPr>
        </p:nvSpPr>
        <p:spPr>
          <a:xfrm>
            <a:off x="2771775" y="406400"/>
            <a:ext cx="6264275" cy="720725"/>
          </a:xfrm>
        </p:spPr>
        <p:txBody>
          <a:bodyPr/>
          <a:lstStyle/>
          <a:p>
            <a:pPr eaLnBrk="1" hangingPunct="1"/>
            <a:r>
              <a:rPr lang="zh-CN" altLang="en-US" b="1"/>
              <a:t>例</a:t>
            </a:r>
            <a:r>
              <a:rPr lang="en-US" altLang="zh-CN" b="1"/>
              <a:t>6</a:t>
            </a:r>
            <a:r>
              <a:rPr lang="zh-CN" altLang="en-US" b="1"/>
              <a:t>：线程同步结束</a:t>
            </a:r>
          </a:p>
        </p:txBody>
      </p:sp>
      <p:sp>
        <p:nvSpPr>
          <p:cNvPr id="74755" name="文本占位符 47106">
            <a:extLst>
              <a:ext uri="{FF2B5EF4-FFF2-40B4-BE49-F238E27FC236}">
                <a16:creationId xmlns:a16="http://schemas.microsoft.com/office/drawing/2014/main" id="{09B0E60A-3F63-4F23-AF4D-96C24E799CF1}"/>
              </a:ext>
            </a:extLst>
          </p:cNvPr>
          <p:cNvSpPr>
            <a:spLocks noGrp="1" noChangeArrowheads="1"/>
          </p:cNvSpPr>
          <p:nvPr>
            <p:ph idx="1"/>
          </p:nvPr>
        </p:nvSpPr>
        <p:spPr>
          <a:xfrm>
            <a:off x="323850" y="1268413"/>
            <a:ext cx="7772400" cy="4611687"/>
          </a:xfrm>
        </p:spPr>
        <p:txBody>
          <a:bodyPr/>
          <a:lstStyle/>
          <a:p>
            <a:pPr eaLnBrk="1" hangingPunct="1">
              <a:lnSpc>
                <a:spcPct val="80000"/>
              </a:lnSpc>
              <a:buFont typeface="Arial" panose="020B0604020202020204" pitchFamily="34" charset="0"/>
              <a:buNone/>
            </a:pPr>
            <a:r>
              <a:rPr lang="zh-CN" altLang="en-US" sz="2000" dirty="0">
                <a:latin typeface="Consolas" panose="020B0609020204030204" pitchFamily="49" charset="0"/>
              </a:rPr>
              <a:t>...</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int </a:t>
            </a:r>
            <a:r>
              <a:rPr lang="en-US" altLang="zh-CN" sz="2000" dirty="0">
                <a:latin typeface="Consolas" panose="020B0609020204030204" pitchFamily="49" charset="0"/>
              </a:rPr>
              <a:t>exit</a:t>
            </a:r>
            <a:r>
              <a:rPr lang="zh-CN" altLang="en-US" sz="2000" dirty="0">
                <a:latin typeface="Consolas" panose="020B0609020204030204" pitchFamily="49" charset="0"/>
              </a:rPr>
              <a:t>_sign=</a:t>
            </a:r>
            <a:r>
              <a:rPr lang="en-US" altLang="zh-CN" sz="2000" dirty="0">
                <a:latin typeface="Consolas" panose="020B0609020204030204" pitchFamily="49" charset="0"/>
              </a:rPr>
              <a:t>0</a:t>
            </a:r>
            <a:r>
              <a:rPr lang="zh-CN" altLang="en-US" sz="2000" dirty="0">
                <a:latin typeface="Consolas" panose="020B0609020204030204" pitchFamily="49" charset="0"/>
              </a:rPr>
              <a:t>; //添加结束标记</a:t>
            </a:r>
          </a:p>
          <a:p>
            <a:pPr eaLnBrk="1" hangingPunct="1">
              <a:lnSpc>
                <a:spcPct val="80000"/>
              </a:lnSpc>
              <a:buFont typeface="Arial" panose="020B0604020202020204" pitchFamily="34" charset="0"/>
              <a:buNone/>
            </a:pPr>
            <a:r>
              <a:rPr lang="zh-CN" altLang="en-US" sz="2000" dirty="0">
                <a:latin typeface="Consolas" panose="020B0609020204030204" pitchFamily="49" charset="0"/>
                <a:sym typeface="Arial" panose="020B0604020202020204" pitchFamily="34" charset="0"/>
              </a:rPr>
              <a:t>unsigned __stdcall getInput(void* pArguments)</a:t>
            </a:r>
            <a:endParaRPr lang="zh-CN" altLang="en-US" sz="2000" dirty="0">
              <a:latin typeface="Consolas" panose="020B0609020204030204" pitchFamily="49" charset="0"/>
            </a:endParaRPr>
          </a:p>
          <a:p>
            <a:pPr eaLnBrk="1" hangingPunct="1">
              <a:lnSpc>
                <a:spcPct val="80000"/>
              </a:lnSpc>
              <a:buFont typeface="Arial" panose="020B0604020202020204" pitchFamily="34" charset="0"/>
              <a:buNone/>
            </a:pPr>
            <a:r>
              <a:rPr lang="zh-CN" altLang="en-US" sz="2000" dirty="0">
                <a:latin typeface="Consolas" panose="020B0609020204030204" pitchFamily="49" charset="0"/>
              </a:rPr>
              <a:t>{... </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     while(!exit_sign) //原来为while (</a:t>
            </a:r>
            <a:r>
              <a:rPr lang="zh-CN" altLang="zh-CN" sz="2000" dirty="0">
                <a:latin typeface="Consolas" panose="020B0609020204030204" pitchFamily="49" charset="0"/>
                <a:sym typeface="宋体" panose="02010600030101010101" pitchFamily="2" charset="-122"/>
              </a:rPr>
              <a:t>++i&lt;</a:t>
            </a:r>
            <a:r>
              <a:rPr lang="en-US" altLang="en-US" sz="2000" dirty="0">
                <a:latin typeface="Consolas" panose="020B0609020204030204" pitchFamily="49" charset="0"/>
                <a:sym typeface="宋体" panose="02010600030101010101" pitchFamily="2" charset="-122"/>
              </a:rPr>
              <a:t>10</a:t>
            </a:r>
            <a:r>
              <a:rPr lang="zh-CN" altLang="en-US" sz="2000" dirty="0">
                <a:latin typeface="Consolas" panose="020B0609020204030204" pitchFamily="49" charset="0"/>
              </a:rPr>
              <a:t>)</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	 { ...  </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           if (ch==‘#’) exit_sign=1;</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	  ...}</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a:t>
            </a:r>
          </a:p>
          <a:p>
            <a:pPr eaLnBrk="1" hangingPunct="1">
              <a:lnSpc>
                <a:spcPct val="80000"/>
              </a:lnSpc>
              <a:buFont typeface="Arial" panose="020B0604020202020204" pitchFamily="34" charset="0"/>
              <a:buNone/>
            </a:pPr>
            <a:endParaRPr lang="en-US" altLang="zh-CN" sz="2000" dirty="0">
              <a:latin typeface="Consolas" panose="020B0609020204030204" pitchFamily="49" charset="0"/>
            </a:endParaRPr>
          </a:p>
          <a:p>
            <a:pPr eaLnBrk="1" hangingPunct="1">
              <a:lnSpc>
                <a:spcPct val="80000"/>
              </a:lnSpc>
              <a:buFont typeface="Arial" panose="020B0604020202020204" pitchFamily="34" charset="0"/>
              <a:buNone/>
            </a:pPr>
            <a:r>
              <a:rPr lang="zh-CN" altLang="en-US" sz="2000" dirty="0">
                <a:latin typeface="Consolas" panose="020B0609020204030204" pitchFamily="49" charset="0"/>
                <a:sym typeface="Arial" panose="020B0604020202020204" pitchFamily="34" charset="0"/>
              </a:rPr>
              <a:t>unsigned __stdcall </a:t>
            </a:r>
            <a:r>
              <a:rPr lang="en-US" altLang="zh-CN" sz="2000" dirty="0">
                <a:latin typeface="Consolas" panose="020B0609020204030204" pitchFamily="49" charset="0"/>
                <a:sym typeface="Arial" panose="020B0604020202020204" pitchFamily="34" charset="0"/>
              </a:rPr>
              <a:t>out</a:t>
            </a:r>
            <a:r>
              <a:rPr lang="zh-CN" altLang="en-US" sz="2000" dirty="0">
                <a:latin typeface="Consolas" panose="020B0609020204030204" pitchFamily="49" charset="0"/>
                <a:sym typeface="Arial" panose="020B0604020202020204" pitchFamily="34" charset="0"/>
              </a:rPr>
              <a:t>put(void* pArguments)</a:t>
            </a:r>
            <a:endParaRPr lang="zh-CN" altLang="en-US" sz="2000" dirty="0">
              <a:latin typeface="Consolas" panose="020B0609020204030204" pitchFamily="49" charset="0"/>
            </a:endParaRPr>
          </a:p>
          <a:p>
            <a:pPr eaLnBrk="1" hangingPunct="1">
              <a:lnSpc>
                <a:spcPct val="80000"/>
              </a:lnSpc>
              <a:buFont typeface="Arial" panose="020B0604020202020204" pitchFamily="34" charset="0"/>
              <a:buNone/>
            </a:pPr>
            <a:r>
              <a:rPr lang="zh-CN" altLang="en-US" sz="2000" dirty="0">
                <a:latin typeface="Consolas" panose="020B0609020204030204" pitchFamily="49" charset="0"/>
              </a:rPr>
              <a:t>{... </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	while(!exit_sign) //原来为while (</a:t>
            </a:r>
            <a:r>
              <a:rPr lang="zh-CN" altLang="zh-CN" sz="2000" dirty="0">
                <a:latin typeface="Consolas" panose="020B0609020204030204" pitchFamily="49" charset="0"/>
                <a:sym typeface="宋体" panose="02010600030101010101" pitchFamily="2" charset="-122"/>
              </a:rPr>
              <a:t>++i&lt;12000</a:t>
            </a:r>
            <a:r>
              <a:rPr lang="zh-CN" altLang="en-US" sz="2000" dirty="0">
                <a:latin typeface="Consolas" panose="020B0609020204030204" pitchFamily="49" charset="0"/>
              </a:rPr>
              <a:t>)</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a:t>
            </a:r>
          </a:p>
          <a:p>
            <a:pPr eaLnBrk="1" hangingPunct="1">
              <a:lnSpc>
                <a:spcPct val="80000"/>
              </a:lnSpc>
              <a:buFont typeface="Arial" panose="020B0604020202020204" pitchFamily="34" charset="0"/>
              <a:buNone/>
            </a:pPr>
            <a:r>
              <a:rPr lang="zh-CN" altLang="en-US" sz="2000" dirty="0">
                <a:latin typeface="Consolas" panose="020B0609020204030204" pitchFamily="49" charset="0"/>
              </a:rPr>
              <a:t>}</a:t>
            </a:r>
          </a:p>
        </p:txBody>
      </p:sp>
      <p:sp>
        <p:nvSpPr>
          <p:cNvPr id="74756" name="文本框 47107">
            <a:extLst>
              <a:ext uri="{FF2B5EF4-FFF2-40B4-BE49-F238E27FC236}">
                <a16:creationId xmlns:a16="http://schemas.microsoft.com/office/drawing/2014/main" id="{6BCCE333-5C7C-4B4A-B24B-8BB7CAF2CDE6}"/>
              </a:ext>
            </a:extLst>
          </p:cNvPr>
          <p:cNvSpPr txBox="1">
            <a:spLocks noChangeArrowheads="1"/>
          </p:cNvSpPr>
          <p:nvPr/>
        </p:nvSpPr>
        <p:spPr bwMode="auto">
          <a:xfrm>
            <a:off x="321786" y="5944716"/>
            <a:ext cx="5724128" cy="50688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200" b="0" dirty="0">
                <a:solidFill>
                  <a:schemeClr val="accent2"/>
                </a:solidFill>
                <a:latin typeface="Times New Roman" panose="02020603050405020304" pitchFamily="18" charset="0"/>
                <a:ea typeface="微软雅黑" panose="020B0503020204020204" pitchFamily="34" charset="-122"/>
              </a:rPr>
              <a:t>不要设计死循环，应合理退出。</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内容占位符 56321">
            <a:extLst>
              <a:ext uri="{FF2B5EF4-FFF2-40B4-BE49-F238E27FC236}">
                <a16:creationId xmlns:a16="http://schemas.microsoft.com/office/drawing/2014/main" id="{2ADDC282-3E0B-4B98-92E7-F86582BAC721}"/>
              </a:ext>
            </a:extLst>
          </p:cNvPr>
          <p:cNvGraphicFramePr>
            <a:graphicFrameLocks noGrp="1" noChangeAspect="1"/>
          </p:cNvGraphicFramePr>
          <p:nvPr>
            <p:ph idx="4294967295"/>
          </p:nvPr>
        </p:nvGraphicFramePr>
        <p:xfrm>
          <a:off x="3924300" y="2349500"/>
          <a:ext cx="2149475" cy="2001838"/>
        </p:xfrm>
        <a:graphic>
          <a:graphicData uri="http://schemas.openxmlformats.org/presentationml/2006/ole">
            <mc:AlternateContent xmlns:mc="http://schemas.openxmlformats.org/markup-compatibility/2006">
              <mc:Choice xmlns:v="urn:schemas-microsoft-com:vml" Requires="v">
                <p:oleObj r:id="rId2" imgW="1132027" imgH="1054303" progId="">
                  <p:embed/>
                </p:oleObj>
              </mc:Choice>
              <mc:Fallback>
                <p:oleObj r:id="rId2" imgW="1132027" imgH="1054303" progId="">
                  <p:embed/>
                  <p:pic>
                    <p:nvPicPr>
                      <p:cNvPr id="0" name="内容占位符 563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349500"/>
                        <a:ext cx="21494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C7FE4F6-8A6F-4CF9-AD64-E5519054555C}"/>
              </a:ext>
            </a:extLst>
          </p:cNvPr>
          <p:cNvSpPr>
            <a:spLocks noGrp="1" noChangeArrowheads="1"/>
          </p:cNvSpPr>
          <p:nvPr>
            <p:ph type="title" idx="4294967295"/>
          </p:nvPr>
        </p:nvSpPr>
        <p:spPr/>
        <p:txBody>
          <a:bodyPr/>
          <a:lstStyle/>
          <a:p>
            <a:pPr eaLnBrk="1" hangingPunct="1"/>
            <a:r>
              <a:rPr lang="zh-CN" altLang="en-US" dirty="0"/>
              <a:t>为什么要设计多线程？</a:t>
            </a:r>
          </a:p>
        </p:txBody>
      </p:sp>
      <p:sp>
        <p:nvSpPr>
          <p:cNvPr id="37891" name="Rectangle 3">
            <a:extLst>
              <a:ext uri="{FF2B5EF4-FFF2-40B4-BE49-F238E27FC236}">
                <a16:creationId xmlns:a16="http://schemas.microsoft.com/office/drawing/2014/main" id="{D4772487-3378-4940-B45C-2965B2409B07}"/>
              </a:ext>
            </a:extLst>
          </p:cNvPr>
          <p:cNvSpPr>
            <a:spLocks noGrp="1" noChangeArrowheads="1"/>
          </p:cNvSpPr>
          <p:nvPr>
            <p:ph type="body" idx="4294967295"/>
          </p:nvPr>
        </p:nvSpPr>
        <p:spPr/>
        <p:txBody>
          <a:bodyPr/>
          <a:lstStyle/>
          <a:p>
            <a:pPr eaLnBrk="1" hangingPunct="1">
              <a:lnSpc>
                <a:spcPct val="120000"/>
              </a:lnSpc>
            </a:pPr>
            <a:r>
              <a:rPr lang="zh-CN" altLang="en-US" b="1" dirty="0"/>
              <a:t>线程是通过并行性来改进应用程序的流行方法。 例如，在浏览器中，多个选项卡可以是不同的线程。微软的</a:t>
            </a:r>
            <a:r>
              <a:rPr lang="en-US" altLang="zh-CN" b="1" dirty="0"/>
              <a:t>Word</a:t>
            </a:r>
            <a:r>
              <a:rPr lang="zh-CN" altLang="en-US" b="1" dirty="0"/>
              <a:t>使用多线程，一个线程格式化文本，其他线程处理输入等。</a:t>
            </a:r>
            <a:endParaRPr lang="en-US" altLang="zh-CN" b="1" dirty="0"/>
          </a:p>
          <a:p>
            <a:pPr eaLnBrk="1" hangingPunct="1">
              <a:lnSpc>
                <a:spcPct val="120000"/>
              </a:lnSpc>
            </a:pPr>
            <a:r>
              <a:rPr lang="zh-CN" altLang="en-US" b="1" dirty="0"/>
              <a:t>由于以下原因，线程的操作速度比进程快：</a:t>
            </a:r>
            <a:endParaRPr lang="en-US" altLang="zh-CN" b="1" dirty="0"/>
          </a:p>
          <a:p>
            <a:pPr eaLnBrk="1" hangingPunct="1">
              <a:lnSpc>
                <a:spcPct val="120000"/>
              </a:lnSpc>
            </a:pPr>
            <a:r>
              <a:rPr lang="en-US" altLang="zh-CN" b="1" dirty="0"/>
              <a:t>1)</a:t>
            </a:r>
            <a:r>
              <a:rPr lang="zh-CN" altLang="en-US" b="1" dirty="0"/>
              <a:t>线程创建速度快得多。 </a:t>
            </a:r>
            <a:endParaRPr lang="en-US" altLang="zh-CN" b="1" dirty="0"/>
          </a:p>
          <a:p>
            <a:pPr eaLnBrk="1" hangingPunct="1">
              <a:lnSpc>
                <a:spcPct val="120000"/>
              </a:lnSpc>
            </a:pPr>
            <a:r>
              <a:rPr lang="en-US" altLang="zh-CN" b="1" dirty="0"/>
              <a:t>2)</a:t>
            </a:r>
            <a:r>
              <a:rPr lang="zh-CN" altLang="en-US" b="1" dirty="0"/>
              <a:t>线程之间的上下文切换要快得多。 </a:t>
            </a:r>
            <a:endParaRPr lang="en-US" altLang="zh-CN" b="1" dirty="0"/>
          </a:p>
          <a:p>
            <a:pPr eaLnBrk="1" hangingPunct="1">
              <a:lnSpc>
                <a:spcPct val="120000"/>
              </a:lnSpc>
            </a:pPr>
            <a:r>
              <a:rPr lang="en-US" altLang="zh-CN" b="1" dirty="0"/>
              <a:t>3)</a:t>
            </a:r>
            <a:r>
              <a:rPr lang="zh-CN" altLang="en-US" b="1" dirty="0"/>
              <a:t>线程可以很容易地终止。</a:t>
            </a:r>
            <a:endParaRPr lang="en-US" altLang="zh-CN" b="1" dirty="0"/>
          </a:p>
          <a:p>
            <a:pPr eaLnBrk="1" hangingPunct="1">
              <a:lnSpc>
                <a:spcPct val="120000"/>
              </a:lnSpc>
            </a:pPr>
            <a:r>
              <a:rPr lang="en-US" altLang="zh-CN" b="1" dirty="0"/>
              <a:t>4)</a:t>
            </a:r>
            <a:r>
              <a:rPr lang="zh-CN" altLang="en-US" b="1" dirty="0"/>
              <a:t>线程之间的通信更快。</a:t>
            </a:r>
            <a:endParaRPr lang="en-US" altLang="zh-CN" b="1" dirty="0"/>
          </a:p>
        </p:txBody>
      </p:sp>
      <p:sp>
        <p:nvSpPr>
          <p:cNvPr id="37892" name="灯片编号占位符 3">
            <a:extLst>
              <a:ext uri="{FF2B5EF4-FFF2-40B4-BE49-F238E27FC236}">
                <a16:creationId xmlns:a16="http://schemas.microsoft.com/office/drawing/2014/main" id="{F7968234-E83D-4A04-A77B-38128AF5A45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EBEC5CF2-9E48-41B4-BED6-16FD86269318}" type="slidenum">
              <a:rPr lang="en-US" altLang="zh-CN" sz="1400" b="0"/>
              <a:pPr algn="r" eaLnBrk="1" hangingPunct="1">
                <a:spcBef>
                  <a:spcPct val="50000"/>
                </a:spcBef>
              </a:pPr>
              <a:t>5</a:t>
            </a:fld>
            <a:endParaRPr lang="en-US" altLang="zh-CN" sz="1400" b="0"/>
          </a:p>
        </p:txBody>
      </p:sp>
    </p:spTree>
    <p:extLst>
      <p:ext uri="{BB962C8B-B14F-4D97-AF65-F5344CB8AC3E}">
        <p14:creationId xmlns:p14="http://schemas.microsoft.com/office/powerpoint/2010/main" val="32696252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C7FE4F6-8A6F-4CF9-AD64-E5519054555C}"/>
              </a:ext>
            </a:extLst>
          </p:cNvPr>
          <p:cNvSpPr>
            <a:spLocks noGrp="1" noChangeArrowheads="1"/>
          </p:cNvSpPr>
          <p:nvPr>
            <p:ph type="title" idx="4294967295"/>
          </p:nvPr>
        </p:nvSpPr>
        <p:spPr/>
        <p:txBody>
          <a:bodyPr/>
          <a:lstStyle/>
          <a:p>
            <a:pPr eaLnBrk="1" hangingPunct="1">
              <a:lnSpc>
                <a:spcPct val="120000"/>
              </a:lnSpc>
            </a:pPr>
            <a:r>
              <a:rPr lang="zh-CN" altLang="en-US" dirty="0">
                <a:effectLst/>
              </a:rPr>
              <a:t>我们能用</a:t>
            </a:r>
            <a:r>
              <a:rPr lang="en-US" altLang="zh-CN" dirty="0">
                <a:effectLst/>
              </a:rPr>
              <a:t>C</a:t>
            </a:r>
            <a:r>
              <a:rPr lang="zh-CN" altLang="en-US" dirty="0">
                <a:effectLst/>
              </a:rPr>
              <a:t>编写多线程程序吗？</a:t>
            </a:r>
            <a:endParaRPr lang="en-US" altLang="zh-CN" dirty="0"/>
          </a:p>
        </p:txBody>
      </p:sp>
      <p:sp>
        <p:nvSpPr>
          <p:cNvPr id="37891" name="Rectangle 3">
            <a:extLst>
              <a:ext uri="{FF2B5EF4-FFF2-40B4-BE49-F238E27FC236}">
                <a16:creationId xmlns:a16="http://schemas.microsoft.com/office/drawing/2014/main" id="{D4772487-3378-4940-B45C-2965B2409B07}"/>
              </a:ext>
            </a:extLst>
          </p:cNvPr>
          <p:cNvSpPr>
            <a:spLocks noGrp="1" noChangeArrowheads="1"/>
          </p:cNvSpPr>
          <p:nvPr>
            <p:ph type="body" idx="4294967295"/>
          </p:nvPr>
        </p:nvSpPr>
        <p:spPr/>
        <p:txBody>
          <a:bodyPr/>
          <a:lstStyle/>
          <a:p>
            <a:r>
              <a:rPr lang="zh-CN" altLang="en-US" dirty="0">
                <a:effectLst/>
              </a:rPr>
              <a:t>与</a:t>
            </a:r>
            <a:r>
              <a:rPr lang="en-US" altLang="zh-CN" dirty="0">
                <a:effectLst/>
              </a:rPr>
              <a:t>Java</a:t>
            </a:r>
            <a:r>
              <a:rPr lang="zh-CN" altLang="en-US" dirty="0">
                <a:effectLst/>
              </a:rPr>
              <a:t>不同，多线程</a:t>
            </a:r>
            <a:r>
              <a:rPr lang="zh-CN" altLang="en-US" dirty="0"/>
              <a:t>编程并不是由编程语言支持的</a:t>
            </a:r>
            <a:r>
              <a:rPr lang="zh-CN" altLang="en-US" dirty="0">
                <a:effectLst/>
              </a:rPr>
              <a:t>。</a:t>
            </a:r>
            <a:endParaRPr lang="en-US" altLang="zh-CN" dirty="0">
              <a:effectLst/>
            </a:endParaRPr>
          </a:p>
          <a:p>
            <a:r>
              <a:rPr lang="zh-CN" altLang="en-US" dirty="0"/>
              <a:t>可以用</a:t>
            </a:r>
            <a:r>
              <a:rPr lang="en-US" altLang="zh-CN" dirty="0"/>
              <a:t>Windows</a:t>
            </a:r>
            <a:r>
              <a:rPr lang="zh-CN" altLang="en-US" dirty="0"/>
              <a:t>下的线程库函数。</a:t>
            </a:r>
            <a:endParaRPr lang="en-US" altLang="zh-CN" dirty="0"/>
          </a:p>
          <a:p>
            <a:pPr lvl="1"/>
            <a:r>
              <a:rPr lang="zh-CN" altLang="en-US" dirty="0">
                <a:sym typeface="Arial" panose="020B0604020202020204" pitchFamily="34" charset="0"/>
              </a:rPr>
              <a:t>#include&lt;</a:t>
            </a:r>
            <a:r>
              <a:rPr lang="en-US" altLang="zh-CN" dirty="0">
                <a:sym typeface="Arial" panose="020B0604020202020204" pitchFamily="34" charset="0"/>
              </a:rPr>
              <a:t>windows</a:t>
            </a:r>
            <a:r>
              <a:rPr lang="zh-CN" altLang="en-US" dirty="0">
                <a:sym typeface="Arial" panose="020B0604020202020204" pitchFamily="34" charset="0"/>
              </a:rPr>
              <a:t>.h&gt; </a:t>
            </a:r>
            <a:r>
              <a:rPr lang="zh-CN" altLang="en-US" dirty="0">
                <a:sym typeface="宋体" panose="02010600030101010101" pitchFamily="2" charset="-122"/>
              </a:rPr>
              <a:t>//操作系统函数</a:t>
            </a:r>
            <a:endParaRPr lang="zh-CN" altLang="en-US" dirty="0"/>
          </a:p>
          <a:p>
            <a:pPr lvl="1"/>
            <a:r>
              <a:rPr lang="zh-CN" altLang="en-US" dirty="0"/>
              <a:t>#include&lt;</a:t>
            </a:r>
            <a:r>
              <a:rPr lang="en-US" altLang="zh-CN" dirty="0"/>
              <a:t>process</a:t>
            </a:r>
            <a:r>
              <a:rPr lang="zh-CN" altLang="en-US" dirty="0"/>
              <a:t>.h&gt; </a:t>
            </a:r>
            <a:r>
              <a:rPr lang="zh-CN" altLang="en-US" dirty="0">
                <a:sym typeface="Arial" panose="020B0604020202020204" pitchFamily="34" charset="0"/>
              </a:rPr>
              <a:t>  //线程函数头文件</a:t>
            </a:r>
            <a:endParaRPr lang="en-US" altLang="zh-CN" dirty="0"/>
          </a:p>
          <a:p>
            <a:r>
              <a:rPr lang="zh-CN" altLang="en-US" dirty="0"/>
              <a:t>或者用</a:t>
            </a:r>
            <a:r>
              <a:rPr lang="en-US" altLang="zh-CN" dirty="0"/>
              <a:t>Linux</a:t>
            </a:r>
            <a:r>
              <a:rPr lang="zh-CN" altLang="en-US" dirty="0"/>
              <a:t>下的</a:t>
            </a:r>
            <a:r>
              <a:rPr lang="en-US" altLang="zh-CN" dirty="0">
                <a:effectLst/>
              </a:rPr>
              <a:t>POSIX</a:t>
            </a:r>
            <a:r>
              <a:rPr lang="zh-CN" altLang="en-US" dirty="0">
                <a:effectLst/>
              </a:rPr>
              <a:t>线程库（</a:t>
            </a:r>
            <a:r>
              <a:rPr lang="en-US" altLang="zh-CN" dirty="0">
                <a:effectLst/>
              </a:rPr>
              <a:t> </a:t>
            </a:r>
            <a:r>
              <a:rPr lang="en-US" altLang="zh-CN" dirty="0" err="1">
                <a:effectLst/>
              </a:rPr>
              <a:t>pthread</a:t>
            </a:r>
            <a:r>
              <a:rPr lang="zh-CN" altLang="en-US" dirty="0">
                <a:effectLst/>
              </a:rPr>
              <a:t>）。注：</a:t>
            </a:r>
            <a:r>
              <a:rPr lang="en-US" altLang="zh-CN" dirty="0" err="1">
                <a:effectLst/>
              </a:rPr>
              <a:t>gcc</a:t>
            </a:r>
            <a:r>
              <a:rPr lang="zh-CN" altLang="en-US" dirty="0">
                <a:effectLst/>
              </a:rPr>
              <a:t>编译器可以实现</a:t>
            </a:r>
            <a:r>
              <a:rPr lang="en-US" altLang="zh-CN" dirty="0" err="1">
                <a:effectLst/>
              </a:rPr>
              <a:t>pthread</a:t>
            </a:r>
            <a:r>
              <a:rPr lang="zh-CN" altLang="en-US" dirty="0">
                <a:effectLst/>
              </a:rPr>
              <a:t>。</a:t>
            </a:r>
            <a:endParaRPr lang="en-US" altLang="zh-CN" dirty="0">
              <a:effectLst/>
            </a:endParaRPr>
          </a:p>
          <a:p>
            <a:pPr lvl="1"/>
            <a:r>
              <a:rPr lang="en-US" altLang="zh-CN" dirty="0"/>
              <a:t>#include &lt;</a:t>
            </a:r>
            <a:r>
              <a:rPr lang="en-US" altLang="zh-CN" dirty="0" err="1"/>
              <a:t>pthread.h</a:t>
            </a:r>
            <a:r>
              <a:rPr lang="en-US" altLang="zh-CN" dirty="0"/>
              <a:t>&gt; </a:t>
            </a:r>
            <a:endParaRPr lang="zh-CN" altLang="en-US" dirty="0">
              <a:effectLst/>
            </a:endParaRPr>
          </a:p>
        </p:txBody>
      </p:sp>
      <p:sp>
        <p:nvSpPr>
          <p:cNvPr id="37892" name="灯片编号占位符 3">
            <a:extLst>
              <a:ext uri="{FF2B5EF4-FFF2-40B4-BE49-F238E27FC236}">
                <a16:creationId xmlns:a16="http://schemas.microsoft.com/office/drawing/2014/main" id="{F7968234-E83D-4A04-A77B-38128AF5A45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EBEC5CF2-9E48-41B4-BED6-16FD86269318}" type="slidenum">
              <a:rPr lang="en-US" altLang="zh-CN" sz="1400" b="0"/>
              <a:pPr algn="r" eaLnBrk="1" hangingPunct="1">
                <a:spcBef>
                  <a:spcPct val="50000"/>
                </a:spcBef>
              </a:pPr>
              <a:t>6</a:t>
            </a:fld>
            <a:endParaRPr lang="en-US" altLang="zh-CN" sz="1400" b="0"/>
          </a:p>
        </p:txBody>
      </p:sp>
    </p:spTree>
    <p:extLst>
      <p:ext uri="{BB962C8B-B14F-4D97-AF65-F5344CB8AC3E}">
        <p14:creationId xmlns:p14="http://schemas.microsoft.com/office/powerpoint/2010/main" val="37575351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6E55F79-D90B-420F-839D-8B6EB6B64617}"/>
              </a:ext>
            </a:extLst>
          </p:cNvPr>
          <p:cNvSpPr>
            <a:spLocks noGrp="1" noChangeArrowheads="1"/>
          </p:cNvSpPr>
          <p:nvPr>
            <p:ph type="title" idx="4294967295"/>
          </p:nvPr>
        </p:nvSpPr>
        <p:spPr>
          <a:xfrm>
            <a:off x="4140200" y="406400"/>
            <a:ext cx="4895850" cy="720725"/>
          </a:xfrm>
        </p:spPr>
        <p:txBody>
          <a:bodyPr/>
          <a:lstStyle/>
          <a:p>
            <a:pPr eaLnBrk="1" hangingPunct="1"/>
            <a:r>
              <a:rPr lang="zh-CN" altLang="en-US" dirty="0"/>
              <a:t>线程是怎么产生的？</a:t>
            </a:r>
          </a:p>
        </p:txBody>
      </p:sp>
      <p:sp>
        <p:nvSpPr>
          <p:cNvPr id="43011" name="Rectangle 3">
            <a:extLst>
              <a:ext uri="{FF2B5EF4-FFF2-40B4-BE49-F238E27FC236}">
                <a16:creationId xmlns:a16="http://schemas.microsoft.com/office/drawing/2014/main" id="{D30C0A84-5FB7-45FB-AFEB-304CA7CE589C}"/>
              </a:ext>
            </a:extLst>
          </p:cNvPr>
          <p:cNvSpPr>
            <a:spLocks noGrp="1" noChangeArrowheads="1"/>
          </p:cNvSpPr>
          <p:nvPr>
            <p:ph type="body" idx="4294967295"/>
          </p:nvPr>
        </p:nvSpPr>
        <p:spPr>
          <a:xfrm>
            <a:off x="539750" y="1409700"/>
            <a:ext cx="8278813" cy="4611688"/>
          </a:xfrm>
        </p:spPr>
        <p:txBody>
          <a:bodyPr/>
          <a:lstStyle/>
          <a:p>
            <a:pPr eaLnBrk="1" hangingPunct="1">
              <a:lnSpc>
                <a:spcPct val="90000"/>
              </a:lnSpc>
              <a:buFont typeface="Arial" panose="020B0604020202020204" pitchFamily="34" charset="0"/>
              <a:buAutoNum type="arabicPeriod"/>
            </a:pPr>
            <a:r>
              <a:rPr lang="zh-CN" altLang="en-US" b="1" dirty="0"/>
              <a:t>确定需要并发运行的函数；将其程序结构从倚赖调用改为自主运行。</a:t>
            </a:r>
          </a:p>
          <a:p>
            <a:pPr lvl="1" eaLnBrk="1" hangingPunct="1">
              <a:lnSpc>
                <a:spcPct val="90000"/>
              </a:lnSpc>
            </a:pPr>
            <a:r>
              <a:rPr lang="zh-CN" altLang="en-US" b="1" dirty="0"/>
              <a:t>依赖调用的结构：每调一次就运行一次。</a:t>
            </a:r>
          </a:p>
          <a:p>
            <a:pPr lvl="1" eaLnBrk="1" hangingPunct="1">
              <a:lnSpc>
                <a:spcPct val="90000"/>
              </a:lnSpc>
            </a:pPr>
            <a:r>
              <a:rPr lang="zh-CN" altLang="en-US" b="1" dirty="0"/>
              <a:t>自主运行：启动后必须处理完所有任务，符合退出条件才终止。多数是循环结构。</a:t>
            </a:r>
          </a:p>
          <a:p>
            <a:pPr eaLnBrk="1" hangingPunct="1">
              <a:lnSpc>
                <a:spcPct val="90000"/>
              </a:lnSpc>
              <a:buFont typeface="Arial" panose="020B0604020202020204" pitchFamily="34" charset="0"/>
              <a:buAutoNum type="arabicPeriod"/>
            </a:pPr>
            <a:r>
              <a:rPr lang="zh-CN" altLang="en-US" b="1" dirty="0"/>
              <a:t>在main函数中添加创建子线程的语句。</a:t>
            </a:r>
          </a:p>
          <a:p>
            <a:pPr eaLnBrk="1" hangingPunct="1">
              <a:lnSpc>
                <a:spcPct val="90000"/>
              </a:lnSpc>
              <a:buFont typeface="Arial" panose="020B0604020202020204" pitchFamily="34" charset="0"/>
              <a:buAutoNum type="arabicPeriod"/>
            </a:pPr>
            <a:r>
              <a:rPr lang="zh-CN" altLang="en-US" b="1" dirty="0"/>
              <a:t>测试并发运行效果。</a:t>
            </a:r>
            <a:endParaRPr lang="en-US" altLang="zh-CN" b="1" dirty="0"/>
          </a:p>
          <a:p>
            <a:pPr eaLnBrk="1" hangingPunct="1">
              <a:lnSpc>
                <a:spcPct val="90000"/>
              </a:lnSpc>
              <a:buFont typeface="Arial" panose="020B0604020202020204" pitchFamily="34" charset="0"/>
              <a:buAutoNum type="arabicPeriod"/>
            </a:pPr>
            <a:r>
              <a:rPr lang="zh-CN" altLang="en-US" b="1" dirty="0"/>
              <a:t>设计线程间资源竞争的互斥方案。</a:t>
            </a:r>
            <a:endParaRPr lang="en-US" altLang="zh-CN" b="1" dirty="0"/>
          </a:p>
          <a:p>
            <a:pPr eaLnBrk="1" hangingPunct="1">
              <a:lnSpc>
                <a:spcPct val="90000"/>
              </a:lnSpc>
              <a:buFont typeface="Arial" panose="020B0604020202020204" pitchFamily="34" charset="0"/>
              <a:buAutoNum type="arabicPeriod"/>
            </a:pPr>
            <a:r>
              <a:rPr lang="zh-CN" altLang="en-US" b="1" dirty="0"/>
              <a:t>设计线程间协作的同步方案。</a:t>
            </a:r>
          </a:p>
        </p:txBody>
      </p:sp>
      <p:sp>
        <p:nvSpPr>
          <p:cNvPr id="43012" name="灯片编号占位符 4">
            <a:extLst>
              <a:ext uri="{FF2B5EF4-FFF2-40B4-BE49-F238E27FC236}">
                <a16:creationId xmlns:a16="http://schemas.microsoft.com/office/drawing/2014/main" id="{347C997E-8382-4817-B06D-6068FC572BC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226B8306-FEF9-44BB-B6BD-AA7DBE37A7BD}" type="slidenum">
              <a:rPr lang="zh-CN" altLang="en-US" sz="1400">
                <a:latin typeface="Times New Roman" panose="02020603050405020304" pitchFamily="18" charset="0"/>
              </a:rPr>
              <a:pPr algn="r" eaLnBrk="1" hangingPunct="1">
                <a:spcBef>
                  <a:spcPct val="50000"/>
                </a:spcBef>
              </a:pPr>
              <a:t>7</a:t>
            </a:fld>
            <a:endParaRPr lang="zh-CN" altLang="en-US" sz="1400">
              <a:latin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3A25840-CC15-4D93-9118-B5B1DA703DBD}"/>
              </a:ext>
            </a:extLst>
          </p:cNvPr>
          <p:cNvSpPr>
            <a:spLocks noGrp="1" noChangeArrowheads="1"/>
          </p:cNvSpPr>
          <p:nvPr>
            <p:ph type="title" idx="4294967295"/>
          </p:nvPr>
        </p:nvSpPr>
        <p:spPr>
          <a:xfrm>
            <a:off x="4140200" y="406400"/>
            <a:ext cx="4895850" cy="720725"/>
          </a:xfrm>
        </p:spPr>
        <p:txBody>
          <a:bodyPr/>
          <a:lstStyle/>
          <a:p>
            <a:pPr eaLnBrk="1" hangingPunct="1"/>
            <a:r>
              <a:rPr lang="en-US" altLang="zh-CN" dirty="0"/>
              <a:t>Windows</a:t>
            </a:r>
            <a:r>
              <a:rPr lang="zh-CN" altLang="en-US" dirty="0"/>
              <a:t>创建线程函数</a:t>
            </a:r>
          </a:p>
        </p:txBody>
      </p:sp>
      <p:sp>
        <p:nvSpPr>
          <p:cNvPr id="44035" name="Rectangle 3">
            <a:extLst>
              <a:ext uri="{FF2B5EF4-FFF2-40B4-BE49-F238E27FC236}">
                <a16:creationId xmlns:a16="http://schemas.microsoft.com/office/drawing/2014/main" id="{1CCDE03E-4B5D-4F96-B287-87FC93B63850}"/>
              </a:ext>
            </a:extLst>
          </p:cNvPr>
          <p:cNvSpPr>
            <a:spLocks noGrp="1" noChangeArrowheads="1"/>
          </p:cNvSpPr>
          <p:nvPr>
            <p:ph type="body" idx="4294967295"/>
          </p:nvPr>
        </p:nvSpPr>
        <p:spPr>
          <a:xfrm>
            <a:off x="323850" y="1268413"/>
            <a:ext cx="8458200" cy="4611687"/>
          </a:xfrm>
        </p:spPr>
        <p:txBody>
          <a:bodyPr/>
          <a:lstStyle/>
          <a:p>
            <a:pPr eaLnBrk="1" hangingPunct="1">
              <a:lnSpc>
                <a:spcPct val="90000"/>
              </a:lnSpc>
              <a:buFont typeface="Arial" panose="020B0604020202020204" pitchFamily="34" charset="0"/>
              <a:buNone/>
            </a:pPr>
            <a:r>
              <a:rPr lang="zh-CN" altLang="en-US" sz="2600" b="1" dirty="0">
                <a:solidFill>
                  <a:schemeClr val="accent2"/>
                </a:solidFill>
              </a:rPr>
              <a:t>uintptr_t</a:t>
            </a:r>
            <a:r>
              <a:rPr lang="zh-CN" altLang="en-US" sz="2600" b="1" dirty="0">
                <a:latin typeface="宋体" panose="02010600030101010101" pitchFamily="2" charset="-122"/>
              </a:rPr>
              <a:t> </a:t>
            </a:r>
            <a:r>
              <a:rPr lang="zh-CN" altLang="en-US" sz="2600" b="1" dirty="0"/>
              <a:t>_beginthreadex(</a:t>
            </a:r>
            <a:r>
              <a:rPr lang="zh-CN" altLang="en-US" sz="2600" b="1" dirty="0">
                <a:latin typeface="宋体" panose="02010600030101010101" pitchFamily="2" charset="-122"/>
              </a:rPr>
              <a:t>   </a:t>
            </a:r>
            <a:endParaRPr lang="zh-CN" altLang="en-US" sz="2600" b="1" dirty="0"/>
          </a:p>
          <a:p>
            <a:pPr eaLnBrk="1" hangingPunct="1">
              <a:lnSpc>
                <a:spcPct val="90000"/>
              </a:lnSpc>
              <a:buFont typeface="Arial" panose="020B0604020202020204" pitchFamily="34" charset="0"/>
              <a:buNone/>
            </a:pPr>
            <a:r>
              <a:rPr lang="zh-CN" altLang="en-US" sz="2200" dirty="0">
                <a:latin typeface="宋体" panose="02010600030101010101" pitchFamily="2" charset="-122"/>
              </a:rPr>
              <a:t>   </a:t>
            </a:r>
            <a:r>
              <a:rPr lang="zh-CN" altLang="en-US" sz="2200" dirty="0"/>
              <a:t>void</a:t>
            </a:r>
            <a:r>
              <a:rPr lang="zh-CN" altLang="en-US" sz="2200" dirty="0">
                <a:latin typeface="宋体" panose="02010600030101010101" pitchFamily="2" charset="-122"/>
              </a:rPr>
              <a:t> </a:t>
            </a:r>
            <a:r>
              <a:rPr lang="zh-CN" altLang="en-US" sz="2200" dirty="0"/>
              <a:t>*security,</a:t>
            </a:r>
            <a:r>
              <a:rPr lang="zh-CN" altLang="en-US" sz="2200" dirty="0">
                <a:latin typeface="宋体" panose="02010600030101010101" pitchFamily="2" charset="-122"/>
              </a:rPr>
              <a:t> </a:t>
            </a:r>
            <a:r>
              <a:rPr lang="zh-CN" altLang="en-US" sz="2200" dirty="0">
                <a:solidFill>
                  <a:schemeClr val="accent2"/>
                </a:solidFill>
              </a:rPr>
              <a:t>//安全属性，NULL为默认安全属性</a:t>
            </a:r>
            <a:r>
              <a:rPr lang="zh-CN" altLang="en-US" sz="2200" dirty="0">
                <a:latin typeface="宋体" panose="02010600030101010101" pitchFamily="2" charset="-122"/>
              </a:rPr>
              <a:t>  </a:t>
            </a:r>
            <a:endParaRPr lang="zh-CN" altLang="en-US" sz="2200" dirty="0"/>
          </a:p>
          <a:p>
            <a:pPr eaLnBrk="1" hangingPunct="1">
              <a:lnSpc>
                <a:spcPct val="90000"/>
              </a:lnSpc>
              <a:buFont typeface="Arial" panose="020B0604020202020204" pitchFamily="34" charset="0"/>
              <a:buNone/>
            </a:pPr>
            <a:r>
              <a:rPr lang="zh-CN" altLang="en-US" sz="2200" dirty="0">
                <a:latin typeface="宋体" panose="02010600030101010101" pitchFamily="2" charset="-122"/>
              </a:rPr>
              <a:t>   </a:t>
            </a:r>
            <a:r>
              <a:rPr lang="zh-CN" altLang="en-US" sz="2200" dirty="0"/>
              <a:t>unsigned</a:t>
            </a:r>
            <a:r>
              <a:rPr lang="zh-CN" altLang="en-US" sz="2200" dirty="0">
                <a:latin typeface="宋体" panose="02010600030101010101" pitchFamily="2" charset="-122"/>
              </a:rPr>
              <a:t> </a:t>
            </a:r>
            <a:r>
              <a:rPr lang="zh-CN" altLang="en-US" sz="2200" dirty="0"/>
              <a:t>stack_size,</a:t>
            </a:r>
            <a:r>
              <a:rPr lang="zh-CN" altLang="en-US" sz="2200" dirty="0">
                <a:latin typeface="宋体" panose="02010600030101010101" pitchFamily="2" charset="-122"/>
              </a:rPr>
              <a:t> </a:t>
            </a:r>
            <a:r>
              <a:rPr lang="zh-CN" altLang="en-US" sz="2200" dirty="0">
                <a:solidFill>
                  <a:schemeClr val="accent2"/>
                </a:solidFill>
              </a:rPr>
              <a:t>//指定线程堆栈的大小。如果为0，则线程堆栈大小和创建它的线程的相同。一般用0</a:t>
            </a:r>
            <a:r>
              <a:rPr lang="zh-CN" altLang="en-US" sz="2200" dirty="0">
                <a:latin typeface="宋体" panose="02010600030101010101" pitchFamily="2" charset="-122"/>
              </a:rPr>
              <a:t>  </a:t>
            </a:r>
            <a:endParaRPr lang="zh-CN" altLang="en-US" sz="2200" dirty="0"/>
          </a:p>
          <a:p>
            <a:pPr eaLnBrk="1" hangingPunct="1">
              <a:lnSpc>
                <a:spcPct val="90000"/>
              </a:lnSpc>
              <a:buFont typeface="Arial" panose="020B0604020202020204" pitchFamily="34" charset="0"/>
              <a:buNone/>
            </a:pPr>
            <a:r>
              <a:rPr lang="zh-CN" altLang="en-US" sz="2200" dirty="0">
                <a:latin typeface="宋体" panose="02010600030101010101" pitchFamily="2" charset="-122"/>
              </a:rPr>
              <a:t>   </a:t>
            </a:r>
            <a:r>
              <a:rPr lang="zh-CN" altLang="en-US" sz="2200" dirty="0"/>
              <a:t>unsigned</a:t>
            </a:r>
            <a:r>
              <a:rPr lang="zh-CN" altLang="en-US" sz="2200" dirty="0">
                <a:latin typeface="宋体" panose="02010600030101010101" pitchFamily="2" charset="-122"/>
              </a:rPr>
              <a:t> </a:t>
            </a:r>
            <a:r>
              <a:rPr lang="zh-CN" altLang="en-US" sz="2200" dirty="0"/>
              <a:t>(</a:t>
            </a:r>
            <a:r>
              <a:rPr lang="zh-CN" altLang="en-US" sz="2200" dirty="0">
                <a:latin typeface="宋体" panose="02010600030101010101" pitchFamily="2" charset="-122"/>
              </a:rPr>
              <a:t> </a:t>
            </a:r>
            <a:r>
              <a:rPr lang="zh-CN" altLang="en-US" sz="2200" dirty="0"/>
              <a:t>*start_address</a:t>
            </a:r>
            <a:r>
              <a:rPr lang="zh-CN" altLang="en-US" sz="2200" dirty="0">
                <a:latin typeface="宋体" panose="02010600030101010101" pitchFamily="2" charset="-122"/>
              </a:rPr>
              <a:t> </a:t>
            </a:r>
            <a:r>
              <a:rPr lang="zh-CN" altLang="en-US" sz="2200" dirty="0"/>
              <a:t>)(</a:t>
            </a:r>
            <a:r>
              <a:rPr lang="zh-CN" altLang="en-US" sz="2200" dirty="0">
                <a:latin typeface="宋体" panose="02010600030101010101" pitchFamily="2" charset="-122"/>
              </a:rPr>
              <a:t> </a:t>
            </a:r>
            <a:r>
              <a:rPr lang="zh-CN" altLang="en-US" sz="2200" dirty="0"/>
              <a:t>void</a:t>
            </a:r>
            <a:r>
              <a:rPr lang="zh-CN" altLang="en-US" sz="2200" dirty="0">
                <a:latin typeface="宋体" panose="02010600030101010101" pitchFamily="2" charset="-122"/>
              </a:rPr>
              <a:t> </a:t>
            </a:r>
            <a:r>
              <a:rPr lang="zh-CN" altLang="en-US" sz="2200" dirty="0"/>
              <a:t>*</a:t>
            </a:r>
            <a:r>
              <a:rPr lang="zh-CN" altLang="en-US" sz="2200" dirty="0">
                <a:latin typeface="宋体" panose="02010600030101010101" pitchFamily="2" charset="-122"/>
              </a:rPr>
              <a:t> </a:t>
            </a:r>
            <a:r>
              <a:rPr lang="zh-CN" altLang="en-US" sz="2200" dirty="0"/>
              <a:t>),</a:t>
            </a:r>
            <a:r>
              <a:rPr lang="zh-CN" altLang="en-US" sz="2200" dirty="0">
                <a:latin typeface="宋体" panose="02010600030101010101" pitchFamily="2" charset="-122"/>
              </a:rPr>
              <a:t> </a:t>
            </a:r>
            <a:r>
              <a:rPr lang="zh-CN" altLang="en-US" sz="2200" dirty="0">
                <a:solidFill>
                  <a:schemeClr val="accent2"/>
                </a:solidFill>
              </a:rPr>
              <a:t>//指定线程函数的地址，也就是线程调用执行的函数地址(用函数名称即可，函数名称就表示地址)</a:t>
            </a:r>
            <a:r>
              <a:rPr lang="zh-CN" altLang="en-US" sz="2200" dirty="0">
                <a:solidFill>
                  <a:schemeClr val="accent2"/>
                </a:solidFill>
                <a:latin typeface="宋体" panose="02010600030101010101" pitchFamily="2" charset="-122"/>
              </a:rPr>
              <a:t>  </a:t>
            </a:r>
            <a:endParaRPr lang="zh-CN" altLang="en-US" sz="2200" dirty="0">
              <a:solidFill>
                <a:schemeClr val="accent2"/>
              </a:solidFill>
            </a:endParaRPr>
          </a:p>
          <a:p>
            <a:pPr eaLnBrk="1" hangingPunct="1">
              <a:lnSpc>
                <a:spcPct val="90000"/>
              </a:lnSpc>
              <a:buFont typeface="Arial" panose="020B0604020202020204" pitchFamily="34" charset="0"/>
              <a:buNone/>
            </a:pPr>
            <a:r>
              <a:rPr lang="zh-CN" altLang="en-US" sz="2200" dirty="0">
                <a:latin typeface="宋体" panose="02010600030101010101" pitchFamily="2" charset="-122"/>
              </a:rPr>
              <a:t>   </a:t>
            </a:r>
            <a:r>
              <a:rPr lang="zh-CN" altLang="en-US" sz="2200" dirty="0"/>
              <a:t>void</a:t>
            </a:r>
            <a:r>
              <a:rPr lang="zh-CN" altLang="en-US" sz="2200" dirty="0">
                <a:latin typeface="宋体" panose="02010600030101010101" pitchFamily="2" charset="-122"/>
              </a:rPr>
              <a:t> </a:t>
            </a:r>
            <a:r>
              <a:rPr lang="zh-CN" altLang="en-US" sz="2200" dirty="0"/>
              <a:t>*arglist,</a:t>
            </a:r>
            <a:r>
              <a:rPr lang="zh-CN" altLang="en-US" sz="2200" dirty="0">
                <a:latin typeface="宋体" panose="02010600030101010101" pitchFamily="2" charset="-122"/>
              </a:rPr>
              <a:t> </a:t>
            </a:r>
            <a:r>
              <a:rPr lang="zh-CN" altLang="en-US" sz="2200" dirty="0">
                <a:solidFill>
                  <a:schemeClr val="accent2"/>
                </a:solidFill>
              </a:rPr>
              <a:t>//传给线程的参数指针；传多个参数时请用结构体</a:t>
            </a:r>
            <a:r>
              <a:rPr lang="zh-CN" altLang="en-US" sz="2200" dirty="0">
                <a:solidFill>
                  <a:schemeClr val="accent2"/>
                </a:solidFill>
                <a:latin typeface="宋体" panose="02010600030101010101" pitchFamily="2" charset="-122"/>
              </a:rPr>
              <a:t> </a:t>
            </a:r>
            <a:r>
              <a:rPr lang="zh-CN" altLang="en-US" sz="2200" dirty="0">
                <a:solidFill>
                  <a:schemeClr val="accent2"/>
                </a:solidFill>
              </a:rPr>
              <a:t>//可以通过传入对象的指针，在线程函数中再转化为对应类的指针</a:t>
            </a:r>
            <a:r>
              <a:rPr lang="zh-CN" altLang="en-US" sz="2200" dirty="0">
                <a:solidFill>
                  <a:schemeClr val="accent2"/>
                </a:solidFill>
                <a:latin typeface="宋体" panose="02010600030101010101" pitchFamily="2" charset="-122"/>
              </a:rPr>
              <a:t>  </a:t>
            </a:r>
            <a:endParaRPr lang="zh-CN" altLang="en-US" sz="2200" dirty="0">
              <a:solidFill>
                <a:schemeClr val="accent2"/>
              </a:solidFill>
            </a:endParaRPr>
          </a:p>
          <a:p>
            <a:pPr eaLnBrk="1" hangingPunct="1">
              <a:lnSpc>
                <a:spcPct val="90000"/>
              </a:lnSpc>
              <a:buFont typeface="Arial" panose="020B0604020202020204" pitchFamily="34" charset="0"/>
              <a:buNone/>
            </a:pPr>
            <a:r>
              <a:rPr lang="zh-CN" altLang="en-US" sz="2200" dirty="0">
                <a:latin typeface="宋体" panose="02010600030101010101" pitchFamily="2" charset="-122"/>
              </a:rPr>
              <a:t>   </a:t>
            </a:r>
            <a:r>
              <a:rPr lang="zh-CN" altLang="en-US" sz="2200" dirty="0"/>
              <a:t>unsigned</a:t>
            </a:r>
            <a:r>
              <a:rPr lang="zh-CN" altLang="en-US" sz="2200" dirty="0">
                <a:latin typeface="宋体" panose="02010600030101010101" pitchFamily="2" charset="-122"/>
              </a:rPr>
              <a:t> </a:t>
            </a:r>
            <a:r>
              <a:rPr lang="zh-CN" altLang="en-US" sz="2200" dirty="0"/>
              <a:t>initflag,</a:t>
            </a:r>
            <a:r>
              <a:rPr lang="zh-CN" altLang="en-US" sz="2200" dirty="0">
                <a:latin typeface="宋体" panose="02010600030101010101" pitchFamily="2" charset="-122"/>
              </a:rPr>
              <a:t> </a:t>
            </a:r>
            <a:r>
              <a:rPr lang="zh-CN" altLang="en-US" sz="2200" dirty="0">
                <a:solidFill>
                  <a:schemeClr val="accent2"/>
                </a:solidFill>
              </a:rPr>
              <a:t>//线程初始状态，0:立即运行；CREATE_SUSPEND：suspended（悬挂）</a:t>
            </a:r>
            <a:r>
              <a:rPr lang="zh-CN" altLang="en-US" sz="2200" dirty="0">
                <a:solidFill>
                  <a:schemeClr val="accent2"/>
                </a:solidFill>
                <a:latin typeface="宋体" panose="02010600030101010101" pitchFamily="2" charset="-122"/>
              </a:rPr>
              <a:t>  </a:t>
            </a:r>
            <a:endParaRPr lang="zh-CN" altLang="en-US" sz="2200" dirty="0">
              <a:solidFill>
                <a:schemeClr val="accent2"/>
              </a:solidFill>
            </a:endParaRPr>
          </a:p>
          <a:p>
            <a:pPr eaLnBrk="1" hangingPunct="1">
              <a:lnSpc>
                <a:spcPct val="90000"/>
              </a:lnSpc>
              <a:buFont typeface="Arial" panose="020B0604020202020204" pitchFamily="34" charset="0"/>
              <a:buNone/>
            </a:pPr>
            <a:r>
              <a:rPr lang="zh-CN" altLang="en-US" sz="2200" dirty="0">
                <a:latin typeface="宋体" panose="02010600030101010101" pitchFamily="2" charset="-122"/>
              </a:rPr>
              <a:t>   </a:t>
            </a:r>
            <a:r>
              <a:rPr lang="zh-CN" altLang="en-US" sz="2200" dirty="0"/>
              <a:t>unsigned</a:t>
            </a:r>
            <a:r>
              <a:rPr lang="zh-CN" altLang="en-US" sz="2200" dirty="0">
                <a:latin typeface="宋体" panose="02010600030101010101" pitchFamily="2" charset="-122"/>
              </a:rPr>
              <a:t> </a:t>
            </a:r>
            <a:r>
              <a:rPr lang="zh-CN" altLang="en-US" sz="2200" dirty="0"/>
              <a:t>*thrdaddr</a:t>
            </a:r>
            <a:r>
              <a:rPr lang="zh-CN" altLang="en-US" sz="2200" dirty="0">
                <a:latin typeface="宋体" panose="02010600030101010101" pitchFamily="2" charset="-122"/>
              </a:rPr>
              <a:t> </a:t>
            </a:r>
            <a:r>
              <a:rPr lang="zh-CN" altLang="en-US" sz="2200" dirty="0">
                <a:solidFill>
                  <a:schemeClr val="accent2"/>
                </a:solidFill>
              </a:rPr>
              <a:t>//用于记录线程ID的地址</a:t>
            </a:r>
            <a:r>
              <a:rPr lang="zh-CN" altLang="en-US" sz="2200" dirty="0">
                <a:solidFill>
                  <a:schemeClr val="accent2"/>
                </a:solidFill>
                <a:latin typeface="宋体" panose="02010600030101010101" pitchFamily="2" charset="-122"/>
              </a:rPr>
              <a:t> </a:t>
            </a:r>
            <a:r>
              <a:rPr lang="zh-CN" altLang="en-US" sz="2200" dirty="0">
                <a:latin typeface="宋体" panose="02010600030101010101" pitchFamily="2" charset="-122"/>
              </a:rPr>
              <a:t> </a:t>
            </a:r>
            <a:endParaRPr lang="zh-CN" altLang="en-US" sz="2200" dirty="0"/>
          </a:p>
          <a:p>
            <a:pPr eaLnBrk="1" hangingPunct="1">
              <a:lnSpc>
                <a:spcPct val="90000"/>
              </a:lnSpc>
              <a:buFont typeface="Arial" panose="020B0604020202020204" pitchFamily="34" charset="0"/>
              <a:buNone/>
            </a:pPr>
            <a:r>
              <a:rPr lang="zh-CN" altLang="en-US" sz="2200" b="1" dirty="0"/>
              <a:t>);</a:t>
            </a:r>
            <a:r>
              <a:rPr lang="zh-CN" altLang="en-US" sz="2200" dirty="0">
                <a:latin typeface="宋体" panose="02010600030101010101" pitchFamily="2" charset="-122"/>
              </a:rPr>
              <a:t>  </a:t>
            </a:r>
            <a:endParaRPr lang="zh-CN" altLang="en-US" sz="2200" dirty="0"/>
          </a:p>
        </p:txBody>
      </p:sp>
      <p:sp>
        <p:nvSpPr>
          <p:cNvPr id="44036" name="灯片编号占位符 4">
            <a:extLst>
              <a:ext uri="{FF2B5EF4-FFF2-40B4-BE49-F238E27FC236}">
                <a16:creationId xmlns:a16="http://schemas.microsoft.com/office/drawing/2014/main" id="{11854424-4031-444A-8F80-CAACA8ED874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fld id="{859E4253-D340-48DC-891B-EF454E7C6A6B}" type="slidenum">
              <a:rPr lang="zh-CN" altLang="en-US" sz="1400">
                <a:latin typeface="Times New Roman" panose="02020603050405020304" pitchFamily="18" charset="0"/>
              </a:rPr>
              <a:pPr algn="r" eaLnBrk="1" hangingPunct="1">
                <a:spcBef>
                  <a:spcPct val="50000"/>
                </a:spcBef>
              </a:pPr>
              <a:t>8</a:t>
            </a:fld>
            <a:endParaRPr lang="zh-CN" altLang="en-US" sz="1400">
              <a:latin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17409">
            <a:extLst>
              <a:ext uri="{FF2B5EF4-FFF2-40B4-BE49-F238E27FC236}">
                <a16:creationId xmlns:a16="http://schemas.microsoft.com/office/drawing/2014/main" id="{B673E4A3-7DFC-4962-A21F-9E60CFFA6408}"/>
              </a:ext>
            </a:extLst>
          </p:cNvPr>
          <p:cNvSpPr txBox="1">
            <a:spLocks noChangeArrowheads="1"/>
          </p:cNvSpPr>
          <p:nvPr/>
        </p:nvSpPr>
        <p:spPr bwMode="auto">
          <a:xfrm>
            <a:off x="3276600" y="404813"/>
            <a:ext cx="5616575" cy="6463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en-US" altLang="zh-CN" sz="3600" b="0" dirty="0">
                <a:solidFill>
                  <a:srgbClr val="FF3300"/>
                </a:solidFill>
                <a:latin typeface="Times New Roman" panose="02020603050405020304" pitchFamily="18" charset="0"/>
              </a:rPr>
              <a:t>Windows</a:t>
            </a:r>
            <a:r>
              <a:rPr lang="zh-CN" altLang="en-US" sz="3600" b="0" dirty="0">
                <a:solidFill>
                  <a:srgbClr val="FF3300"/>
                </a:solidFill>
                <a:latin typeface="Times New Roman" panose="02020603050405020304" pitchFamily="18" charset="0"/>
              </a:rPr>
              <a:t>下线程示例</a:t>
            </a:r>
            <a:r>
              <a:rPr lang="en-US" altLang="zh-CN" sz="3600" b="0" dirty="0">
                <a:solidFill>
                  <a:srgbClr val="FF3300"/>
                </a:solidFill>
                <a:latin typeface="Times New Roman" panose="02020603050405020304" pitchFamily="18" charset="0"/>
              </a:rPr>
              <a:t>(1)</a:t>
            </a:r>
            <a:endParaRPr lang="zh-CN" altLang="en-US" sz="3600" b="0" dirty="0">
              <a:solidFill>
                <a:srgbClr val="FF3300"/>
              </a:solidFill>
              <a:latin typeface="Times New Roman" panose="02020603050405020304" pitchFamily="18" charset="0"/>
            </a:endParaRPr>
          </a:p>
        </p:txBody>
      </p:sp>
      <p:sp>
        <p:nvSpPr>
          <p:cNvPr id="46083" name="文本框 17410">
            <a:extLst>
              <a:ext uri="{FF2B5EF4-FFF2-40B4-BE49-F238E27FC236}">
                <a16:creationId xmlns:a16="http://schemas.microsoft.com/office/drawing/2014/main" id="{A2DF3491-D3A1-499A-8F61-0087D16A2CE5}"/>
              </a:ext>
            </a:extLst>
          </p:cNvPr>
          <p:cNvSpPr txBox="1">
            <a:spLocks noChangeArrowheads="1"/>
          </p:cNvSpPr>
          <p:nvPr/>
        </p:nvSpPr>
        <p:spPr bwMode="auto">
          <a:xfrm>
            <a:off x="323529" y="1196752"/>
            <a:ext cx="8496944" cy="59400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b="0" dirty="0">
                <a:latin typeface="Consolas" panose="020B0609020204030204" pitchFamily="49" charset="0"/>
              </a:rPr>
              <a:t>#include&lt;</a:t>
            </a:r>
            <a:r>
              <a:rPr lang="en-US" altLang="zh-CN" sz="2000" b="0" dirty="0" err="1">
                <a:latin typeface="Consolas" panose="020B0609020204030204" pitchFamily="49" charset="0"/>
              </a:rPr>
              <a:t>stdio.h</a:t>
            </a:r>
            <a:r>
              <a:rPr lang="en-US" altLang="zh-CN" sz="2000" b="0" dirty="0">
                <a:latin typeface="Consolas" panose="020B0609020204030204" pitchFamily="49" charset="0"/>
              </a:rPr>
              <a:t>&gt;</a:t>
            </a:r>
          </a:p>
          <a:p>
            <a:pPr eaLnBrk="1" hangingPunct="1"/>
            <a:r>
              <a:rPr lang="zh-CN" altLang="en-US" sz="2000" b="0" dirty="0">
                <a:latin typeface="Consolas" panose="020B0609020204030204" pitchFamily="49" charset="0"/>
                <a:cs typeface="Times New Roman" panose="02020603050405020304" pitchFamily="18" charset="0"/>
                <a:sym typeface="Arial" panose="020B0604020202020204" pitchFamily="34" charset="0"/>
              </a:rPr>
              <a:t>#include&lt;</a:t>
            </a:r>
            <a:r>
              <a:rPr lang="en-US" altLang="zh-CN" sz="2000" b="0" dirty="0">
                <a:latin typeface="Consolas" panose="020B0609020204030204" pitchFamily="49" charset="0"/>
                <a:cs typeface="Times New Roman" panose="02020603050405020304" pitchFamily="18" charset="0"/>
                <a:sym typeface="Arial" panose="020B0604020202020204" pitchFamily="34" charset="0"/>
              </a:rPr>
              <a:t>windows</a:t>
            </a:r>
            <a:r>
              <a:rPr lang="zh-CN" altLang="en-US" sz="2000" b="0" dirty="0">
                <a:latin typeface="Consolas" panose="020B0609020204030204" pitchFamily="49" charset="0"/>
                <a:cs typeface="Times New Roman" panose="02020603050405020304" pitchFamily="18" charset="0"/>
                <a:sym typeface="Arial" panose="020B0604020202020204" pitchFamily="34" charset="0"/>
              </a:rPr>
              <a:t>.h&gt; </a:t>
            </a:r>
            <a:r>
              <a:rPr lang="zh-CN" altLang="en-US" sz="2000" b="0" dirty="0">
                <a:solidFill>
                  <a:schemeClr val="accent2"/>
                </a:solidFill>
                <a:latin typeface="Consolas" panose="020B0609020204030204" pitchFamily="49" charset="0"/>
                <a:cs typeface="Times New Roman" panose="02020603050405020304" pitchFamily="18" charset="0"/>
                <a:sym typeface="宋体" panose="02010600030101010101" pitchFamily="2" charset="-122"/>
              </a:rPr>
              <a:t> </a:t>
            </a:r>
            <a:endParaRPr lang="zh-CN" altLang="en-US" sz="2000" b="0" dirty="0">
              <a:latin typeface="Consolas" panose="020B0609020204030204" pitchFamily="49" charset="0"/>
              <a:cs typeface="Times New Roman" panose="02020603050405020304" pitchFamily="18" charset="0"/>
            </a:endParaRPr>
          </a:p>
          <a:p>
            <a:pPr eaLnBrk="1" hangingPunct="1"/>
            <a:r>
              <a:rPr lang="zh-CN" altLang="en-US" sz="2000" b="0" dirty="0">
                <a:latin typeface="Consolas" panose="020B0609020204030204" pitchFamily="49" charset="0"/>
                <a:cs typeface="Times New Roman" panose="02020603050405020304" pitchFamily="18" charset="0"/>
              </a:rPr>
              <a:t>#include&lt;</a:t>
            </a:r>
            <a:r>
              <a:rPr lang="en-US" altLang="zh-CN" sz="2000" b="0" dirty="0">
                <a:latin typeface="Consolas" panose="020B0609020204030204" pitchFamily="49" charset="0"/>
                <a:cs typeface="Times New Roman" panose="02020603050405020304" pitchFamily="18" charset="0"/>
              </a:rPr>
              <a:t>process</a:t>
            </a:r>
            <a:r>
              <a:rPr lang="zh-CN" altLang="en-US" sz="2000" b="0" dirty="0">
                <a:latin typeface="Consolas" panose="020B0609020204030204" pitchFamily="49" charset="0"/>
                <a:cs typeface="Times New Roman" panose="02020603050405020304" pitchFamily="18" charset="0"/>
              </a:rPr>
              <a:t>.h&gt;</a:t>
            </a:r>
            <a:endParaRPr lang="en-US" altLang="zh-CN" sz="2000" b="0" dirty="0">
              <a:latin typeface="Consolas" panose="020B0609020204030204" pitchFamily="49" charset="0"/>
              <a:cs typeface="Times New Roman" panose="02020603050405020304" pitchFamily="18" charset="0"/>
            </a:endParaRPr>
          </a:p>
          <a:p>
            <a:pPr eaLnBrk="1" hangingPunct="1"/>
            <a:r>
              <a:rPr lang="en-US" altLang="zh-CN" sz="2000" b="0" dirty="0">
                <a:latin typeface="Consolas" panose="020B0609020204030204" pitchFamily="49" charset="0"/>
                <a:cs typeface="Times New Roman" panose="02020603050405020304" pitchFamily="18" charset="0"/>
              </a:rPr>
              <a:t>unsigned __</a:t>
            </a:r>
            <a:r>
              <a:rPr lang="en-US" altLang="zh-CN" sz="2000" b="0" dirty="0" err="1">
                <a:latin typeface="Consolas" panose="020B0609020204030204" pitchFamily="49" charset="0"/>
                <a:cs typeface="Times New Roman" panose="02020603050405020304" pitchFamily="18" charset="0"/>
              </a:rPr>
              <a:t>stdcall</a:t>
            </a:r>
            <a:r>
              <a:rPr lang="en-US" altLang="zh-CN" sz="2000" b="0" dirty="0">
                <a:latin typeface="Consolas" panose="020B0609020204030204" pitchFamily="49" charset="0"/>
                <a:cs typeface="Times New Roman" panose="02020603050405020304" pitchFamily="18" charset="0"/>
              </a:rPr>
              <a:t> </a:t>
            </a:r>
            <a:r>
              <a:rPr lang="en-US" altLang="zh-CN" sz="2000" b="0" dirty="0" err="1">
                <a:latin typeface="Consolas" panose="020B0609020204030204" pitchFamily="49" charset="0"/>
                <a:cs typeface="Times New Roman" panose="02020603050405020304" pitchFamily="18" charset="0"/>
              </a:rPr>
              <a:t>threadFunction</a:t>
            </a:r>
            <a:r>
              <a:rPr lang="en-US" altLang="zh-CN" sz="2000" b="0" dirty="0">
                <a:latin typeface="Consolas" panose="020B0609020204030204" pitchFamily="49" charset="0"/>
                <a:cs typeface="Times New Roman" panose="02020603050405020304" pitchFamily="18" charset="0"/>
              </a:rPr>
              <a:t>(void*);</a:t>
            </a:r>
            <a:r>
              <a:rPr lang="zh-CN" altLang="en-US" sz="2000" b="0" dirty="0">
                <a:latin typeface="Consolas" panose="020B0609020204030204" pitchFamily="49" charset="0"/>
                <a:cs typeface="Times New Roman" panose="02020603050405020304" pitchFamily="18" charset="0"/>
              </a:rPr>
              <a:t> </a:t>
            </a:r>
            <a:r>
              <a:rPr lang="zh-CN" altLang="en-US" sz="2000" b="0" dirty="0">
                <a:solidFill>
                  <a:schemeClr val="accent2"/>
                </a:solidFill>
                <a:latin typeface="Consolas" panose="020B0609020204030204" pitchFamily="49" charset="0"/>
                <a:cs typeface="Times New Roman" panose="02020603050405020304" pitchFamily="18" charset="0"/>
                <a:sym typeface="Arial" panose="020B0604020202020204" pitchFamily="34" charset="0"/>
              </a:rPr>
              <a:t>  </a:t>
            </a:r>
            <a:endParaRPr lang="en-US" altLang="zh-CN" sz="2000" b="0" dirty="0">
              <a:solidFill>
                <a:schemeClr val="accent2"/>
              </a:solidFill>
              <a:latin typeface="Consolas" panose="020B0609020204030204" pitchFamily="49" charset="0"/>
              <a:cs typeface="Times New Roman" panose="02020603050405020304" pitchFamily="18" charset="0"/>
              <a:sym typeface="Arial" panose="020B0604020202020204" pitchFamily="34" charset="0"/>
            </a:endParaRPr>
          </a:p>
          <a:p>
            <a:pPr eaLnBrk="1" hangingPunct="1"/>
            <a:r>
              <a:rPr lang="en-US" altLang="zh-CN" sz="2000" b="0" dirty="0">
                <a:latin typeface="Consolas" panose="020B0609020204030204" pitchFamily="49" charset="0"/>
                <a:cs typeface="Times New Roman" panose="02020603050405020304" pitchFamily="18" charset="0"/>
              </a:rPr>
              <a:t>int main(){</a:t>
            </a:r>
          </a:p>
          <a:p>
            <a:pPr eaLnBrk="1" hangingPunct="1"/>
            <a:r>
              <a:rPr lang="zh-CN" altLang="en-US" sz="2000" b="0" dirty="0">
                <a:latin typeface="Consolas" panose="020B0609020204030204" pitchFamily="49" charset="0"/>
                <a:cs typeface="Times New Roman" panose="02020603050405020304" pitchFamily="18" charset="0"/>
              </a:rPr>
              <a:t>   </a:t>
            </a:r>
            <a:r>
              <a:rPr lang="zh-CN" altLang="en-US" sz="2000" b="0" dirty="0">
                <a:solidFill>
                  <a:srgbClr val="FF0000"/>
                </a:solidFill>
                <a:latin typeface="Consolas" panose="020B0609020204030204" pitchFamily="49" charset="0"/>
                <a:cs typeface="Times New Roman" panose="02020603050405020304" pitchFamily="18" charset="0"/>
              </a:rPr>
              <a:t>HANDLE </a:t>
            </a:r>
            <a:r>
              <a:rPr lang="zh-CN" altLang="en-US" sz="2000" b="0" dirty="0">
                <a:latin typeface="Consolas" panose="020B0609020204030204" pitchFamily="49" charset="0"/>
                <a:cs typeface="Times New Roman" panose="02020603050405020304" pitchFamily="18" charset="0"/>
              </a:rPr>
              <a:t>h</a:t>
            </a:r>
            <a:r>
              <a:rPr lang="en-US" altLang="zh-CN" sz="2000" b="0" dirty="0">
                <a:latin typeface="Consolas" panose="020B0609020204030204" pitchFamily="49" charset="0"/>
                <a:cs typeface="Times New Roman" panose="02020603050405020304" pitchFamily="18" charset="0"/>
              </a:rPr>
              <a:t>Thread1</a:t>
            </a:r>
            <a:r>
              <a:rPr lang="zh-CN" altLang="en-US" sz="2000" b="0" dirty="0">
                <a:latin typeface="Consolas" panose="020B0609020204030204" pitchFamily="49" charset="0"/>
                <a:cs typeface="Times New Roman" panose="02020603050405020304" pitchFamily="18" charset="0"/>
              </a:rPr>
              <a:t>; </a:t>
            </a:r>
            <a:r>
              <a:rPr lang="en-US" altLang="zh-CN" sz="2000" b="0" dirty="0">
                <a:solidFill>
                  <a:schemeClr val="accent2"/>
                </a:solidFill>
                <a:latin typeface="Consolas" panose="020B0609020204030204" pitchFamily="49" charset="0"/>
                <a:cs typeface="Times New Roman" panose="02020603050405020304" pitchFamily="18" charset="0"/>
              </a:rPr>
              <a:t>//</a:t>
            </a:r>
            <a:r>
              <a:rPr lang="zh-CN" altLang="en-US" sz="2000" b="0" dirty="0">
                <a:solidFill>
                  <a:schemeClr val="accent2"/>
                </a:solidFill>
                <a:latin typeface="Consolas" panose="020B0609020204030204" pitchFamily="49" charset="0"/>
                <a:cs typeface="Times New Roman" panose="02020603050405020304" pitchFamily="18" charset="0"/>
              </a:rPr>
              <a:t>线程访问句柄</a:t>
            </a:r>
          </a:p>
          <a:p>
            <a:pPr eaLnBrk="1" hangingPunct="1"/>
            <a:r>
              <a:rPr lang="en-US" altLang="zh-CN" sz="2000" b="0" dirty="0">
                <a:latin typeface="Consolas" panose="020B0609020204030204" pitchFamily="49" charset="0"/>
                <a:cs typeface="Times New Roman" panose="02020603050405020304" pitchFamily="18" charset="0"/>
                <a:sym typeface="Arial" panose="020B0604020202020204" pitchFamily="34" charset="0"/>
              </a:rPr>
              <a:t>   unsigned</a:t>
            </a:r>
            <a:r>
              <a:rPr lang="zh-CN" altLang="en-US" sz="2000" b="0" dirty="0">
                <a:latin typeface="Consolas" panose="020B0609020204030204" pitchFamily="49" charset="0"/>
                <a:cs typeface="Times New Roman" panose="02020603050405020304" pitchFamily="18" charset="0"/>
                <a:sym typeface="Arial" panose="020B0604020202020204" pitchFamily="34" charset="0"/>
              </a:rPr>
              <a:t> ThreadID</a:t>
            </a:r>
            <a:r>
              <a:rPr lang="en-US" altLang="zh-CN" sz="2000" b="0" dirty="0">
                <a:latin typeface="Consolas" panose="020B0609020204030204" pitchFamily="49" charset="0"/>
                <a:cs typeface="Times New Roman" panose="02020603050405020304" pitchFamily="18" charset="0"/>
                <a:sym typeface="Arial" panose="020B0604020202020204" pitchFamily="34" charset="0"/>
              </a:rPr>
              <a:t>=1</a:t>
            </a:r>
            <a:r>
              <a:rPr lang="zh-CN" altLang="en-US" sz="2000" b="0" dirty="0">
                <a:latin typeface="Consolas" panose="020B0609020204030204" pitchFamily="49" charset="0"/>
                <a:cs typeface="Times New Roman" panose="02020603050405020304" pitchFamily="18" charset="0"/>
                <a:sym typeface="Arial" panose="020B0604020202020204" pitchFamily="34" charset="0"/>
              </a:rPr>
              <a:t>;</a:t>
            </a:r>
            <a:r>
              <a:rPr lang="zh-CN" altLang="en-US" sz="2000" b="0" dirty="0">
                <a:solidFill>
                  <a:schemeClr val="accent2"/>
                </a:solidFill>
                <a:latin typeface="Consolas" panose="020B0609020204030204" pitchFamily="49" charset="0"/>
                <a:cs typeface="Times New Roman" panose="02020603050405020304" pitchFamily="18" charset="0"/>
              </a:rPr>
              <a:t> //进程内的线程唯一</a:t>
            </a:r>
            <a:r>
              <a:rPr lang="en-US" altLang="zh-CN" sz="2000" b="0" dirty="0">
                <a:solidFill>
                  <a:schemeClr val="accent2"/>
                </a:solidFill>
                <a:latin typeface="Consolas" panose="020B0609020204030204" pitchFamily="49" charset="0"/>
                <a:cs typeface="Times New Roman" panose="02020603050405020304" pitchFamily="18" charset="0"/>
              </a:rPr>
              <a:t>ID</a:t>
            </a:r>
            <a:r>
              <a:rPr lang="zh-CN" altLang="en-US" sz="2000" b="0" dirty="0">
                <a:latin typeface="Consolas" panose="020B0609020204030204" pitchFamily="49" charset="0"/>
                <a:cs typeface="Times New Roman" panose="02020603050405020304" pitchFamily="18" charset="0"/>
                <a:sym typeface="Arial" panose="020B0604020202020204" pitchFamily="34" charset="0"/>
              </a:rPr>
              <a:t>   </a:t>
            </a:r>
          </a:p>
          <a:p>
            <a:pPr eaLnBrk="1" hangingPunct="1"/>
            <a:r>
              <a:rPr lang="zh-CN" altLang="en-US" sz="2000" b="0" dirty="0">
                <a:latin typeface="Consolas" panose="020B0609020204030204" pitchFamily="49" charset="0"/>
                <a:cs typeface="Times New Roman" panose="02020603050405020304" pitchFamily="18" charset="0"/>
              </a:rPr>
              <a:t>   h</a:t>
            </a:r>
            <a:r>
              <a:rPr lang="en-US" altLang="zh-CN" sz="2000" b="0" dirty="0" err="1">
                <a:latin typeface="Consolas" panose="020B0609020204030204" pitchFamily="49" charset="0"/>
                <a:cs typeface="Times New Roman" panose="02020603050405020304" pitchFamily="18" charset="0"/>
              </a:rPr>
              <a:t>Thr</a:t>
            </a:r>
            <a:r>
              <a:rPr lang="zh-CN" altLang="en-US" sz="2000" b="0" dirty="0">
                <a:latin typeface="Consolas" panose="020B0609020204030204" pitchFamily="49" charset="0"/>
                <a:cs typeface="Times New Roman" panose="02020603050405020304" pitchFamily="18" charset="0"/>
              </a:rPr>
              <a:t>ead</a:t>
            </a:r>
            <a:r>
              <a:rPr lang="en-US" altLang="zh-CN" sz="2000" b="0" dirty="0">
                <a:latin typeface="Consolas" panose="020B0609020204030204" pitchFamily="49" charset="0"/>
                <a:cs typeface="Times New Roman" panose="02020603050405020304" pitchFamily="18" charset="0"/>
              </a:rPr>
              <a:t>1</a:t>
            </a:r>
            <a:r>
              <a:rPr lang="zh-CN" altLang="en-US" sz="2000" b="0" dirty="0">
                <a:latin typeface="Consolas" panose="020B0609020204030204" pitchFamily="49" charset="0"/>
                <a:cs typeface="Times New Roman" panose="02020603050405020304" pitchFamily="18" charset="0"/>
              </a:rPr>
              <a:t>=</a:t>
            </a:r>
            <a:r>
              <a:rPr lang="en-US" altLang="zh-CN" sz="2000" b="0" dirty="0">
                <a:solidFill>
                  <a:srgbClr val="FF0000"/>
                </a:solidFill>
                <a:latin typeface="Consolas" panose="020B0609020204030204" pitchFamily="49" charset="0"/>
                <a:cs typeface="Times New Roman" panose="02020603050405020304" pitchFamily="18" charset="0"/>
              </a:rPr>
              <a:t>_</a:t>
            </a:r>
            <a:r>
              <a:rPr lang="en-US" altLang="zh-CN" sz="2000" b="0" dirty="0" err="1">
                <a:solidFill>
                  <a:srgbClr val="FF0000"/>
                </a:solidFill>
                <a:latin typeface="Consolas" panose="020B0609020204030204" pitchFamily="49" charset="0"/>
                <a:cs typeface="Times New Roman" panose="02020603050405020304" pitchFamily="18" charset="0"/>
              </a:rPr>
              <a:t>begint</a:t>
            </a:r>
            <a:r>
              <a:rPr lang="zh-CN" altLang="en-US" sz="2000" b="0" dirty="0">
                <a:solidFill>
                  <a:srgbClr val="FF0000"/>
                </a:solidFill>
                <a:latin typeface="Consolas" panose="020B0609020204030204" pitchFamily="49" charset="0"/>
                <a:cs typeface="Times New Roman" panose="02020603050405020304" pitchFamily="18" charset="0"/>
              </a:rPr>
              <a:t>hread</a:t>
            </a:r>
            <a:r>
              <a:rPr lang="en-US" altLang="zh-CN" sz="2000" b="0" dirty="0">
                <a:solidFill>
                  <a:srgbClr val="FF0000"/>
                </a:solidFill>
                <a:latin typeface="Consolas" panose="020B0609020204030204" pitchFamily="49" charset="0"/>
                <a:cs typeface="Times New Roman" panose="02020603050405020304" pitchFamily="18" charset="0"/>
              </a:rPr>
              <a:t>ex</a:t>
            </a:r>
            <a:r>
              <a:rPr lang="zh-CN" altLang="en-US" sz="2000" b="0" dirty="0">
                <a:latin typeface="Consolas" panose="020B0609020204030204" pitchFamily="49" charset="0"/>
                <a:cs typeface="Times New Roman" panose="02020603050405020304" pitchFamily="18" charset="0"/>
              </a:rPr>
              <a:t>(NULL,0, </a:t>
            </a:r>
            <a:r>
              <a:rPr lang="en-US" altLang="zh-CN" sz="2000" b="0" dirty="0" err="1">
                <a:solidFill>
                  <a:srgbClr val="FF0000"/>
                </a:solidFill>
                <a:latin typeface="Consolas" panose="020B0609020204030204" pitchFamily="49" charset="0"/>
              </a:rPr>
              <a:t>threadFunction</a:t>
            </a:r>
            <a:r>
              <a:rPr lang="zh-CN" altLang="en-US" sz="2000" b="0" dirty="0">
                <a:latin typeface="Consolas" panose="020B0609020204030204" pitchFamily="49" charset="0"/>
                <a:cs typeface="Times New Roman" panose="02020603050405020304" pitchFamily="18" charset="0"/>
              </a:rPr>
              <a:t>,NULL,0, &amp;ThreadID);</a:t>
            </a:r>
            <a:endParaRPr lang="en-US" altLang="zh-CN" sz="2000" b="0" dirty="0">
              <a:latin typeface="Consolas" panose="020B0609020204030204" pitchFamily="49" charset="0"/>
              <a:cs typeface="Times New Roman" panose="02020603050405020304" pitchFamily="18" charset="0"/>
            </a:endParaRPr>
          </a:p>
          <a:p>
            <a:pPr eaLnBrk="1" hangingPunct="1"/>
            <a:r>
              <a:rPr lang="zh-CN" altLang="en-US" sz="2000" b="0" dirty="0">
                <a:latin typeface="Consolas" panose="020B0609020204030204" pitchFamily="49" charset="0"/>
                <a:cs typeface="Times New Roman" panose="02020603050405020304" pitchFamily="18" charset="0"/>
              </a:rPr>
              <a:t>   </a:t>
            </a:r>
            <a:r>
              <a:rPr lang="en-US" altLang="zh-CN" sz="2000" b="0" dirty="0">
                <a:latin typeface="Consolas" panose="020B0609020204030204" pitchFamily="49" charset="0"/>
                <a:cs typeface="Times New Roman" panose="02020603050405020304" pitchFamily="18" charset="0"/>
              </a:rPr>
              <a:t>if(</a:t>
            </a:r>
            <a:r>
              <a:rPr lang="zh-CN" altLang="en-US" sz="2000" b="0" dirty="0">
                <a:latin typeface="Consolas" panose="020B0609020204030204" pitchFamily="49" charset="0"/>
                <a:cs typeface="Times New Roman" panose="02020603050405020304" pitchFamily="18" charset="0"/>
              </a:rPr>
              <a:t>h</a:t>
            </a:r>
            <a:r>
              <a:rPr lang="en-US" altLang="zh-CN" sz="2000" b="0" dirty="0" err="1">
                <a:latin typeface="Consolas" panose="020B0609020204030204" pitchFamily="49" charset="0"/>
                <a:cs typeface="Times New Roman" panose="02020603050405020304" pitchFamily="18" charset="0"/>
              </a:rPr>
              <a:t>Thr</a:t>
            </a:r>
            <a:r>
              <a:rPr lang="zh-CN" altLang="en-US" sz="2000" b="0" dirty="0">
                <a:latin typeface="Consolas" panose="020B0609020204030204" pitchFamily="49" charset="0"/>
                <a:cs typeface="Times New Roman" panose="02020603050405020304" pitchFamily="18" charset="0"/>
              </a:rPr>
              <a:t>ead</a:t>
            </a:r>
            <a:r>
              <a:rPr lang="en-US" altLang="zh-CN" sz="2000" b="0" dirty="0">
                <a:latin typeface="Consolas" panose="020B0609020204030204" pitchFamily="49" charset="0"/>
                <a:cs typeface="Times New Roman" panose="02020603050405020304" pitchFamily="18" charset="0"/>
              </a:rPr>
              <a:t>1 ==0) {</a:t>
            </a:r>
          </a:p>
          <a:p>
            <a:pPr eaLnBrk="1" hangingPunct="1"/>
            <a:r>
              <a:rPr lang="en-US" altLang="zh-CN" sz="2000" b="0" dirty="0">
                <a:latin typeface="Consolas" panose="020B0609020204030204" pitchFamily="49" charset="0"/>
                <a:cs typeface="Times New Roman" panose="02020603050405020304" pitchFamily="18" charset="0"/>
              </a:rPr>
              <a:t>	</a:t>
            </a:r>
            <a:r>
              <a:rPr lang="en-US" altLang="zh-CN" sz="2000" b="0" dirty="0" err="1">
                <a:latin typeface="Consolas" panose="020B0609020204030204" pitchFamily="49" charset="0"/>
                <a:cs typeface="Times New Roman" panose="02020603050405020304" pitchFamily="18" charset="0"/>
              </a:rPr>
              <a:t>printf</a:t>
            </a:r>
            <a:r>
              <a:rPr lang="en-US" altLang="zh-CN" sz="2000" b="0" dirty="0">
                <a:latin typeface="Consolas" panose="020B0609020204030204" pitchFamily="49" charset="0"/>
                <a:cs typeface="Times New Roman" panose="02020603050405020304" pitchFamily="18" charset="0"/>
              </a:rPr>
              <a:t>("Thread not created.\n"); 	return 0; </a:t>
            </a:r>
          </a:p>
          <a:p>
            <a:pPr eaLnBrk="1" hangingPunct="1"/>
            <a:r>
              <a:rPr lang="en-US" altLang="zh-CN" sz="2000" b="0" dirty="0">
                <a:latin typeface="Consolas" panose="020B0609020204030204" pitchFamily="49" charset="0"/>
                <a:cs typeface="Times New Roman" panose="02020603050405020304" pitchFamily="18" charset="0"/>
              </a:rPr>
              <a:t>   } else </a:t>
            </a:r>
            <a:r>
              <a:rPr lang="en-US" altLang="zh-CN" sz="2000" b="0" dirty="0" err="1">
                <a:latin typeface="Consolas" panose="020B0609020204030204" pitchFamily="49" charset="0"/>
                <a:cs typeface="Times New Roman" panose="02020603050405020304" pitchFamily="18" charset="0"/>
              </a:rPr>
              <a:t>printf</a:t>
            </a:r>
            <a:r>
              <a:rPr lang="en-US" altLang="zh-CN" sz="2000" b="0" dirty="0">
                <a:latin typeface="Consolas" panose="020B0609020204030204" pitchFamily="49" charset="0"/>
                <a:cs typeface="Times New Roman" panose="02020603050405020304" pitchFamily="18" charset="0"/>
              </a:rPr>
              <a:t>("Thread created successfully.\n");</a:t>
            </a:r>
          </a:p>
          <a:p>
            <a:pPr eaLnBrk="1" hangingPunct="1"/>
            <a:r>
              <a:rPr lang="en-US" altLang="zh-CN" sz="2000" b="0" dirty="0">
                <a:latin typeface="Consolas" panose="020B0609020204030204" pitchFamily="49" charset="0"/>
                <a:cs typeface="Times New Roman" panose="02020603050405020304" pitchFamily="18" charset="0"/>
              </a:rPr>
              <a:t>   for (int </a:t>
            </a:r>
            <a:r>
              <a:rPr lang="en-US" altLang="zh-CN" sz="2000" b="0" dirty="0" err="1">
                <a:latin typeface="Consolas" panose="020B0609020204030204" pitchFamily="49" charset="0"/>
                <a:cs typeface="Times New Roman" panose="02020603050405020304" pitchFamily="18" charset="0"/>
              </a:rPr>
              <a:t>i</a:t>
            </a:r>
            <a:r>
              <a:rPr lang="en-US" altLang="zh-CN" sz="2000" b="0" dirty="0">
                <a:latin typeface="Consolas" panose="020B0609020204030204" pitchFamily="49" charset="0"/>
                <a:cs typeface="Times New Roman" panose="02020603050405020304" pitchFamily="18" charset="0"/>
              </a:rPr>
              <a:t>=0;i&lt;20000; </a:t>
            </a:r>
            <a:r>
              <a:rPr lang="en-US" altLang="zh-CN" sz="2000" b="0" dirty="0" err="1">
                <a:latin typeface="Consolas" panose="020B0609020204030204" pitchFamily="49" charset="0"/>
                <a:cs typeface="Times New Roman" panose="02020603050405020304" pitchFamily="18" charset="0"/>
              </a:rPr>
              <a:t>i</a:t>
            </a:r>
            <a:r>
              <a:rPr lang="en-US" altLang="zh-CN" sz="2000" b="0" dirty="0">
                <a:latin typeface="Consolas" panose="020B0609020204030204" pitchFamily="49" charset="0"/>
                <a:cs typeface="Times New Roman" panose="02020603050405020304" pitchFamily="18" charset="0"/>
              </a:rPr>
              <a:t>++)</a:t>
            </a:r>
          </a:p>
          <a:p>
            <a:pPr eaLnBrk="1" hangingPunct="1"/>
            <a:r>
              <a:rPr lang="en-US" altLang="zh-CN" sz="2000" b="0" dirty="0">
                <a:latin typeface="Consolas" panose="020B0609020204030204" pitchFamily="49" charset="0"/>
                <a:cs typeface="Times New Roman" panose="02020603050405020304" pitchFamily="18" charset="0"/>
              </a:rPr>
              <a:t>	</a:t>
            </a:r>
            <a:r>
              <a:rPr lang="zh-CN" altLang="en-US" sz="2000" b="0" dirty="0">
                <a:latin typeface="Consolas" panose="020B0609020204030204" pitchFamily="49" charset="0"/>
                <a:cs typeface="Times New Roman" panose="02020603050405020304" pitchFamily="18" charset="0"/>
              </a:rPr>
              <a:t>printf</a:t>
            </a:r>
            <a:r>
              <a:rPr lang="en-US" altLang="zh-CN" sz="2000" b="0" dirty="0">
                <a:latin typeface="Consolas" panose="020B0609020204030204" pitchFamily="49" charset="0"/>
                <a:cs typeface="Times New Roman" panose="02020603050405020304" pitchFamily="18" charset="0"/>
              </a:rPr>
              <a:t> ("I am main function.\n")</a:t>
            </a:r>
            <a:r>
              <a:rPr lang="zh-CN" altLang="en-US" sz="2000" b="0" dirty="0">
                <a:latin typeface="Consolas" panose="020B0609020204030204" pitchFamily="49" charset="0"/>
                <a:cs typeface="Times New Roman" panose="02020603050405020304" pitchFamily="18" charset="0"/>
              </a:rPr>
              <a:t>; </a:t>
            </a:r>
            <a:r>
              <a:rPr lang="en-US" altLang="zh-CN" sz="2000" b="0" dirty="0">
                <a:solidFill>
                  <a:schemeClr val="accent2"/>
                </a:solidFill>
                <a:latin typeface="Consolas" panose="020B0609020204030204" pitchFamily="49" charset="0"/>
                <a:cs typeface="Times New Roman" panose="02020603050405020304" pitchFamily="18" charset="0"/>
              </a:rPr>
              <a:t>//</a:t>
            </a:r>
            <a:r>
              <a:rPr lang="zh-CN" altLang="en-US" sz="2000" b="0" dirty="0">
                <a:solidFill>
                  <a:schemeClr val="accent2"/>
                </a:solidFill>
                <a:latin typeface="Consolas" panose="020B0609020204030204" pitchFamily="49" charset="0"/>
                <a:cs typeface="Times New Roman" panose="02020603050405020304" pitchFamily="18" charset="0"/>
              </a:rPr>
              <a:t>模拟主线程任务</a:t>
            </a:r>
            <a:endParaRPr lang="en-US" altLang="zh-CN" sz="2000" b="0" dirty="0">
              <a:latin typeface="Consolas" panose="020B0609020204030204" pitchFamily="49" charset="0"/>
              <a:cs typeface="Times New Roman" panose="02020603050405020304" pitchFamily="18" charset="0"/>
            </a:endParaRPr>
          </a:p>
          <a:p>
            <a:pPr eaLnBrk="1" hangingPunct="1"/>
            <a:r>
              <a:rPr lang="zh-CN" altLang="en-US" sz="2000" b="0" dirty="0">
                <a:latin typeface="Consolas" panose="020B0609020204030204" pitchFamily="49" charset="0"/>
                <a:cs typeface="Times New Roman" panose="02020603050405020304" pitchFamily="18" charset="0"/>
              </a:rPr>
              <a:t>  </a:t>
            </a:r>
            <a:r>
              <a:rPr lang="zh-CN" altLang="en-US" sz="2000" b="0" dirty="0">
                <a:solidFill>
                  <a:srgbClr val="FF0000"/>
                </a:solidFill>
                <a:latin typeface="Consolas" panose="020B0609020204030204" pitchFamily="49" charset="0"/>
                <a:cs typeface="Times New Roman" panose="02020603050405020304" pitchFamily="18" charset="0"/>
              </a:rPr>
              <a:t>WaitForSingleObject(hThread1,INFINITE);</a:t>
            </a:r>
            <a:r>
              <a:rPr lang="en-US" altLang="zh-CN" sz="2000" b="0" dirty="0">
                <a:solidFill>
                  <a:schemeClr val="accent2"/>
                </a:solidFill>
                <a:latin typeface="Consolas" panose="020B0609020204030204" pitchFamily="49" charset="0"/>
                <a:cs typeface="Times New Roman" panose="02020603050405020304" pitchFamily="18" charset="0"/>
              </a:rPr>
              <a:t>//</a:t>
            </a:r>
            <a:r>
              <a:rPr lang="zh-CN" altLang="en-US" sz="2000" b="0" dirty="0">
                <a:solidFill>
                  <a:schemeClr val="accent2"/>
                </a:solidFill>
                <a:latin typeface="Consolas" panose="020B0609020204030204" pitchFamily="49" charset="0"/>
                <a:cs typeface="Times New Roman" panose="02020603050405020304" pitchFamily="18" charset="0"/>
              </a:rPr>
              <a:t>无限等待</a:t>
            </a:r>
            <a:r>
              <a:rPr lang="zh-CN" altLang="zh-CN" sz="2000" b="0" dirty="0">
                <a:solidFill>
                  <a:schemeClr val="accent2"/>
                </a:solidFill>
                <a:latin typeface="Consolas" panose="020B0609020204030204" pitchFamily="49" charset="0"/>
                <a:cs typeface="Times New Roman" panose="02020603050405020304" pitchFamily="18" charset="0"/>
              </a:rPr>
              <a:t>线程结束</a:t>
            </a:r>
          </a:p>
          <a:p>
            <a:pPr eaLnBrk="1" hangingPunct="1"/>
            <a:r>
              <a:rPr lang="zh-CN" altLang="en-US" sz="2000" b="0" dirty="0">
                <a:latin typeface="Consolas" panose="020B0609020204030204" pitchFamily="49" charset="0"/>
                <a:cs typeface="Times New Roman" panose="02020603050405020304" pitchFamily="18" charset="0"/>
              </a:rPr>
              <a:t>  </a:t>
            </a:r>
            <a:r>
              <a:rPr lang="zh-CN" altLang="en-US" sz="2000" b="0" dirty="0">
                <a:solidFill>
                  <a:srgbClr val="FF0000"/>
                </a:solidFill>
                <a:latin typeface="Consolas" panose="020B0609020204030204" pitchFamily="49" charset="0"/>
                <a:cs typeface="Times New Roman" panose="02020603050405020304" pitchFamily="18" charset="0"/>
              </a:rPr>
              <a:t>CloseHandle</a:t>
            </a:r>
            <a:r>
              <a:rPr lang="zh-CN" altLang="en-US" sz="2000" b="0" dirty="0">
                <a:latin typeface="Consolas" panose="020B0609020204030204" pitchFamily="49" charset="0"/>
                <a:cs typeface="Times New Roman" panose="02020603050405020304" pitchFamily="18" charset="0"/>
              </a:rPr>
              <a:t>(h</a:t>
            </a:r>
            <a:r>
              <a:rPr lang="en-US" altLang="zh-CN" sz="2000" b="0" dirty="0" err="1">
                <a:latin typeface="Consolas" panose="020B0609020204030204" pitchFamily="49" charset="0"/>
                <a:cs typeface="Times New Roman" panose="02020603050405020304" pitchFamily="18" charset="0"/>
              </a:rPr>
              <a:t>Thr</a:t>
            </a:r>
            <a:r>
              <a:rPr lang="zh-CN" altLang="en-US" sz="2000" b="0" dirty="0">
                <a:latin typeface="Consolas" panose="020B0609020204030204" pitchFamily="49" charset="0"/>
                <a:cs typeface="Times New Roman" panose="02020603050405020304" pitchFamily="18" charset="0"/>
              </a:rPr>
              <a:t>ead</a:t>
            </a:r>
            <a:r>
              <a:rPr lang="en-US" altLang="zh-CN" sz="2000" b="0" dirty="0">
                <a:latin typeface="Consolas" panose="020B0609020204030204" pitchFamily="49" charset="0"/>
                <a:cs typeface="Times New Roman" panose="02020603050405020304" pitchFamily="18" charset="0"/>
              </a:rPr>
              <a:t>1</a:t>
            </a:r>
            <a:r>
              <a:rPr lang="zh-CN" altLang="en-US" sz="2000" b="0" dirty="0">
                <a:latin typeface="Consolas" panose="020B0609020204030204" pitchFamily="49" charset="0"/>
                <a:cs typeface="Times New Roman" panose="02020603050405020304" pitchFamily="18" charset="0"/>
              </a:rPr>
              <a:t>);</a:t>
            </a:r>
            <a:r>
              <a:rPr lang="zh-CN" altLang="en-US" sz="2000" b="0" dirty="0">
                <a:solidFill>
                  <a:schemeClr val="accent2"/>
                </a:solidFill>
                <a:latin typeface="Consolas" panose="020B0609020204030204" pitchFamily="49" charset="0"/>
                <a:cs typeface="Times New Roman" panose="02020603050405020304" pitchFamily="18" charset="0"/>
              </a:rPr>
              <a:t>//无须控制线程时删除此句柄，可防止内核对象泄露。</a:t>
            </a:r>
          </a:p>
          <a:p>
            <a:pPr eaLnBrk="1" hangingPunct="1"/>
            <a:r>
              <a:rPr lang="en-US" altLang="zh-CN" sz="2000" b="0" dirty="0">
                <a:latin typeface="Consolas" panose="020B0609020204030204" pitchFamily="49" charset="0"/>
                <a:cs typeface="Times New Roman" panose="02020603050405020304" pitchFamily="18" charset="0"/>
              </a:rPr>
              <a:t>  return 0;</a:t>
            </a:r>
          </a:p>
          <a:p>
            <a:pPr eaLnBrk="1" hangingPunct="1"/>
            <a:r>
              <a:rPr lang="en-US" altLang="zh-CN" sz="2000" b="0" dirty="0">
                <a:latin typeface="Consolas" panose="020B0609020204030204" pitchFamily="49" charset="0"/>
                <a:cs typeface="Times New Roman" panose="02020603050405020304" pitchFamily="18" charset="0"/>
              </a:rPr>
              <a:t>}</a:t>
            </a:r>
          </a:p>
        </p:txBody>
      </p:sp>
    </p:spTree>
  </p:cSld>
  <p:clrMapOvr>
    <a:masterClrMapping/>
  </p:clrMapOvr>
  <p:transition/>
</p:sld>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模板</Template>
  <TotalTime>670</TotalTime>
  <Pages>0</Pages>
  <Words>4445</Words>
  <Characters>0</Characters>
  <Application>Microsoft Office PowerPoint</Application>
  <PresentationFormat>全屏显示(4:3)</PresentationFormat>
  <Lines>0</Lines>
  <Paragraphs>502</Paragraphs>
  <Slides>45</Slides>
  <Notes>4</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45</vt:i4>
      </vt:variant>
    </vt:vector>
  </HeadingPairs>
  <TitlesOfParts>
    <vt:vector size="56" baseType="lpstr">
      <vt:lpstr>华文细黑</vt:lpstr>
      <vt:lpstr>宋体</vt:lpstr>
      <vt:lpstr>幼圆</vt:lpstr>
      <vt:lpstr>Arial</vt:lpstr>
      <vt:lpstr>Consolas</vt:lpstr>
      <vt:lpstr>Times New Roman</vt:lpstr>
      <vt:lpstr>Wingdings</vt:lpstr>
      <vt:lpstr>经分互动规范介绍</vt:lpstr>
      <vt:lpstr>1_经分互动规范介绍</vt:lpstr>
      <vt:lpstr>Bitmap Image</vt:lpstr>
      <vt:lpstr>Visio.Drawing.11</vt:lpstr>
      <vt:lpstr>PowerPoint 演示文稿</vt:lpstr>
      <vt:lpstr>多任务</vt:lpstr>
      <vt:lpstr>什么是进程？</vt:lpstr>
      <vt:lpstr>什么是线程？</vt:lpstr>
      <vt:lpstr>为什么要设计多线程？</vt:lpstr>
      <vt:lpstr>我们能用C编写多线程程序吗？</vt:lpstr>
      <vt:lpstr>线程是怎么产生的？</vt:lpstr>
      <vt:lpstr>Windows创建线程函数</vt:lpstr>
      <vt:lpstr>PowerPoint 演示文稿</vt:lpstr>
      <vt:lpstr>PowerPoint 演示文稿</vt:lpstr>
      <vt:lpstr>PowerPoint 演示文稿</vt:lpstr>
      <vt:lpstr>POSIX的线程示例</vt:lpstr>
      <vt:lpstr>运行结果</vt:lpstr>
      <vt:lpstr>例：售票子线程</vt:lpstr>
      <vt:lpstr>主线程</vt:lpstr>
      <vt:lpstr>子线程竞争结果</vt:lpstr>
      <vt:lpstr>多线程测试</vt:lpstr>
      <vt:lpstr>一个线程的生命周期</vt:lpstr>
      <vt:lpstr>线程的管理</vt:lpstr>
      <vt:lpstr>线程优先级</vt:lpstr>
      <vt:lpstr>调整优先级后运行结果</vt:lpstr>
      <vt:lpstr>Windows下线程休眠函数</vt:lpstr>
      <vt:lpstr>子线程加休眠</vt:lpstr>
      <vt:lpstr>加线程休眠后运行结果</vt:lpstr>
      <vt:lpstr>线程并发时如何有序合作？</vt:lpstr>
      <vt:lpstr>线程互斥对象</vt:lpstr>
      <vt:lpstr>售票程序修改：加互斥对象</vt:lpstr>
      <vt:lpstr>PowerPoint 演示文稿</vt:lpstr>
      <vt:lpstr>POSIX的线程互斥锁示例</vt:lpstr>
      <vt:lpstr>加互斥对象后运行结果</vt:lpstr>
      <vt:lpstr>互斥对象的创建</vt:lpstr>
      <vt:lpstr>互斥对象的释放</vt:lpstr>
      <vt:lpstr>互斥对象的请求</vt:lpstr>
      <vt:lpstr>如何停止线程？</vt:lpstr>
      <vt:lpstr>生产者/消费者模型</vt:lpstr>
      <vt:lpstr>协作线程示例：排队策略同步化</vt:lpstr>
      <vt:lpstr>线程协作问题</vt:lpstr>
      <vt:lpstr>例5：线程不协作</vt:lpstr>
      <vt:lpstr>PowerPoint 演示文稿</vt:lpstr>
      <vt:lpstr>PowerPoint 演示文稿</vt:lpstr>
      <vt:lpstr>简单方案：全局共享变量</vt:lpstr>
      <vt:lpstr>例6:线程同步</vt:lpstr>
      <vt:lpstr>例6:线程同步</vt:lpstr>
      <vt:lpstr>例6：线程同步结束</vt:lpstr>
      <vt:lpstr>PowerPoint 演示文稿</vt:lpstr>
    </vt:vector>
  </TitlesOfParts>
  <Manager/>
  <Company>bupt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zhouchunyan</dc:creator>
  <cp:keywords/>
  <dc:description/>
  <cp:lastModifiedBy>zhang yanmei</cp:lastModifiedBy>
  <cp:revision>761</cp:revision>
  <dcterms:created xsi:type="dcterms:W3CDTF">2005-11-27T05:02:51Z</dcterms:created>
  <dcterms:modified xsi:type="dcterms:W3CDTF">2023-05-29T09:24:50Z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