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87" d="100"/>
          <a:sy n="8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2019-7-7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9975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33746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0971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4616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5166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62640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49337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27122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9632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8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3530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69446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21861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9980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344168635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513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0666110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80012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10709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67357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57539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0306999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834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7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hyperlink" Target="http://mp.weixin.qq.com/" TargetMode="External"/><Relationship Id="rId2" Type="http://schemas.openxmlformats.org/officeDocument/2006/relationships/image" Target="../media/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  <a:sym typeface="Calibri" pitchFamily="0" charset="0"/>
              </a:rPr>
              <a:t>微信小程序开发</a:t>
            </a: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951329" y="4802743"/>
            <a:ext cx="35071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微信小程序账号注册和</a:t>
            </a: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APPID</a:t>
            </a:r>
            <a:r>
              <a:rPr lang="zh-CN" altLang="en-US" sz="18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申请</a:t>
            </a: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0104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5740078" y="1894655"/>
            <a:ext cx="8500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492578" y="1852120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微信小程序申请账号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5740078" y="2882324"/>
            <a:ext cx="8500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57535" y="2949291"/>
            <a:ext cx="2411602" cy="3867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微信小程序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的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appid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6590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程序申请账号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240256" y="1525160"/>
            <a:ext cx="9144001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Times New Roman" pitchFamily="0" charset="0"/>
              </a:rPr>
              <a:t>申请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Times New Roman" pitchFamily="0" charset="0"/>
              </a:rPr>
              <a:t>账号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Times New Roman" pitchFamily="0" charset="0"/>
            </a:endParaRPr>
          </a:p>
          <a:p>
            <a:pPr lvl="1"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Times New Roman" pitchFamily="0" charset="0"/>
              </a:rPr>
              <a:t>百度搜索“微信公众平台”官网，点击右上角“立即注册”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358188" y="2800177"/>
            <a:ext cx="6656136" cy="2795999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50179840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微信小程序的介绍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ubTitle" idx="1"/>
          </p:nvPr>
        </p:nvSpPr>
        <p:spPr>
          <a:xfrm rot="0">
            <a:off x="1240256" y="1525160"/>
            <a:ext cx="9144001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Times New Roman" pitchFamily="0" charset="0"/>
              </a:rPr>
              <a:t>微信四种注册账号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Times New Roman" pitchFamily="0" charset="0"/>
              </a:rPr>
              <a:t>介绍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Times New Roman" pitchFamily="0" charset="0"/>
              </a:rPr>
              <a:t>订阅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Times New Roman" pitchFamily="0" charset="0"/>
              </a:rPr>
              <a:t>号，服务号，小程序，企业微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Times New Roman" pitchFamily="0" charset="0"/>
              </a:rPr>
              <a:t>信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Times New Roman" pitchFamily="0" charset="0"/>
              </a:rPr>
              <a:t>选择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Times New Roman" pitchFamily="0" charset="0"/>
              </a:rPr>
              <a:t>“小程序”下一步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812256" y="2322925"/>
            <a:ext cx="4987006" cy="3149254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89018268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信小程序申请账号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邮箱激活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36295" y="2492375"/>
            <a:ext cx="4080292" cy="2504578"/>
          </a:xfrm>
          <a:prstGeom prst="rect"/>
          <a:noFill/>
          <a:ln w="9525" cmpd="sng" cap="flat">
            <a:noFill/>
            <a:prstDash val="solid"/>
            <a:round/>
          </a:ln>
        </p:spPr>
      </p:pic>
      <p:pic>
        <p:nvPicPr>
          <p:cNvPr id="4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096000" y="2605352"/>
            <a:ext cx="4676735" cy="2880206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95030132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信小程序申请账号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信息登记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5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500145" y="1850390"/>
            <a:ext cx="5191709" cy="3361888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7616229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微信小程序申请账号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重新回到：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  <a:hlinkClick r:id="rId1"/>
              </a:rPr>
              <a:t>http://mp.weixin.qq.com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输入用户和密码以及管理员验证登录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5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514600" y="2653588"/>
            <a:ext cx="6493962" cy="2969504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95350793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微信小程序后台介绍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5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524000" y="1666586"/>
            <a:ext cx="8962859" cy="3802267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58813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7247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197</cp:revision>
  <dcterms:created xsi:type="dcterms:W3CDTF">2018-08-14T06:54:00Z</dcterms:created>
  <dcterms:modified xsi:type="dcterms:W3CDTF">2019-07-06T16:10:29Z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