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5600" autoAdjust="0"/>
  </p:normalViewPr>
  <p:slideViewPr>
    <p:cSldViewPr>
      <p:cViewPr>
        <p:scale>
          <a:sx n="99" d="100"/>
          <a:sy n="99" d="100"/>
        </p:scale>
        <p:origin x="549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4DE31-BCBA-44F6-9AA5-397E12D27E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06A004-28E7-485E-9445-ABF8A4BBDFCB}">
      <dgm:prSet phldrT="[Text]"/>
      <dgm:spPr/>
      <dgm:t>
        <a:bodyPr/>
        <a:lstStyle/>
        <a:p>
          <a:r>
            <a:rPr lang="en-US"/>
            <a:t>One Health</a:t>
          </a:r>
        </a:p>
      </dgm:t>
    </dgm:pt>
    <dgm:pt modelId="{4B06B3A7-A1C7-47DC-965D-90B7F5A2D142}" type="parTrans" cxnId="{5198EA2A-0107-4392-B1EC-E8836AF65B0A}">
      <dgm:prSet/>
      <dgm:spPr/>
      <dgm:t>
        <a:bodyPr/>
        <a:lstStyle/>
        <a:p>
          <a:endParaRPr lang="en-US"/>
        </a:p>
      </dgm:t>
    </dgm:pt>
    <dgm:pt modelId="{0709D7E2-AA60-41A3-B860-E7357EE9FCB3}" type="sibTrans" cxnId="{5198EA2A-0107-4392-B1EC-E8836AF65B0A}">
      <dgm:prSet/>
      <dgm:spPr/>
      <dgm:t>
        <a:bodyPr/>
        <a:lstStyle/>
        <a:p>
          <a:endParaRPr lang="en-US"/>
        </a:p>
      </dgm:t>
    </dgm:pt>
    <dgm:pt modelId="{B91FE413-729D-4189-8153-78C61F8C9F54}" type="asst">
      <dgm:prSet phldrT="[Text]"/>
      <dgm:spPr/>
      <dgm:t>
        <a:bodyPr/>
        <a:lstStyle/>
        <a:p>
          <a:r>
            <a:rPr lang="en-US" dirty="0"/>
            <a:t>Model </a:t>
          </a:r>
          <a:r>
            <a:rPr lang="en-US" dirty="0" smtClean="0"/>
            <a:t>Analysis/ Mapping</a:t>
          </a:r>
          <a:endParaRPr lang="en-US" dirty="0"/>
        </a:p>
      </dgm:t>
    </dgm:pt>
    <dgm:pt modelId="{715F70B0-5B55-4AB9-B7E9-84FFC567CFA6}" type="parTrans" cxnId="{4C79981A-CB01-4FFD-8C63-4C2772430253}">
      <dgm:prSet/>
      <dgm:spPr/>
      <dgm:t>
        <a:bodyPr/>
        <a:lstStyle/>
        <a:p>
          <a:endParaRPr lang="en-US"/>
        </a:p>
      </dgm:t>
    </dgm:pt>
    <dgm:pt modelId="{53666579-FEDC-43AD-81BA-46B8E5A8F6E5}" type="sibTrans" cxnId="{4C79981A-CB01-4FFD-8C63-4C2772430253}">
      <dgm:prSet/>
      <dgm:spPr/>
      <dgm:t>
        <a:bodyPr/>
        <a:lstStyle/>
        <a:p>
          <a:endParaRPr lang="en-US"/>
        </a:p>
      </dgm:t>
    </dgm:pt>
    <dgm:pt modelId="{F53C91BD-0D8E-43F4-97D0-ECA21C0E0288}">
      <dgm:prSet phldrT="[Text]"/>
      <dgm:spPr/>
      <dgm:t>
        <a:bodyPr/>
        <a:lstStyle/>
        <a:p>
          <a:r>
            <a:rPr lang="en-US" dirty="0" smtClean="0"/>
            <a:t>Health Factor</a:t>
          </a:r>
          <a:endParaRPr lang="en-US" dirty="0"/>
        </a:p>
      </dgm:t>
    </dgm:pt>
    <dgm:pt modelId="{E5BE720E-6A4C-4192-BB91-0385DEDC20D4}" type="parTrans" cxnId="{1C854CF7-23A8-4A64-B628-8B922CA2AB94}">
      <dgm:prSet/>
      <dgm:spPr/>
      <dgm:t>
        <a:bodyPr/>
        <a:lstStyle/>
        <a:p>
          <a:endParaRPr lang="en-US"/>
        </a:p>
      </dgm:t>
    </dgm:pt>
    <dgm:pt modelId="{000643A4-69A7-4DA2-962E-35FD093C41B9}" type="sibTrans" cxnId="{1C854CF7-23A8-4A64-B628-8B922CA2AB94}">
      <dgm:prSet/>
      <dgm:spPr/>
      <dgm:t>
        <a:bodyPr/>
        <a:lstStyle/>
        <a:p>
          <a:endParaRPr lang="en-US"/>
        </a:p>
      </dgm:t>
    </dgm:pt>
    <dgm:pt modelId="{D3FC66F5-E265-4202-8BF1-0941E976183C}">
      <dgm:prSet phldrT="[Text]"/>
      <dgm:spPr/>
      <dgm:t>
        <a:bodyPr/>
        <a:lstStyle/>
        <a:p>
          <a:r>
            <a:rPr lang="en-US" dirty="0" smtClean="0"/>
            <a:t>veterinary Factor</a:t>
          </a:r>
          <a:endParaRPr lang="en-US" dirty="0"/>
        </a:p>
      </dgm:t>
    </dgm:pt>
    <dgm:pt modelId="{372EB9A1-F5B2-48FC-8DD6-FFE7A6AA1E24}" type="parTrans" cxnId="{C715E2AD-F5D9-4009-81DF-0BAB4E388A63}">
      <dgm:prSet/>
      <dgm:spPr/>
      <dgm:t>
        <a:bodyPr/>
        <a:lstStyle/>
        <a:p>
          <a:endParaRPr lang="en-US"/>
        </a:p>
      </dgm:t>
    </dgm:pt>
    <dgm:pt modelId="{52580F6E-48F0-491A-AC3A-1691633B31BC}" type="sibTrans" cxnId="{C715E2AD-F5D9-4009-81DF-0BAB4E388A63}">
      <dgm:prSet/>
      <dgm:spPr/>
      <dgm:t>
        <a:bodyPr/>
        <a:lstStyle/>
        <a:p>
          <a:endParaRPr lang="en-US"/>
        </a:p>
      </dgm:t>
    </dgm:pt>
    <dgm:pt modelId="{AD11E4E5-4381-4224-ADCB-75AF06EA131A}">
      <dgm:prSet phldrT="[Text]"/>
      <dgm:spPr/>
      <dgm:t>
        <a:bodyPr/>
        <a:lstStyle/>
        <a:p>
          <a:r>
            <a:rPr lang="en-US" dirty="0" smtClean="0"/>
            <a:t>Environmental Factor</a:t>
          </a:r>
          <a:endParaRPr lang="en-US" dirty="0"/>
        </a:p>
      </dgm:t>
    </dgm:pt>
    <dgm:pt modelId="{F534A7B3-2952-4D48-ACE5-8C5521FA789D}" type="parTrans" cxnId="{51D7530F-D36B-43B0-94BB-70361D82FFE2}">
      <dgm:prSet/>
      <dgm:spPr/>
      <dgm:t>
        <a:bodyPr/>
        <a:lstStyle/>
        <a:p>
          <a:endParaRPr lang="en-US"/>
        </a:p>
      </dgm:t>
    </dgm:pt>
    <dgm:pt modelId="{7C449183-6775-4B43-B581-FDD2E5489C7C}" type="sibTrans" cxnId="{51D7530F-D36B-43B0-94BB-70361D82FFE2}">
      <dgm:prSet/>
      <dgm:spPr/>
      <dgm:t>
        <a:bodyPr/>
        <a:lstStyle/>
        <a:p>
          <a:endParaRPr lang="en-US"/>
        </a:p>
      </dgm:t>
    </dgm:pt>
    <dgm:pt modelId="{F88FB027-6A01-46A0-A663-6E8C28A2A07F}">
      <dgm:prSet phldrT="[Text]"/>
      <dgm:spPr/>
      <dgm:t>
        <a:bodyPr/>
        <a:lstStyle/>
        <a:p>
          <a:r>
            <a:rPr lang="en-US" dirty="0" err="1"/>
            <a:t>Agric</a:t>
          </a:r>
          <a:r>
            <a:rPr lang="en-US" dirty="0"/>
            <a:t> </a:t>
          </a:r>
          <a:r>
            <a:rPr lang="en-US" dirty="0" smtClean="0"/>
            <a:t>Factor</a:t>
          </a:r>
          <a:endParaRPr lang="en-US" dirty="0"/>
        </a:p>
      </dgm:t>
    </dgm:pt>
    <dgm:pt modelId="{6D6302AF-7C9B-4D10-A2AC-97B1CA0B6DAA}" type="parTrans" cxnId="{3BB7332E-8FF0-4A15-829E-39949F4003E9}">
      <dgm:prSet/>
      <dgm:spPr/>
      <dgm:t>
        <a:bodyPr/>
        <a:lstStyle/>
        <a:p>
          <a:endParaRPr lang="en-US"/>
        </a:p>
      </dgm:t>
    </dgm:pt>
    <dgm:pt modelId="{F2867F3E-4095-4DDF-8187-7D824D543481}" type="sibTrans" cxnId="{3BB7332E-8FF0-4A15-829E-39949F4003E9}">
      <dgm:prSet/>
      <dgm:spPr/>
      <dgm:t>
        <a:bodyPr/>
        <a:lstStyle/>
        <a:p>
          <a:endParaRPr lang="en-US"/>
        </a:p>
      </dgm:t>
    </dgm:pt>
    <dgm:pt modelId="{7414FDE9-44C8-4740-BE8D-B9D96565C371}">
      <dgm:prSet/>
      <dgm:spPr/>
      <dgm:t>
        <a:bodyPr/>
        <a:lstStyle/>
        <a:p>
          <a:r>
            <a:rPr lang="en-US"/>
            <a:t>pre analysis </a:t>
          </a:r>
        </a:p>
      </dgm:t>
    </dgm:pt>
    <dgm:pt modelId="{3B2677CA-BC60-4C11-8ED2-987775B78631}" type="parTrans" cxnId="{DB30867B-ADCE-4232-8766-A6F3A070F367}">
      <dgm:prSet/>
      <dgm:spPr/>
      <dgm:t>
        <a:bodyPr/>
        <a:lstStyle/>
        <a:p>
          <a:endParaRPr lang="en-US"/>
        </a:p>
      </dgm:t>
    </dgm:pt>
    <dgm:pt modelId="{1F798848-2D36-4F7B-A1B2-8DA0050D7C2A}" type="sibTrans" cxnId="{DB30867B-ADCE-4232-8766-A6F3A070F367}">
      <dgm:prSet/>
      <dgm:spPr/>
      <dgm:t>
        <a:bodyPr/>
        <a:lstStyle/>
        <a:p>
          <a:endParaRPr lang="en-US"/>
        </a:p>
      </dgm:t>
    </dgm:pt>
    <dgm:pt modelId="{8376E28D-2BA9-43E8-B230-6926E46A3397}">
      <dgm:prSet/>
      <dgm:spPr/>
      <dgm:t>
        <a:bodyPr/>
        <a:lstStyle/>
        <a:p>
          <a:r>
            <a:rPr lang="en-US"/>
            <a:t>pre analysis</a:t>
          </a:r>
        </a:p>
      </dgm:t>
    </dgm:pt>
    <dgm:pt modelId="{695632FD-4925-4A5E-9876-837EB30F87CC}" type="parTrans" cxnId="{3A0E69D0-ABB5-41FE-8EEF-18E8EAA180A3}">
      <dgm:prSet/>
      <dgm:spPr/>
      <dgm:t>
        <a:bodyPr/>
        <a:lstStyle/>
        <a:p>
          <a:endParaRPr lang="en-US"/>
        </a:p>
      </dgm:t>
    </dgm:pt>
    <dgm:pt modelId="{E6EECE6D-CE66-453C-8945-DFADD8EEA72C}" type="sibTrans" cxnId="{3A0E69D0-ABB5-41FE-8EEF-18E8EAA180A3}">
      <dgm:prSet/>
      <dgm:spPr/>
      <dgm:t>
        <a:bodyPr/>
        <a:lstStyle/>
        <a:p>
          <a:endParaRPr lang="en-US"/>
        </a:p>
      </dgm:t>
    </dgm:pt>
    <dgm:pt modelId="{3A8264E8-5864-4512-BC78-75C292032C55}">
      <dgm:prSet/>
      <dgm:spPr/>
      <dgm:t>
        <a:bodyPr/>
        <a:lstStyle/>
        <a:p>
          <a:r>
            <a:rPr lang="en-US"/>
            <a:t>pre analysis</a:t>
          </a:r>
        </a:p>
      </dgm:t>
    </dgm:pt>
    <dgm:pt modelId="{0CB3AE75-0CA2-4910-AF31-F49A4779B82D}" type="parTrans" cxnId="{55C219A8-6D8A-4671-B89C-0ACC699D7322}">
      <dgm:prSet/>
      <dgm:spPr/>
      <dgm:t>
        <a:bodyPr/>
        <a:lstStyle/>
        <a:p>
          <a:endParaRPr lang="en-US"/>
        </a:p>
      </dgm:t>
    </dgm:pt>
    <dgm:pt modelId="{ED527AFC-BDBE-41EE-92FF-7C719D98AF43}" type="sibTrans" cxnId="{55C219A8-6D8A-4671-B89C-0ACC699D7322}">
      <dgm:prSet/>
      <dgm:spPr/>
      <dgm:t>
        <a:bodyPr/>
        <a:lstStyle/>
        <a:p>
          <a:endParaRPr lang="en-US"/>
        </a:p>
      </dgm:t>
    </dgm:pt>
    <dgm:pt modelId="{49D00C2C-3973-44F9-979A-A847FFBA8BED}">
      <dgm:prSet/>
      <dgm:spPr/>
      <dgm:t>
        <a:bodyPr/>
        <a:lstStyle/>
        <a:p>
          <a:r>
            <a:rPr lang="en-US"/>
            <a:t>pre analysis</a:t>
          </a:r>
        </a:p>
      </dgm:t>
    </dgm:pt>
    <dgm:pt modelId="{C985673A-D22F-45CA-990D-46F0F83831A9}" type="parTrans" cxnId="{EA17DA4F-9318-476A-8115-931CF6F526F6}">
      <dgm:prSet/>
      <dgm:spPr/>
      <dgm:t>
        <a:bodyPr/>
        <a:lstStyle/>
        <a:p>
          <a:endParaRPr lang="en-US"/>
        </a:p>
      </dgm:t>
    </dgm:pt>
    <dgm:pt modelId="{B2F51B3D-F076-4226-82BC-B48F7775DDA5}" type="sibTrans" cxnId="{EA17DA4F-9318-476A-8115-931CF6F526F6}">
      <dgm:prSet/>
      <dgm:spPr/>
      <dgm:t>
        <a:bodyPr/>
        <a:lstStyle/>
        <a:p>
          <a:endParaRPr lang="en-US"/>
        </a:p>
      </dgm:t>
    </dgm:pt>
    <dgm:pt modelId="{343D5870-4762-4100-8098-D254E95CC083}">
      <dgm:prSet/>
      <dgm:spPr/>
      <dgm:t>
        <a:bodyPr/>
        <a:lstStyle/>
        <a:p>
          <a:r>
            <a:rPr lang="en-US"/>
            <a:t>Data</a:t>
          </a:r>
        </a:p>
      </dgm:t>
    </dgm:pt>
    <dgm:pt modelId="{97F09AB6-CA67-46DB-94A4-DDF722A11E45}" type="parTrans" cxnId="{7676717F-296A-4604-B019-8B862F842F3C}">
      <dgm:prSet/>
      <dgm:spPr/>
      <dgm:t>
        <a:bodyPr/>
        <a:lstStyle/>
        <a:p>
          <a:endParaRPr lang="en-US"/>
        </a:p>
      </dgm:t>
    </dgm:pt>
    <dgm:pt modelId="{C51FE972-3C7E-4F0E-9093-05A3C3E33DBC}" type="sibTrans" cxnId="{7676717F-296A-4604-B019-8B862F842F3C}">
      <dgm:prSet/>
      <dgm:spPr/>
      <dgm:t>
        <a:bodyPr/>
        <a:lstStyle/>
        <a:p>
          <a:endParaRPr lang="en-US"/>
        </a:p>
      </dgm:t>
    </dgm:pt>
    <dgm:pt modelId="{394FD708-10AE-416B-92DB-66E2C4C78102}">
      <dgm:prSet/>
      <dgm:spPr/>
      <dgm:t>
        <a:bodyPr/>
        <a:lstStyle/>
        <a:p>
          <a:r>
            <a:rPr lang="en-US"/>
            <a:t>Data</a:t>
          </a:r>
        </a:p>
      </dgm:t>
    </dgm:pt>
    <dgm:pt modelId="{A039DEFD-E35B-4DAE-9752-C15DF7172777}" type="parTrans" cxnId="{934D25A3-32CD-4E03-8A87-B3C708502210}">
      <dgm:prSet/>
      <dgm:spPr/>
      <dgm:t>
        <a:bodyPr/>
        <a:lstStyle/>
        <a:p>
          <a:endParaRPr lang="en-US"/>
        </a:p>
      </dgm:t>
    </dgm:pt>
    <dgm:pt modelId="{A33106A6-4A77-4DB5-B82D-492318BFC5A5}" type="sibTrans" cxnId="{934D25A3-32CD-4E03-8A87-B3C708502210}">
      <dgm:prSet/>
      <dgm:spPr/>
      <dgm:t>
        <a:bodyPr/>
        <a:lstStyle/>
        <a:p>
          <a:endParaRPr lang="en-US"/>
        </a:p>
      </dgm:t>
    </dgm:pt>
    <dgm:pt modelId="{2772ADC4-433F-4936-8C41-5D0A9AA511D3}">
      <dgm:prSet/>
      <dgm:spPr/>
      <dgm:t>
        <a:bodyPr/>
        <a:lstStyle/>
        <a:p>
          <a:r>
            <a:rPr lang="en-US"/>
            <a:t>Data</a:t>
          </a:r>
        </a:p>
      </dgm:t>
    </dgm:pt>
    <dgm:pt modelId="{0ACEB30C-73B8-494C-B37D-E7C8C1C3C057}" type="parTrans" cxnId="{B513AE3B-0AE5-4FA8-88A6-611267435B28}">
      <dgm:prSet/>
      <dgm:spPr/>
      <dgm:t>
        <a:bodyPr/>
        <a:lstStyle/>
        <a:p>
          <a:endParaRPr lang="en-US"/>
        </a:p>
      </dgm:t>
    </dgm:pt>
    <dgm:pt modelId="{04AA5CDE-39A7-4378-ADAF-822562E31773}" type="sibTrans" cxnId="{B513AE3B-0AE5-4FA8-88A6-611267435B28}">
      <dgm:prSet/>
      <dgm:spPr/>
      <dgm:t>
        <a:bodyPr/>
        <a:lstStyle/>
        <a:p>
          <a:endParaRPr lang="en-US"/>
        </a:p>
      </dgm:t>
    </dgm:pt>
    <dgm:pt modelId="{ACACA82C-C189-427B-9237-561A58EEFBE0}">
      <dgm:prSet/>
      <dgm:spPr/>
      <dgm:t>
        <a:bodyPr/>
        <a:lstStyle/>
        <a:p>
          <a:r>
            <a:rPr lang="en-US"/>
            <a:t>Data </a:t>
          </a:r>
        </a:p>
      </dgm:t>
    </dgm:pt>
    <dgm:pt modelId="{03BCD96B-9CB4-470D-938E-F414B117C904}" type="sibTrans" cxnId="{685595EB-4C97-4C0D-8916-63E5D3FDB1FE}">
      <dgm:prSet/>
      <dgm:spPr/>
      <dgm:t>
        <a:bodyPr/>
        <a:lstStyle/>
        <a:p>
          <a:endParaRPr lang="en-US"/>
        </a:p>
      </dgm:t>
    </dgm:pt>
    <dgm:pt modelId="{A87713F3-8431-47B7-8D67-F5A626329036}" type="parTrans" cxnId="{685595EB-4C97-4C0D-8916-63E5D3FDB1FE}">
      <dgm:prSet/>
      <dgm:spPr/>
      <dgm:t>
        <a:bodyPr/>
        <a:lstStyle/>
        <a:p>
          <a:endParaRPr lang="en-US"/>
        </a:p>
      </dgm:t>
    </dgm:pt>
    <dgm:pt modelId="{C38F9B1C-3F94-4916-9D52-AC2EA85C150F}" type="pres">
      <dgm:prSet presAssocID="{FD24DE31-BCBA-44F6-9AA5-397E12D27E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3DDA25-F877-4790-8F9A-4E323BEA90C1}" type="pres">
      <dgm:prSet presAssocID="{DD06A004-28E7-485E-9445-ABF8A4BBDFCB}" presName="hierRoot1" presStyleCnt="0">
        <dgm:presLayoutVars>
          <dgm:hierBranch val="init"/>
        </dgm:presLayoutVars>
      </dgm:prSet>
      <dgm:spPr/>
    </dgm:pt>
    <dgm:pt modelId="{AD837753-816B-4CA1-B3E6-EB5C2073CAD4}" type="pres">
      <dgm:prSet presAssocID="{DD06A004-28E7-485E-9445-ABF8A4BBDFCB}" presName="rootComposite1" presStyleCnt="0"/>
      <dgm:spPr/>
    </dgm:pt>
    <dgm:pt modelId="{267F59B4-49BF-4F1F-BBC5-95B32CB8797B}" type="pres">
      <dgm:prSet presAssocID="{DD06A004-28E7-485E-9445-ABF8A4BBDFC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8FA85A-459C-4E23-866B-5EC0C70E4D16}" type="pres">
      <dgm:prSet presAssocID="{DD06A004-28E7-485E-9445-ABF8A4BBDFC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90B5D2F-A094-4A36-8F4C-C280D8F08DE4}" type="pres">
      <dgm:prSet presAssocID="{DD06A004-28E7-485E-9445-ABF8A4BBDFCB}" presName="hierChild2" presStyleCnt="0"/>
      <dgm:spPr/>
    </dgm:pt>
    <dgm:pt modelId="{69673DAA-37E9-4568-9564-E891B37DC306}" type="pres">
      <dgm:prSet presAssocID="{E5BE720E-6A4C-4192-BB91-0385DEDC20D4}" presName="Name37" presStyleLbl="parChTrans1D2" presStyleIdx="0" presStyleCnt="5"/>
      <dgm:spPr/>
      <dgm:t>
        <a:bodyPr/>
        <a:lstStyle/>
        <a:p>
          <a:endParaRPr lang="en-US"/>
        </a:p>
      </dgm:t>
    </dgm:pt>
    <dgm:pt modelId="{5DDD046C-BB24-4725-B63D-4D02462E7FAC}" type="pres">
      <dgm:prSet presAssocID="{F53C91BD-0D8E-43F4-97D0-ECA21C0E0288}" presName="hierRoot2" presStyleCnt="0">
        <dgm:presLayoutVars>
          <dgm:hierBranch val="init"/>
        </dgm:presLayoutVars>
      </dgm:prSet>
      <dgm:spPr/>
    </dgm:pt>
    <dgm:pt modelId="{1DD2D2BE-6D71-4552-A4C9-302565DE6C1F}" type="pres">
      <dgm:prSet presAssocID="{F53C91BD-0D8E-43F4-97D0-ECA21C0E0288}" presName="rootComposite" presStyleCnt="0"/>
      <dgm:spPr/>
    </dgm:pt>
    <dgm:pt modelId="{DF42ED0E-2103-4E1A-BC4A-B2171BD2DA02}" type="pres">
      <dgm:prSet presAssocID="{F53C91BD-0D8E-43F4-97D0-ECA21C0E028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CF366-3764-4BD6-856A-63DCFC1B998B}" type="pres">
      <dgm:prSet presAssocID="{F53C91BD-0D8E-43F4-97D0-ECA21C0E0288}" presName="rootConnector" presStyleLbl="node2" presStyleIdx="0" presStyleCnt="4"/>
      <dgm:spPr/>
      <dgm:t>
        <a:bodyPr/>
        <a:lstStyle/>
        <a:p>
          <a:endParaRPr lang="en-US"/>
        </a:p>
      </dgm:t>
    </dgm:pt>
    <dgm:pt modelId="{020DE923-203E-4707-BE67-7F3D1BE53CED}" type="pres">
      <dgm:prSet presAssocID="{F53C91BD-0D8E-43F4-97D0-ECA21C0E0288}" presName="hierChild4" presStyleCnt="0"/>
      <dgm:spPr/>
    </dgm:pt>
    <dgm:pt modelId="{A778859C-8C53-4A61-96EE-7D3F076C6172}" type="pres">
      <dgm:prSet presAssocID="{C985673A-D22F-45CA-990D-46F0F83831A9}" presName="Name37" presStyleLbl="parChTrans1D3" presStyleIdx="0" presStyleCnt="8"/>
      <dgm:spPr/>
      <dgm:t>
        <a:bodyPr/>
        <a:lstStyle/>
        <a:p>
          <a:endParaRPr lang="en-US"/>
        </a:p>
      </dgm:t>
    </dgm:pt>
    <dgm:pt modelId="{57FBDA9B-1B0E-403A-A84A-C1F1C9013B07}" type="pres">
      <dgm:prSet presAssocID="{49D00C2C-3973-44F9-979A-A847FFBA8BED}" presName="hierRoot2" presStyleCnt="0">
        <dgm:presLayoutVars>
          <dgm:hierBranch val="init"/>
        </dgm:presLayoutVars>
      </dgm:prSet>
      <dgm:spPr/>
    </dgm:pt>
    <dgm:pt modelId="{3C629EAD-5760-4D7D-8749-058DFE28E39A}" type="pres">
      <dgm:prSet presAssocID="{49D00C2C-3973-44F9-979A-A847FFBA8BED}" presName="rootComposite" presStyleCnt="0"/>
      <dgm:spPr/>
    </dgm:pt>
    <dgm:pt modelId="{B2535919-AC5D-409E-83CF-D071A6E126D9}" type="pres">
      <dgm:prSet presAssocID="{49D00C2C-3973-44F9-979A-A847FFBA8BED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E6843C-4DA7-4D1B-841A-CC4D17FAD14D}" type="pres">
      <dgm:prSet presAssocID="{49D00C2C-3973-44F9-979A-A847FFBA8BED}" presName="rootConnector" presStyleLbl="node3" presStyleIdx="0" presStyleCnt="8"/>
      <dgm:spPr/>
      <dgm:t>
        <a:bodyPr/>
        <a:lstStyle/>
        <a:p>
          <a:endParaRPr lang="en-US"/>
        </a:p>
      </dgm:t>
    </dgm:pt>
    <dgm:pt modelId="{BD407027-95E0-4BB4-B011-9C9B15DB33A9}" type="pres">
      <dgm:prSet presAssocID="{49D00C2C-3973-44F9-979A-A847FFBA8BED}" presName="hierChild4" presStyleCnt="0"/>
      <dgm:spPr/>
    </dgm:pt>
    <dgm:pt modelId="{2EF7F65D-A845-425D-A39E-98FDD9196A21}" type="pres">
      <dgm:prSet presAssocID="{49D00C2C-3973-44F9-979A-A847FFBA8BED}" presName="hierChild5" presStyleCnt="0"/>
      <dgm:spPr/>
    </dgm:pt>
    <dgm:pt modelId="{5591AB4D-198B-491E-8DFA-69F38501FA23}" type="pres">
      <dgm:prSet presAssocID="{97F09AB6-CA67-46DB-94A4-DDF722A11E45}" presName="Name37" presStyleLbl="parChTrans1D3" presStyleIdx="1" presStyleCnt="8"/>
      <dgm:spPr/>
      <dgm:t>
        <a:bodyPr/>
        <a:lstStyle/>
        <a:p>
          <a:endParaRPr lang="en-US"/>
        </a:p>
      </dgm:t>
    </dgm:pt>
    <dgm:pt modelId="{6DDD144B-FC49-4F8C-AE70-C1B6246FCD8B}" type="pres">
      <dgm:prSet presAssocID="{343D5870-4762-4100-8098-D254E95CC083}" presName="hierRoot2" presStyleCnt="0">
        <dgm:presLayoutVars>
          <dgm:hierBranch val="init"/>
        </dgm:presLayoutVars>
      </dgm:prSet>
      <dgm:spPr/>
    </dgm:pt>
    <dgm:pt modelId="{63D51E31-48B8-487B-A2E4-F0EFF7864E2C}" type="pres">
      <dgm:prSet presAssocID="{343D5870-4762-4100-8098-D254E95CC083}" presName="rootComposite" presStyleCnt="0"/>
      <dgm:spPr/>
    </dgm:pt>
    <dgm:pt modelId="{B3F543B1-FCD3-47B9-852C-AEFC26369B54}" type="pres">
      <dgm:prSet presAssocID="{343D5870-4762-4100-8098-D254E95CC083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19E0F-194F-4BC2-B5CA-D5A6A0766AAD}" type="pres">
      <dgm:prSet presAssocID="{343D5870-4762-4100-8098-D254E95CC083}" presName="rootConnector" presStyleLbl="node3" presStyleIdx="1" presStyleCnt="8"/>
      <dgm:spPr/>
      <dgm:t>
        <a:bodyPr/>
        <a:lstStyle/>
        <a:p>
          <a:endParaRPr lang="en-US"/>
        </a:p>
      </dgm:t>
    </dgm:pt>
    <dgm:pt modelId="{DE2C68D7-71A2-4B35-82A6-E0A4EE68ED0F}" type="pres">
      <dgm:prSet presAssocID="{343D5870-4762-4100-8098-D254E95CC083}" presName="hierChild4" presStyleCnt="0"/>
      <dgm:spPr/>
    </dgm:pt>
    <dgm:pt modelId="{AA22D010-D80C-454F-964F-C33C6EA000FE}" type="pres">
      <dgm:prSet presAssocID="{343D5870-4762-4100-8098-D254E95CC083}" presName="hierChild5" presStyleCnt="0"/>
      <dgm:spPr/>
    </dgm:pt>
    <dgm:pt modelId="{C4027569-4483-41CA-BD95-AE4869ECF193}" type="pres">
      <dgm:prSet presAssocID="{F53C91BD-0D8E-43F4-97D0-ECA21C0E0288}" presName="hierChild5" presStyleCnt="0"/>
      <dgm:spPr/>
    </dgm:pt>
    <dgm:pt modelId="{1907A7F9-84D1-4A5E-B1CF-B0B08508ADBF}" type="pres">
      <dgm:prSet presAssocID="{372EB9A1-F5B2-48FC-8DD6-FFE7A6AA1E24}" presName="Name37" presStyleLbl="parChTrans1D2" presStyleIdx="1" presStyleCnt="5"/>
      <dgm:spPr/>
      <dgm:t>
        <a:bodyPr/>
        <a:lstStyle/>
        <a:p>
          <a:endParaRPr lang="en-US"/>
        </a:p>
      </dgm:t>
    </dgm:pt>
    <dgm:pt modelId="{F209390F-A793-4245-9CDE-53A5285FE647}" type="pres">
      <dgm:prSet presAssocID="{D3FC66F5-E265-4202-8BF1-0941E976183C}" presName="hierRoot2" presStyleCnt="0">
        <dgm:presLayoutVars>
          <dgm:hierBranch val="init"/>
        </dgm:presLayoutVars>
      </dgm:prSet>
      <dgm:spPr/>
    </dgm:pt>
    <dgm:pt modelId="{D442B65A-8F49-466A-93E3-EF975DD7E588}" type="pres">
      <dgm:prSet presAssocID="{D3FC66F5-E265-4202-8BF1-0941E976183C}" presName="rootComposite" presStyleCnt="0"/>
      <dgm:spPr/>
    </dgm:pt>
    <dgm:pt modelId="{7FDE0E55-1854-4E59-AFA9-1B8AA351CB19}" type="pres">
      <dgm:prSet presAssocID="{D3FC66F5-E265-4202-8BF1-0941E976183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F008EA-99C5-409F-8788-890CA38C13C5}" type="pres">
      <dgm:prSet presAssocID="{D3FC66F5-E265-4202-8BF1-0941E976183C}" presName="rootConnector" presStyleLbl="node2" presStyleIdx="1" presStyleCnt="4"/>
      <dgm:spPr/>
      <dgm:t>
        <a:bodyPr/>
        <a:lstStyle/>
        <a:p>
          <a:endParaRPr lang="en-US"/>
        </a:p>
      </dgm:t>
    </dgm:pt>
    <dgm:pt modelId="{6E25A48D-7FC7-4C40-B626-0B857D807832}" type="pres">
      <dgm:prSet presAssocID="{D3FC66F5-E265-4202-8BF1-0941E976183C}" presName="hierChild4" presStyleCnt="0"/>
      <dgm:spPr/>
    </dgm:pt>
    <dgm:pt modelId="{FC1F052E-43D9-4437-8B9D-56FD5D067913}" type="pres">
      <dgm:prSet presAssocID="{0CB3AE75-0CA2-4910-AF31-F49A4779B82D}" presName="Name37" presStyleLbl="parChTrans1D3" presStyleIdx="2" presStyleCnt="8"/>
      <dgm:spPr/>
      <dgm:t>
        <a:bodyPr/>
        <a:lstStyle/>
        <a:p>
          <a:endParaRPr lang="en-US"/>
        </a:p>
      </dgm:t>
    </dgm:pt>
    <dgm:pt modelId="{5D9BF95E-DC83-4515-9F39-B5DB32E00671}" type="pres">
      <dgm:prSet presAssocID="{3A8264E8-5864-4512-BC78-75C292032C55}" presName="hierRoot2" presStyleCnt="0">
        <dgm:presLayoutVars>
          <dgm:hierBranch val="init"/>
        </dgm:presLayoutVars>
      </dgm:prSet>
      <dgm:spPr/>
    </dgm:pt>
    <dgm:pt modelId="{33AE19D3-AAE3-479F-A2C7-035AF7EC95C8}" type="pres">
      <dgm:prSet presAssocID="{3A8264E8-5864-4512-BC78-75C292032C55}" presName="rootComposite" presStyleCnt="0"/>
      <dgm:spPr/>
    </dgm:pt>
    <dgm:pt modelId="{F6E6F25D-BF85-451E-8E6F-BA59BCB39E29}" type="pres">
      <dgm:prSet presAssocID="{3A8264E8-5864-4512-BC78-75C292032C55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D77C99-8DD8-4DFA-8D03-8D36D54BB52A}" type="pres">
      <dgm:prSet presAssocID="{3A8264E8-5864-4512-BC78-75C292032C55}" presName="rootConnector" presStyleLbl="node3" presStyleIdx="2" presStyleCnt="8"/>
      <dgm:spPr/>
      <dgm:t>
        <a:bodyPr/>
        <a:lstStyle/>
        <a:p>
          <a:endParaRPr lang="en-US"/>
        </a:p>
      </dgm:t>
    </dgm:pt>
    <dgm:pt modelId="{BFA8495A-B668-48A1-96EB-C8D9CBE246A9}" type="pres">
      <dgm:prSet presAssocID="{3A8264E8-5864-4512-BC78-75C292032C55}" presName="hierChild4" presStyleCnt="0"/>
      <dgm:spPr/>
    </dgm:pt>
    <dgm:pt modelId="{9A998ACF-05CF-44EB-9538-9222D212AC3B}" type="pres">
      <dgm:prSet presAssocID="{3A8264E8-5864-4512-BC78-75C292032C55}" presName="hierChild5" presStyleCnt="0"/>
      <dgm:spPr/>
    </dgm:pt>
    <dgm:pt modelId="{28356470-36E6-4482-9537-05F8007433D7}" type="pres">
      <dgm:prSet presAssocID="{A87713F3-8431-47B7-8D67-F5A626329036}" presName="Name37" presStyleLbl="parChTrans1D3" presStyleIdx="3" presStyleCnt="8"/>
      <dgm:spPr/>
      <dgm:t>
        <a:bodyPr/>
        <a:lstStyle/>
        <a:p>
          <a:endParaRPr lang="en-US"/>
        </a:p>
      </dgm:t>
    </dgm:pt>
    <dgm:pt modelId="{B61716F3-EC18-4C53-97AD-6C00F8834D49}" type="pres">
      <dgm:prSet presAssocID="{ACACA82C-C189-427B-9237-561A58EEFBE0}" presName="hierRoot2" presStyleCnt="0">
        <dgm:presLayoutVars>
          <dgm:hierBranch val="init"/>
        </dgm:presLayoutVars>
      </dgm:prSet>
      <dgm:spPr/>
    </dgm:pt>
    <dgm:pt modelId="{D17FC8DA-2AB6-4A71-A1D2-ACF7731524B8}" type="pres">
      <dgm:prSet presAssocID="{ACACA82C-C189-427B-9237-561A58EEFBE0}" presName="rootComposite" presStyleCnt="0"/>
      <dgm:spPr/>
    </dgm:pt>
    <dgm:pt modelId="{9666DA6E-53A9-44F4-BCFD-77872BE35C33}" type="pres">
      <dgm:prSet presAssocID="{ACACA82C-C189-427B-9237-561A58EEFBE0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779FDE-C132-41D3-83F5-1026C14BBA51}" type="pres">
      <dgm:prSet presAssocID="{ACACA82C-C189-427B-9237-561A58EEFBE0}" presName="rootConnector" presStyleLbl="node3" presStyleIdx="3" presStyleCnt="8"/>
      <dgm:spPr/>
      <dgm:t>
        <a:bodyPr/>
        <a:lstStyle/>
        <a:p>
          <a:endParaRPr lang="en-US"/>
        </a:p>
      </dgm:t>
    </dgm:pt>
    <dgm:pt modelId="{73551B8C-1936-4599-A403-6FE38A9DD520}" type="pres">
      <dgm:prSet presAssocID="{ACACA82C-C189-427B-9237-561A58EEFBE0}" presName="hierChild4" presStyleCnt="0"/>
      <dgm:spPr/>
    </dgm:pt>
    <dgm:pt modelId="{EF0AD494-7EE5-4321-9231-B6B3E165BB9F}" type="pres">
      <dgm:prSet presAssocID="{ACACA82C-C189-427B-9237-561A58EEFBE0}" presName="hierChild5" presStyleCnt="0"/>
      <dgm:spPr/>
    </dgm:pt>
    <dgm:pt modelId="{0A39153D-C997-4353-8518-BC02921FD07D}" type="pres">
      <dgm:prSet presAssocID="{D3FC66F5-E265-4202-8BF1-0941E976183C}" presName="hierChild5" presStyleCnt="0"/>
      <dgm:spPr/>
    </dgm:pt>
    <dgm:pt modelId="{454F8342-2D90-48DC-A789-3F7DB6458BF6}" type="pres">
      <dgm:prSet presAssocID="{F534A7B3-2952-4D48-ACE5-8C5521FA789D}" presName="Name37" presStyleLbl="parChTrans1D2" presStyleIdx="2" presStyleCnt="5"/>
      <dgm:spPr/>
      <dgm:t>
        <a:bodyPr/>
        <a:lstStyle/>
        <a:p>
          <a:endParaRPr lang="en-US"/>
        </a:p>
      </dgm:t>
    </dgm:pt>
    <dgm:pt modelId="{A65C873F-EF46-42E7-B157-27CC2713BAF9}" type="pres">
      <dgm:prSet presAssocID="{AD11E4E5-4381-4224-ADCB-75AF06EA131A}" presName="hierRoot2" presStyleCnt="0">
        <dgm:presLayoutVars>
          <dgm:hierBranch val="init"/>
        </dgm:presLayoutVars>
      </dgm:prSet>
      <dgm:spPr/>
    </dgm:pt>
    <dgm:pt modelId="{D1D9F3D1-6D1E-4E84-80BB-695CA4E136AA}" type="pres">
      <dgm:prSet presAssocID="{AD11E4E5-4381-4224-ADCB-75AF06EA131A}" presName="rootComposite" presStyleCnt="0"/>
      <dgm:spPr/>
    </dgm:pt>
    <dgm:pt modelId="{193D2DC1-4123-4B31-A8BD-C60AD7E60DEE}" type="pres">
      <dgm:prSet presAssocID="{AD11E4E5-4381-4224-ADCB-75AF06EA131A}" presName="rootText" presStyleLbl="node2" presStyleIdx="2" presStyleCnt="4" custLinFactNeighborX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3F76E0-7561-4169-B68F-706D175B41E9}" type="pres">
      <dgm:prSet presAssocID="{AD11E4E5-4381-4224-ADCB-75AF06EA131A}" presName="rootConnector" presStyleLbl="node2" presStyleIdx="2" presStyleCnt="4"/>
      <dgm:spPr/>
      <dgm:t>
        <a:bodyPr/>
        <a:lstStyle/>
        <a:p>
          <a:endParaRPr lang="en-US"/>
        </a:p>
      </dgm:t>
    </dgm:pt>
    <dgm:pt modelId="{54EA7AAD-7703-41C9-A76C-9ADEB170091B}" type="pres">
      <dgm:prSet presAssocID="{AD11E4E5-4381-4224-ADCB-75AF06EA131A}" presName="hierChild4" presStyleCnt="0"/>
      <dgm:spPr/>
    </dgm:pt>
    <dgm:pt modelId="{E91C6D79-2A89-481D-8133-E5815E1E6284}" type="pres">
      <dgm:prSet presAssocID="{695632FD-4925-4A5E-9876-837EB30F87CC}" presName="Name37" presStyleLbl="parChTrans1D3" presStyleIdx="4" presStyleCnt="8"/>
      <dgm:spPr/>
      <dgm:t>
        <a:bodyPr/>
        <a:lstStyle/>
        <a:p>
          <a:endParaRPr lang="en-US"/>
        </a:p>
      </dgm:t>
    </dgm:pt>
    <dgm:pt modelId="{C9A6C640-26E3-48FF-8F6C-E0782F74FDEE}" type="pres">
      <dgm:prSet presAssocID="{8376E28D-2BA9-43E8-B230-6926E46A3397}" presName="hierRoot2" presStyleCnt="0">
        <dgm:presLayoutVars>
          <dgm:hierBranch val="init"/>
        </dgm:presLayoutVars>
      </dgm:prSet>
      <dgm:spPr/>
    </dgm:pt>
    <dgm:pt modelId="{7491B7DC-720E-46A5-BD03-ACC9C0A3F5A8}" type="pres">
      <dgm:prSet presAssocID="{8376E28D-2BA9-43E8-B230-6926E46A3397}" presName="rootComposite" presStyleCnt="0"/>
      <dgm:spPr/>
    </dgm:pt>
    <dgm:pt modelId="{27AA8D0A-E5BE-4899-B92E-3B9F3ECF6761}" type="pres">
      <dgm:prSet presAssocID="{8376E28D-2BA9-43E8-B230-6926E46A3397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46923-B722-4D86-8E45-5334BE2ED889}" type="pres">
      <dgm:prSet presAssocID="{8376E28D-2BA9-43E8-B230-6926E46A3397}" presName="rootConnector" presStyleLbl="node3" presStyleIdx="4" presStyleCnt="8"/>
      <dgm:spPr/>
      <dgm:t>
        <a:bodyPr/>
        <a:lstStyle/>
        <a:p>
          <a:endParaRPr lang="en-US"/>
        </a:p>
      </dgm:t>
    </dgm:pt>
    <dgm:pt modelId="{B54B6891-563E-4DBA-A5A9-6D535C1AFA6B}" type="pres">
      <dgm:prSet presAssocID="{8376E28D-2BA9-43E8-B230-6926E46A3397}" presName="hierChild4" presStyleCnt="0"/>
      <dgm:spPr/>
    </dgm:pt>
    <dgm:pt modelId="{19A5BA35-5016-4200-B366-6AEC5AE12A9C}" type="pres">
      <dgm:prSet presAssocID="{8376E28D-2BA9-43E8-B230-6926E46A3397}" presName="hierChild5" presStyleCnt="0"/>
      <dgm:spPr/>
    </dgm:pt>
    <dgm:pt modelId="{5740B40A-4486-4B69-A439-F7701E1624F3}" type="pres">
      <dgm:prSet presAssocID="{A039DEFD-E35B-4DAE-9752-C15DF7172777}" presName="Name37" presStyleLbl="parChTrans1D3" presStyleIdx="5" presStyleCnt="8"/>
      <dgm:spPr/>
      <dgm:t>
        <a:bodyPr/>
        <a:lstStyle/>
        <a:p>
          <a:endParaRPr lang="en-US"/>
        </a:p>
      </dgm:t>
    </dgm:pt>
    <dgm:pt modelId="{C1436080-DA18-4731-B796-14BFC9827FB0}" type="pres">
      <dgm:prSet presAssocID="{394FD708-10AE-416B-92DB-66E2C4C78102}" presName="hierRoot2" presStyleCnt="0">
        <dgm:presLayoutVars>
          <dgm:hierBranch val="init"/>
        </dgm:presLayoutVars>
      </dgm:prSet>
      <dgm:spPr/>
    </dgm:pt>
    <dgm:pt modelId="{4D4DFA7C-B483-422A-B2BB-A09D9615DFB5}" type="pres">
      <dgm:prSet presAssocID="{394FD708-10AE-416B-92DB-66E2C4C78102}" presName="rootComposite" presStyleCnt="0"/>
      <dgm:spPr/>
    </dgm:pt>
    <dgm:pt modelId="{AA7CE1E7-4745-4D34-80F5-E33CB2C0A33D}" type="pres">
      <dgm:prSet presAssocID="{394FD708-10AE-416B-92DB-66E2C4C78102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5818C-836D-4A72-80E7-27E500419904}" type="pres">
      <dgm:prSet presAssocID="{394FD708-10AE-416B-92DB-66E2C4C78102}" presName="rootConnector" presStyleLbl="node3" presStyleIdx="5" presStyleCnt="8"/>
      <dgm:spPr/>
      <dgm:t>
        <a:bodyPr/>
        <a:lstStyle/>
        <a:p>
          <a:endParaRPr lang="en-US"/>
        </a:p>
      </dgm:t>
    </dgm:pt>
    <dgm:pt modelId="{60954BB3-F3A9-4FF1-95A8-629D9328A689}" type="pres">
      <dgm:prSet presAssocID="{394FD708-10AE-416B-92DB-66E2C4C78102}" presName="hierChild4" presStyleCnt="0"/>
      <dgm:spPr/>
    </dgm:pt>
    <dgm:pt modelId="{BD6EEE0A-27DD-4869-BFD0-236FD6272A92}" type="pres">
      <dgm:prSet presAssocID="{394FD708-10AE-416B-92DB-66E2C4C78102}" presName="hierChild5" presStyleCnt="0"/>
      <dgm:spPr/>
    </dgm:pt>
    <dgm:pt modelId="{D5A67BBB-BEF1-4BDD-AB6B-7029C941258C}" type="pres">
      <dgm:prSet presAssocID="{AD11E4E5-4381-4224-ADCB-75AF06EA131A}" presName="hierChild5" presStyleCnt="0"/>
      <dgm:spPr/>
    </dgm:pt>
    <dgm:pt modelId="{2EF56E5A-C1BE-4096-8A22-75C6882F338F}" type="pres">
      <dgm:prSet presAssocID="{6D6302AF-7C9B-4D10-A2AC-97B1CA0B6DAA}" presName="Name37" presStyleLbl="parChTrans1D2" presStyleIdx="3" presStyleCnt="5"/>
      <dgm:spPr/>
      <dgm:t>
        <a:bodyPr/>
        <a:lstStyle/>
        <a:p>
          <a:endParaRPr lang="en-US"/>
        </a:p>
      </dgm:t>
    </dgm:pt>
    <dgm:pt modelId="{0CD72F75-9CA0-4ACD-9F16-D795E1EAAE0E}" type="pres">
      <dgm:prSet presAssocID="{F88FB027-6A01-46A0-A663-6E8C28A2A07F}" presName="hierRoot2" presStyleCnt="0">
        <dgm:presLayoutVars>
          <dgm:hierBranch val="init"/>
        </dgm:presLayoutVars>
      </dgm:prSet>
      <dgm:spPr/>
    </dgm:pt>
    <dgm:pt modelId="{C0CFD105-92F4-423D-945E-63613A55B3DA}" type="pres">
      <dgm:prSet presAssocID="{F88FB027-6A01-46A0-A663-6E8C28A2A07F}" presName="rootComposite" presStyleCnt="0"/>
      <dgm:spPr/>
    </dgm:pt>
    <dgm:pt modelId="{FF851454-DD3D-40DD-8609-F3D10D9B81B8}" type="pres">
      <dgm:prSet presAssocID="{F88FB027-6A01-46A0-A663-6E8C28A2A07F}" presName="rootText" presStyleLbl="node2" presStyleIdx="3" presStyleCnt="4" custLinFactNeighborX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EF2FB-1DA4-4C83-B2CA-B20FA97FC88C}" type="pres">
      <dgm:prSet presAssocID="{F88FB027-6A01-46A0-A663-6E8C28A2A07F}" presName="rootConnector" presStyleLbl="node2" presStyleIdx="3" presStyleCnt="4"/>
      <dgm:spPr/>
      <dgm:t>
        <a:bodyPr/>
        <a:lstStyle/>
        <a:p>
          <a:endParaRPr lang="en-US"/>
        </a:p>
      </dgm:t>
    </dgm:pt>
    <dgm:pt modelId="{7B758F1B-C679-4905-86E3-C6EF7FA3E46A}" type="pres">
      <dgm:prSet presAssocID="{F88FB027-6A01-46A0-A663-6E8C28A2A07F}" presName="hierChild4" presStyleCnt="0"/>
      <dgm:spPr/>
    </dgm:pt>
    <dgm:pt modelId="{DAB588D2-8C0C-41DF-B21C-C84C8FF3F0B4}" type="pres">
      <dgm:prSet presAssocID="{3B2677CA-BC60-4C11-8ED2-987775B78631}" presName="Name37" presStyleLbl="parChTrans1D3" presStyleIdx="6" presStyleCnt="8"/>
      <dgm:spPr/>
      <dgm:t>
        <a:bodyPr/>
        <a:lstStyle/>
        <a:p>
          <a:endParaRPr lang="en-US"/>
        </a:p>
      </dgm:t>
    </dgm:pt>
    <dgm:pt modelId="{5C5207F7-7CAC-44F6-8D5A-507FF7597412}" type="pres">
      <dgm:prSet presAssocID="{7414FDE9-44C8-4740-BE8D-B9D96565C371}" presName="hierRoot2" presStyleCnt="0">
        <dgm:presLayoutVars>
          <dgm:hierBranch val="init"/>
        </dgm:presLayoutVars>
      </dgm:prSet>
      <dgm:spPr/>
    </dgm:pt>
    <dgm:pt modelId="{E631F210-3E7F-4619-BD96-AA8021076CDE}" type="pres">
      <dgm:prSet presAssocID="{7414FDE9-44C8-4740-BE8D-B9D96565C371}" presName="rootComposite" presStyleCnt="0"/>
      <dgm:spPr/>
    </dgm:pt>
    <dgm:pt modelId="{FF438F18-B72E-4DFC-BEC0-518E464D4EA2}" type="pres">
      <dgm:prSet presAssocID="{7414FDE9-44C8-4740-BE8D-B9D96565C371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C5BADB-880E-4B73-9FCA-83D4CFB72BD4}" type="pres">
      <dgm:prSet presAssocID="{7414FDE9-44C8-4740-BE8D-B9D96565C371}" presName="rootConnector" presStyleLbl="node3" presStyleIdx="6" presStyleCnt="8"/>
      <dgm:spPr/>
      <dgm:t>
        <a:bodyPr/>
        <a:lstStyle/>
        <a:p>
          <a:endParaRPr lang="en-US"/>
        </a:p>
      </dgm:t>
    </dgm:pt>
    <dgm:pt modelId="{8F1CFFEB-A773-4F27-93A9-7321FE655E1D}" type="pres">
      <dgm:prSet presAssocID="{7414FDE9-44C8-4740-BE8D-B9D96565C371}" presName="hierChild4" presStyleCnt="0"/>
      <dgm:spPr/>
    </dgm:pt>
    <dgm:pt modelId="{5BFA1482-1F76-48D6-B673-749D2BC8A979}" type="pres">
      <dgm:prSet presAssocID="{7414FDE9-44C8-4740-BE8D-B9D96565C371}" presName="hierChild5" presStyleCnt="0"/>
      <dgm:spPr/>
    </dgm:pt>
    <dgm:pt modelId="{0E25A10D-2139-45EE-B752-A138630FE321}" type="pres">
      <dgm:prSet presAssocID="{0ACEB30C-73B8-494C-B37D-E7C8C1C3C057}" presName="Name37" presStyleLbl="parChTrans1D3" presStyleIdx="7" presStyleCnt="8"/>
      <dgm:spPr/>
      <dgm:t>
        <a:bodyPr/>
        <a:lstStyle/>
        <a:p>
          <a:endParaRPr lang="en-US"/>
        </a:p>
      </dgm:t>
    </dgm:pt>
    <dgm:pt modelId="{91FDC246-86FD-4CEE-A39D-11B7B08F9EF0}" type="pres">
      <dgm:prSet presAssocID="{2772ADC4-433F-4936-8C41-5D0A9AA511D3}" presName="hierRoot2" presStyleCnt="0">
        <dgm:presLayoutVars>
          <dgm:hierBranch val="init"/>
        </dgm:presLayoutVars>
      </dgm:prSet>
      <dgm:spPr/>
    </dgm:pt>
    <dgm:pt modelId="{2F0B58C3-B682-418A-A8BF-18AA749918E5}" type="pres">
      <dgm:prSet presAssocID="{2772ADC4-433F-4936-8C41-5D0A9AA511D3}" presName="rootComposite" presStyleCnt="0"/>
      <dgm:spPr/>
    </dgm:pt>
    <dgm:pt modelId="{D0ECE0DD-1129-4113-ADC9-F51ECB12F8B5}" type="pres">
      <dgm:prSet presAssocID="{2772ADC4-433F-4936-8C41-5D0A9AA511D3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FE1302-D12A-4914-91F2-F38267CD17D2}" type="pres">
      <dgm:prSet presAssocID="{2772ADC4-433F-4936-8C41-5D0A9AA511D3}" presName="rootConnector" presStyleLbl="node3" presStyleIdx="7" presStyleCnt="8"/>
      <dgm:spPr/>
      <dgm:t>
        <a:bodyPr/>
        <a:lstStyle/>
        <a:p>
          <a:endParaRPr lang="en-US"/>
        </a:p>
      </dgm:t>
    </dgm:pt>
    <dgm:pt modelId="{6DEC55FF-7144-4AFB-887A-2769A17A9C97}" type="pres">
      <dgm:prSet presAssocID="{2772ADC4-433F-4936-8C41-5D0A9AA511D3}" presName="hierChild4" presStyleCnt="0"/>
      <dgm:spPr/>
    </dgm:pt>
    <dgm:pt modelId="{7BD7C989-45F4-44F0-A0AB-F8288635C044}" type="pres">
      <dgm:prSet presAssocID="{2772ADC4-433F-4936-8C41-5D0A9AA511D3}" presName="hierChild5" presStyleCnt="0"/>
      <dgm:spPr/>
    </dgm:pt>
    <dgm:pt modelId="{29DFB3E3-39B2-4001-A727-3EACA38ADB4B}" type="pres">
      <dgm:prSet presAssocID="{F88FB027-6A01-46A0-A663-6E8C28A2A07F}" presName="hierChild5" presStyleCnt="0"/>
      <dgm:spPr/>
    </dgm:pt>
    <dgm:pt modelId="{5C44A0CF-A840-4D61-BC01-18E7457B7803}" type="pres">
      <dgm:prSet presAssocID="{DD06A004-28E7-485E-9445-ABF8A4BBDFCB}" presName="hierChild3" presStyleCnt="0"/>
      <dgm:spPr/>
    </dgm:pt>
    <dgm:pt modelId="{FEB98B3B-A52F-421C-A9ED-49B01963441E}" type="pres">
      <dgm:prSet presAssocID="{715F70B0-5B55-4AB9-B7E9-84FFC567CFA6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AFC5D2D9-2077-4914-9E24-4A90FAFB1DDA}" type="pres">
      <dgm:prSet presAssocID="{B91FE413-729D-4189-8153-78C61F8C9F54}" presName="hierRoot3" presStyleCnt="0">
        <dgm:presLayoutVars>
          <dgm:hierBranch val="init"/>
        </dgm:presLayoutVars>
      </dgm:prSet>
      <dgm:spPr/>
    </dgm:pt>
    <dgm:pt modelId="{6E7AB545-2D7E-4F46-A80A-572F00A238DC}" type="pres">
      <dgm:prSet presAssocID="{B91FE413-729D-4189-8153-78C61F8C9F54}" presName="rootComposite3" presStyleCnt="0"/>
      <dgm:spPr/>
    </dgm:pt>
    <dgm:pt modelId="{8105BD59-B58F-4F28-8C5B-E61F2D420D3B}" type="pres">
      <dgm:prSet presAssocID="{B91FE413-729D-4189-8153-78C61F8C9F5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3F256-A64F-4364-A1D7-616E05DE875A}" type="pres">
      <dgm:prSet presAssocID="{B91FE413-729D-4189-8153-78C61F8C9F5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6E612EE8-6F31-496C-98C7-E6DE27B5CDB0}" type="pres">
      <dgm:prSet presAssocID="{B91FE413-729D-4189-8153-78C61F8C9F54}" presName="hierChild6" presStyleCnt="0"/>
      <dgm:spPr/>
    </dgm:pt>
    <dgm:pt modelId="{D4E86B7F-8FAB-42F4-8045-3E46786F0F18}" type="pres">
      <dgm:prSet presAssocID="{B91FE413-729D-4189-8153-78C61F8C9F54}" presName="hierChild7" presStyleCnt="0"/>
      <dgm:spPr/>
    </dgm:pt>
  </dgm:ptLst>
  <dgm:cxnLst>
    <dgm:cxn modelId="{8E682BFA-E88B-49D9-97F8-9FD859EBC787}" type="presOf" srcId="{3A8264E8-5864-4512-BC78-75C292032C55}" destId="{F6E6F25D-BF85-451E-8E6F-BA59BCB39E29}" srcOrd="0" destOrd="0" presId="urn:microsoft.com/office/officeart/2005/8/layout/orgChart1"/>
    <dgm:cxn modelId="{8D2637BC-136F-40F6-BF1D-DAD91335B1AF}" type="presOf" srcId="{DD06A004-28E7-485E-9445-ABF8A4BBDFCB}" destId="{338FA85A-459C-4E23-866B-5EC0C70E4D16}" srcOrd="1" destOrd="0" presId="urn:microsoft.com/office/officeart/2005/8/layout/orgChart1"/>
    <dgm:cxn modelId="{685595EB-4C97-4C0D-8916-63E5D3FDB1FE}" srcId="{D3FC66F5-E265-4202-8BF1-0941E976183C}" destId="{ACACA82C-C189-427B-9237-561A58EEFBE0}" srcOrd="1" destOrd="0" parTransId="{A87713F3-8431-47B7-8D67-F5A626329036}" sibTransId="{03BCD96B-9CB4-470D-938E-F414B117C904}"/>
    <dgm:cxn modelId="{21F99346-E018-4BE9-A82E-B3767624AAFA}" type="presOf" srcId="{B91FE413-729D-4189-8153-78C61F8C9F54}" destId="{8105BD59-B58F-4F28-8C5B-E61F2D420D3B}" srcOrd="0" destOrd="0" presId="urn:microsoft.com/office/officeart/2005/8/layout/orgChart1"/>
    <dgm:cxn modelId="{2DF36E3D-B08B-4A95-BB89-C45774ECE8A6}" type="presOf" srcId="{F53C91BD-0D8E-43F4-97D0-ECA21C0E0288}" destId="{751CF366-3764-4BD6-856A-63DCFC1B998B}" srcOrd="1" destOrd="0" presId="urn:microsoft.com/office/officeart/2005/8/layout/orgChart1"/>
    <dgm:cxn modelId="{4C79981A-CB01-4FFD-8C63-4C2772430253}" srcId="{DD06A004-28E7-485E-9445-ABF8A4BBDFCB}" destId="{B91FE413-729D-4189-8153-78C61F8C9F54}" srcOrd="0" destOrd="0" parTransId="{715F70B0-5B55-4AB9-B7E9-84FFC567CFA6}" sibTransId="{53666579-FEDC-43AD-81BA-46B8E5A8F6E5}"/>
    <dgm:cxn modelId="{6FFAF969-8878-4AE0-9802-20723A805A14}" type="presOf" srcId="{8376E28D-2BA9-43E8-B230-6926E46A3397}" destId="{11B46923-B722-4D86-8E45-5334BE2ED889}" srcOrd="1" destOrd="0" presId="urn:microsoft.com/office/officeart/2005/8/layout/orgChart1"/>
    <dgm:cxn modelId="{C715E2AD-F5D9-4009-81DF-0BAB4E388A63}" srcId="{DD06A004-28E7-485E-9445-ABF8A4BBDFCB}" destId="{D3FC66F5-E265-4202-8BF1-0941E976183C}" srcOrd="2" destOrd="0" parTransId="{372EB9A1-F5B2-48FC-8DD6-FFE7A6AA1E24}" sibTransId="{52580F6E-48F0-491A-AC3A-1691633B31BC}"/>
    <dgm:cxn modelId="{1C854CF7-23A8-4A64-B628-8B922CA2AB94}" srcId="{DD06A004-28E7-485E-9445-ABF8A4BBDFCB}" destId="{F53C91BD-0D8E-43F4-97D0-ECA21C0E0288}" srcOrd="1" destOrd="0" parTransId="{E5BE720E-6A4C-4192-BB91-0385DEDC20D4}" sibTransId="{000643A4-69A7-4DA2-962E-35FD093C41B9}"/>
    <dgm:cxn modelId="{DB30867B-ADCE-4232-8766-A6F3A070F367}" srcId="{F88FB027-6A01-46A0-A663-6E8C28A2A07F}" destId="{7414FDE9-44C8-4740-BE8D-B9D96565C371}" srcOrd="0" destOrd="0" parTransId="{3B2677CA-BC60-4C11-8ED2-987775B78631}" sibTransId="{1F798848-2D36-4F7B-A1B2-8DA0050D7C2A}"/>
    <dgm:cxn modelId="{2E6D28D7-7A0E-4752-BE80-0587C5ACEBC2}" type="presOf" srcId="{49D00C2C-3973-44F9-979A-A847FFBA8BED}" destId="{B2535919-AC5D-409E-83CF-D071A6E126D9}" srcOrd="0" destOrd="0" presId="urn:microsoft.com/office/officeart/2005/8/layout/orgChart1"/>
    <dgm:cxn modelId="{D34D3EBB-2E4E-488F-8408-9FC18386EBF2}" type="presOf" srcId="{394FD708-10AE-416B-92DB-66E2C4C78102}" destId="{3095818C-836D-4A72-80E7-27E500419904}" srcOrd="1" destOrd="0" presId="urn:microsoft.com/office/officeart/2005/8/layout/orgChart1"/>
    <dgm:cxn modelId="{ABF10572-64E8-4404-9058-1E3E5CFADB4B}" type="presOf" srcId="{8376E28D-2BA9-43E8-B230-6926E46A3397}" destId="{27AA8D0A-E5BE-4899-B92E-3B9F3ECF6761}" srcOrd="0" destOrd="0" presId="urn:microsoft.com/office/officeart/2005/8/layout/orgChart1"/>
    <dgm:cxn modelId="{CDE84E6C-6B98-4635-A718-68E7DB42D27D}" type="presOf" srcId="{E5BE720E-6A4C-4192-BB91-0385DEDC20D4}" destId="{69673DAA-37E9-4568-9564-E891B37DC306}" srcOrd="0" destOrd="0" presId="urn:microsoft.com/office/officeart/2005/8/layout/orgChart1"/>
    <dgm:cxn modelId="{109AF037-0546-4EA0-AA9A-FC710B7B6870}" type="presOf" srcId="{0ACEB30C-73B8-494C-B37D-E7C8C1C3C057}" destId="{0E25A10D-2139-45EE-B752-A138630FE321}" srcOrd="0" destOrd="0" presId="urn:microsoft.com/office/officeart/2005/8/layout/orgChart1"/>
    <dgm:cxn modelId="{8648FDB0-CF26-4A5E-9352-8A0E80BCB4BF}" type="presOf" srcId="{7414FDE9-44C8-4740-BE8D-B9D96565C371}" destId="{50C5BADB-880E-4B73-9FCA-83D4CFB72BD4}" srcOrd="1" destOrd="0" presId="urn:microsoft.com/office/officeart/2005/8/layout/orgChart1"/>
    <dgm:cxn modelId="{C9A42C33-E2C1-4455-B4BB-3C21C00397E6}" type="presOf" srcId="{97F09AB6-CA67-46DB-94A4-DDF722A11E45}" destId="{5591AB4D-198B-491E-8DFA-69F38501FA23}" srcOrd="0" destOrd="0" presId="urn:microsoft.com/office/officeart/2005/8/layout/orgChart1"/>
    <dgm:cxn modelId="{C68CAB1C-2FEF-443B-BAAC-39BFE4D703FB}" type="presOf" srcId="{0CB3AE75-0CA2-4910-AF31-F49A4779B82D}" destId="{FC1F052E-43D9-4437-8B9D-56FD5D067913}" srcOrd="0" destOrd="0" presId="urn:microsoft.com/office/officeart/2005/8/layout/orgChart1"/>
    <dgm:cxn modelId="{68592D25-745E-4484-A822-529DF8F212B6}" type="presOf" srcId="{A039DEFD-E35B-4DAE-9752-C15DF7172777}" destId="{5740B40A-4486-4B69-A439-F7701E1624F3}" srcOrd="0" destOrd="0" presId="urn:microsoft.com/office/officeart/2005/8/layout/orgChart1"/>
    <dgm:cxn modelId="{EE1BB555-59BF-43FE-AFD5-3AC141BBC42C}" type="presOf" srcId="{343D5870-4762-4100-8098-D254E95CC083}" destId="{B3F543B1-FCD3-47B9-852C-AEFC26369B54}" srcOrd="0" destOrd="0" presId="urn:microsoft.com/office/officeart/2005/8/layout/orgChart1"/>
    <dgm:cxn modelId="{B513AE3B-0AE5-4FA8-88A6-611267435B28}" srcId="{F88FB027-6A01-46A0-A663-6E8C28A2A07F}" destId="{2772ADC4-433F-4936-8C41-5D0A9AA511D3}" srcOrd="1" destOrd="0" parTransId="{0ACEB30C-73B8-494C-B37D-E7C8C1C3C057}" sibTransId="{04AA5CDE-39A7-4378-ADAF-822562E31773}"/>
    <dgm:cxn modelId="{92C5DF18-DBF8-486E-B85E-57A15C3D771D}" type="presOf" srcId="{ACACA82C-C189-427B-9237-561A58EEFBE0}" destId="{35779FDE-C132-41D3-83F5-1026C14BBA51}" srcOrd="1" destOrd="0" presId="urn:microsoft.com/office/officeart/2005/8/layout/orgChart1"/>
    <dgm:cxn modelId="{9CC33C6B-3384-4CB5-9963-F4358B8725AE}" type="presOf" srcId="{49D00C2C-3973-44F9-979A-A847FFBA8BED}" destId="{92E6843C-4DA7-4D1B-841A-CC4D17FAD14D}" srcOrd="1" destOrd="0" presId="urn:microsoft.com/office/officeart/2005/8/layout/orgChart1"/>
    <dgm:cxn modelId="{3BB7332E-8FF0-4A15-829E-39949F4003E9}" srcId="{DD06A004-28E7-485E-9445-ABF8A4BBDFCB}" destId="{F88FB027-6A01-46A0-A663-6E8C28A2A07F}" srcOrd="4" destOrd="0" parTransId="{6D6302AF-7C9B-4D10-A2AC-97B1CA0B6DAA}" sibTransId="{F2867F3E-4095-4DDF-8187-7D824D543481}"/>
    <dgm:cxn modelId="{5198EA2A-0107-4392-B1EC-E8836AF65B0A}" srcId="{FD24DE31-BCBA-44F6-9AA5-397E12D27E67}" destId="{DD06A004-28E7-485E-9445-ABF8A4BBDFCB}" srcOrd="0" destOrd="0" parTransId="{4B06B3A7-A1C7-47DC-965D-90B7F5A2D142}" sibTransId="{0709D7E2-AA60-41A3-B860-E7357EE9FCB3}"/>
    <dgm:cxn modelId="{A9ED9D15-411E-42A8-8B2D-00452785399E}" type="presOf" srcId="{AD11E4E5-4381-4224-ADCB-75AF06EA131A}" destId="{B13F76E0-7561-4169-B68F-706D175B41E9}" srcOrd="1" destOrd="0" presId="urn:microsoft.com/office/officeart/2005/8/layout/orgChart1"/>
    <dgm:cxn modelId="{478E30F9-E4E1-4889-A1DD-F23B2D1F2FD4}" type="presOf" srcId="{ACACA82C-C189-427B-9237-561A58EEFBE0}" destId="{9666DA6E-53A9-44F4-BCFD-77872BE35C33}" srcOrd="0" destOrd="0" presId="urn:microsoft.com/office/officeart/2005/8/layout/orgChart1"/>
    <dgm:cxn modelId="{7A87EE62-16A8-462F-A178-68971186587E}" type="presOf" srcId="{AD11E4E5-4381-4224-ADCB-75AF06EA131A}" destId="{193D2DC1-4123-4B31-A8BD-C60AD7E60DEE}" srcOrd="0" destOrd="0" presId="urn:microsoft.com/office/officeart/2005/8/layout/orgChart1"/>
    <dgm:cxn modelId="{7676717F-296A-4604-B019-8B862F842F3C}" srcId="{F53C91BD-0D8E-43F4-97D0-ECA21C0E0288}" destId="{343D5870-4762-4100-8098-D254E95CC083}" srcOrd="1" destOrd="0" parTransId="{97F09AB6-CA67-46DB-94A4-DDF722A11E45}" sibTransId="{C51FE972-3C7E-4F0E-9093-05A3C3E33DBC}"/>
    <dgm:cxn modelId="{57CE1DE3-E86E-4D4C-8148-39F8D8E31DC5}" type="presOf" srcId="{A87713F3-8431-47B7-8D67-F5A626329036}" destId="{28356470-36E6-4482-9537-05F8007433D7}" srcOrd="0" destOrd="0" presId="urn:microsoft.com/office/officeart/2005/8/layout/orgChart1"/>
    <dgm:cxn modelId="{132A0F55-A46C-49C3-8C7A-62DBBB028D14}" type="presOf" srcId="{F88FB027-6A01-46A0-A663-6E8C28A2A07F}" destId="{FF851454-DD3D-40DD-8609-F3D10D9B81B8}" srcOrd="0" destOrd="0" presId="urn:microsoft.com/office/officeart/2005/8/layout/orgChart1"/>
    <dgm:cxn modelId="{EA17DA4F-9318-476A-8115-931CF6F526F6}" srcId="{F53C91BD-0D8E-43F4-97D0-ECA21C0E0288}" destId="{49D00C2C-3973-44F9-979A-A847FFBA8BED}" srcOrd="0" destOrd="0" parTransId="{C985673A-D22F-45CA-990D-46F0F83831A9}" sibTransId="{B2F51B3D-F076-4226-82BC-B48F7775DDA5}"/>
    <dgm:cxn modelId="{51D7530F-D36B-43B0-94BB-70361D82FFE2}" srcId="{DD06A004-28E7-485E-9445-ABF8A4BBDFCB}" destId="{AD11E4E5-4381-4224-ADCB-75AF06EA131A}" srcOrd="3" destOrd="0" parTransId="{F534A7B3-2952-4D48-ACE5-8C5521FA789D}" sibTransId="{7C449183-6775-4B43-B581-FDD2E5489C7C}"/>
    <dgm:cxn modelId="{9C55C12D-4E70-457A-ABBF-612CF377A888}" type="presOf" srcId="{7414FDE9-44C8-4740-BE8D-B9D96565C371}" destId="{FF438F18-B72E-4DFC-BEC0-518E464D4EA2}" srcOrd="0" destOrd="0" presId="urn:microsoft.com/office/officeart/2005/8/layout/orgChart1"/>
    <dgm:cxn modelId="{934D25A3-32CD-4E03-8A87-B3C708502210}" srcId="{AD11E4E5-4381-4224-ADCB-75AF06EA131A}" destId="{394FD708-10AE-416B-92DB-66E2C4C78102}" srcOrd="1" destOrd="0" parTransId="{A039DEFD-E35B-4DAE-9752-C15DF7172777}" sibTransId="{A33106A6-4A77-4DB5-B82D-492318BFC5A5}"/>
    <dgm:cxn modelId="{347A2033-F9A7-49A0-950F-65C7E23FEC0F}" type="presOf" srcId="{D3FC66F5-E265-4202-8BF1-0941E976183C}" destId="{35F008EA-99C5-409F-8788-890CA38C13C5}" srcOrd="1" destOrd="0" presId="urn:microsoft.com/office/officeart/2005/8/layout/orgChart1"/>
    <dgm:cxn modelId="{DC3F1394-1873-4312-BEB7-67CA3A77EF82}" type="presOf" srcId="{695632FD-4925-4A5E-9876-837EB30F87CC}" destId="{E91C6D79-2A89-481D-8133-E5815E1E6284}" srcOrd="0" destOrd="0" presId="urn:microsoft.com/office/officeart/2005/8/layout/orgChart1"/>
    <dgm:cxn modelId="{3A0E69D0-ABB5-41FE-8EEF-18E8EAA180A3}" srcId="{AD11E4E5-4381-4224-ADCB-75AF06EA131A}" destId="{8376E28D-2BA9-43E8-B230-6926E46A3397}" srcOrd="0" destOrd="0" parTransId="{695632FD-4925-4A5E-9876-837EB30F87CC}" sibTransId="{E6EECE6D-CE66-453C-8945-DFADD8EEA72C}"/>
    <dgm:cxn modelId="{746A7893-27D1-453A-9647-C235301EFE58}" type="presOf" srcId="{F534A7B3-2952-4D48-ACE5-8C5521FA789D}" destId="{454F8342-2D90-48DC-A789-3F7DB6458BF6}" srcOrd="0" destOrd="0" presId="urn:microsoft.com/office/officeart/2005/8/layout/orgChart1"/>
    <dgm:cxn modelId="{3916B31E-68C9-4925-A4C4-46C42BC880EE}" type="presOf" srcId="{C985673A-D22F-45CA-990D-46F0F83831A9}" destId="{A778859C-8C53-4A61-96EE-7D3F076C6172}" srcOrd="0" destOrd="0" presId="urn:microsoft.com/office/officeart/2005/8/layout/orgChart1"/>
    <dgm:cxn modelId="{DC9412B3-7A4E-4949-AA45-7DE0A989C5D4}" type="presOf" srcId="{DD06A004-28E7-485E-9445-ABF8A4BBDFCB}" destId="{267F59B4-49BF-4F1F-BBC5-95B32CB8797B}" srcOrd="0" destOrd="0" presId="urn:microsoft.com/office/officeart/2005/8/layout/orgChart1"/>
    <dgm:cxn modelId="{55C219A8-6D8A-4671-B89C-0ACC699D7322}" srcId="{D3FC66F5-E265-4202-8BF1-0941E976183C}" destId="{3A8264E8-5864-4512-BC78-75C292032C55}" srcOrd="0" destOrd="0" parTransId="{0CB3AE75-0CA2-4910-AF31-F49A4779B82D}" sibTransId="{ED527AFC-BDBE-41EE-92FF-7C719D98AF43}"/>
    <dgm:cxn modelId="{A8B84D3E-16D2-47F8-B95D-924C91C5FDA0}" type="presOf" srcId="{F88FB027-6A01-46A0-A663-6E8C28A2A07F}" destId="{D94EF2FB-1DA4-4C83-B2CA-B20FA97FC88C}" srcOrd="1" destOrd="0" presId="urn:microsoft.com/office/officeart/2005/8/layout/orgChart1"/>
    <dgm:cxn modelId="{744FCB4C-0DFC-4E18-8C94-E6732B31F228}" type="presOf" srcId="{372EB9A1-F5B2-48FC-8DD6-FFE7A6AA1E24}" destId="{1907A7F9-84D1-4A5E-B1CF-B0B08508ADBF}" srcOrd="0" destOrd="0" presId="urn:microsoft.com/office/officeart/2005/8/layout/orgChart1"/>
    <dgm:cxn modelId="{9156034A-E398-48D5-8DFA-65243D626873}" type="presOf" srcId="{2772ADC4-433F-4936-8C41-5D0A9AA511D3}" destId="{BBFE1302-D12A-4914-91F2-F38267CD17D2}" srcOrd="1" destOrd="0" presId="urn:microsoft.com/office/officeart/2005/8/layout/orgChart1"/>
    <dgm:cxn modelId="{7B864FE8-5834-4980-A84A-8945CC587998}" type="presOf" srcId="{394FD708-10AE-416B-92DB-66E2C4C78102}" destId="{AA7CE1E7-4745-4D34-80F5-E33CB2C0A33D}" srcOrd="0" destOrd="0" presId="urn:microsoft.com/office/officeart/2005/8/layout/orgChart1"/>
    <dgm:cxn modelId="{1828130D-8855-49CA-A74E-B4863904D441}" type="presOf" srcId="{343D5870-4762-4100-8098-D254E95CC083}" destId="{E3619E0F-194F-4BC2-B5CA-D5A6A0766AAD}" srcOrd="1" destOrd="0" presId="urn:microsoft.com/office/officeart/2005/8/layout/orgChart1"/>
    <dgm:cxn modelId="{E4FC3E47-0E11-453D-9AE3-0AAAD8789EBD}" type="presOf" srcId="{715F70B0-5B55-4AB9-B7E9-84FFC567CFA6}" destId="{FEB98B3B-A52F-421C-A9ED-49B01963441E}" srcOrd="0" destOrd="0" presId="urn:microsoft.com/office/officeart/2005/8/layout/orgChart1"/>
    <dgm:cxn modelId="{237819C2-135A-410E-BD45-F850ADA0333E}" type="presOf" srcId="{2772ADC4-433F-4936-8C41-5D0A9AA511D3}" destId="{D0ECE0DD-1129-4113-ADC9-F51ECB12F8B5}" srcOrd="0" destOrd="0" presId="urn:microsoft.com/office/officeart/2005/8/layout/orgChart1"/>
    <dgm:cxn modelId="{38552D8D-6DD4-42D3-BBA8-F8108AA6C2A3}" type="presOf" srcId="{F53C91BD-0D8E-43F4-97D0-ECA21C0E0288}" destId="{DF42ED0E-2103-4E1A-BC4A-B2171BD2DA02}" srcOrd="0" destOrd="0" presId="urn:microsoft.com/office/officeart/2005/8/layout/orgChart1"/>
    <dgm:cxn modelId="{3389A91B-1589-4DA7-ABFE-6726F0D1DFBF}" type="presOf" srcId="{3A8264E8-5864-4512-BC78-75C292032C55}" destId="{A3D77C99-8DD8-4DFA-8D03-8D36D54BB52A}" srcOrd="1" destOrd="0" presId="urn:microsoft.com/office/officeart/2005/8/layout/orgChart1"/>
    <dgm:cxn modelId="{E383DEA7-F709-4BC9-B3A6-B0C960FC948C}" type="presOf" srcId="{D3FC66F5-E265-4202-8BF1-0941E976183C}" destId="{7FDE0E55-1854-4E59-AFA9-1B8AA351CB19}" srcOrd="0" destOrd="0" presId="urn:microsoft.com/office/officeart/2005/8/layout/orgChart1"/>
    <dgm:cxn modelId="{E3087DAE-DEC5-4FD2-80C4-77AD5D8EFD93}" type="presOf" srcId="{3B2677CA-BC60-4C11-8ED2-987775B78631}" destId="{DAB588D2-8C0C-41DF-B21C-C84C8FF3F0B4}" srcOrd="0" destOrd="0" presId="urn:microsoft.com/office/officeart/2005/8/layout/orgChart1"/>
    <dgm:cxn modelId="{23E61012-E0B0-48F7-8851-C01EA75D7548}" type="presOf" srcId="{B91FE413-729D-4189-8153-78C61F8C9F54}" destId="{4913F256-A64F-4364-A1D7-616E05DE875A}" srcOrd="1" destOrd="0" presId="urn:microsoft.com/office/officeart/2005/8/layout/orgChart1"/>
    <dgm:cxn modelId="{8F8E6232-EE3C-4535-8C9D-923AAC849105}" type="presOf" srcId="{FD24DE31-BCBA-44F6-9AA5-397E12D27E67}" destId="{C38F9B1C-3F94-4916-9D52-AC2EA85C150F}" srcOrd="0" destOrd="0" presId="urn:microsoft.com/office/officeart/2005/8/layout/orgChart1"/>
    <dgm:cxn modelId="{FF74BBD6-5EB3-443C-9EF8-1F8D98903A04}" type="presOf" srcId="{6D6302AF-7C9B-4D10-A2AC-97B1CA0B6DAA}" destId="{2EF56E5A-C1BE-4096-8A22-75C6882F338F}" srcOrd="0" destOrd="0" presId="urn:microsoft.com/office/officeart/2005/8/layout/orgChart1"/>
    <dgm:cxn modelId="{495F2D62-E9A0-4704-B495-9FE4F8AE323A}" type="presParOf" srcId="{C38F9B1C-3F94-4916-9D52-AC2EA85C150F}" destId="{EA3DDA25-F877-4790-8F9A-4E323BEA90C1}" srcOrd="0" destOrd="0" presId="urn:microsoft.com/office/officeart/2005/8/layout/orgChart1"/>
    <dgm:cxn modelId="{A72F6962-BFBF-4CC9-9263-78DFD270DE1F}" type="presParOf" srcId="{EA3DDA25-F877-4790-8F9A-4E323BEA90C1}" destId="{AD837753-816B-4CA1-B3E6-EB5C2073CAD4}" srcOrd="0" destOrd="0" presId="urn:microsoft.com/office/officeart/2005/8/layout/orgChart1"/>
    <dgm:cxn modelId="{DF85B9CA-14C7-47A3-8319-47EEBFF05B09}" type="presParOf" srcId="{AD837753-816B-4CA1-B3E6-EB5C2073CAD4}" destId="{267F59B4-49BF-4F1F-BBC5-95B32CB8797B}" srcOrd="0" destOrd="0" presId="urn:microsoft.com/office/officeart/2005/8/layout/orgChart1"/>
    <dgm:cxn modelId="{FB02E6D9-DE9C-428B-8B11-F83F84E58BEB}" type="presParOf" srcId="{AD837753-816B-4CA1-B3E6-EB5C2073CAD4}" destId="{338FA85A-459C-4E23-866B-5EC0C70E4D16}" srcOrd="1" destOrd="0" presId="urn:microsoft.com/office/officeart/2005/8/layout/orgChart1"/>
    <dgm:cxn modelId="{37831909-F94F-47E3-BB09-F8AF9AB7FB3C}" type="presParOf" srcId="{EA3DDA25-F877-4790-8F9A-4E323BEA90C1}" destId="{F90B5D2F-A094-4A36-8F4C-C280D8F08DE4}" srcOrd="1" destOrd="0" presId="urn:microsoft.com/office/officeart/2005/8/layout/orgChart1"/>
    <dgm:cxn modelId="{330784EC-42CA-4981-849A-D5E79AE4B3CC}" type="presParOf" srcId="{F90B5D2F-A094-4A36-8F4C-C280D8F08DE4}" destId="{69673DAA-37E9-4568-9564-E891B37DC306}" srcOrd="0" destOrd="0" presId="urn:microsoft.com/office/officeart/2005/8/layout/orgChart1"/>
    <dgm:cxn modelId="{F5C9CCA3-22F0-4C54-94EE-E7615A238A83}" type="presParOf" srcId="{F90B5D2F-A094-4A36-8F4C-C280D8F08DE4}" destId="{5DDD046C-BB24-4725-B63D-4D02462E7FAC}" srcOrd="1" destOrd="0" presId="urn:microsoft.com/office/officeart/2005/8/layout/orgChart1"/>
    <dgm:cxn modelId="{589FB0ED-3773-49DD-84D5-831B013F6AA4}" type="presParOf" srcId="{5DDD046C-BB24-4725-B63D-4D02462E7FAC}" destId="{1DD2D2BE-6D71-4552-A4C9-302565DE6C1F}" srcOrd="0" destOrd="0" presId="urn:microsoft.com/office/officeart/2005/8/layout/orgChart1"/>
    <dgm:cxn modelId="{E37D6F67-E774-40CA-9C80-60CE5A353208}" type="presParOf" srcId="{1DD2D2BE-6D71-4552-A4C9-302565DE6C1F}" destId="{DF42ED0E-2103-4E1A-BC4A-B2171BD2DA02}" srcOrd="0" destOrd="0" presId="urn:microsoft.com/office/officeart/2005/8/layout/orgChart1"/>
    <dgm:cxn modelId="{9DF554AA-3463-4E06-9F63-E4750D9615DC}" type="presParOf" srcId="{1DD2D2BE-6D71-4552-A4C9-302565DE6C1F}" destId="{751CF366-3764-4BD6-856A-63DCFC1B998B}" srcOrd="1" destOrd="0" presId="urn:microsoft.com/office/officeart/2005/8/layout/orgChart1"/>
    <dgm:cxn modelId="{40ECFFBC-49F4-4B34-BE74-B29A8DCF6278}" type="presParOf" srcId="{5DDD046C-BB24-4725-B63D-4D02462E7FAC}" destId="{020DE923-203E-4707-BE67-7F3D1BE53CED}" srcOrd="1" destOrd="0" presId="urn:microsoft.com/office/officeart/2005/8/layout/orgChart1"/>
    <dgm:cxn modelId="{88642667-224D-43F1-A2C5-1D84ED2A2315}" type="presParOf" srcId="{020DE923-203E-4707-BE67-7F3D1BE53CED}" destId="{A778859C-8C53-4A61-96EE-7D3F076C6172}" srcOrd="0" destOrd="0" presId="urn:microsoft.com/office/officeart/2005/8/layout/orgChart1"/>
    <dgm:cxn modelId="{E102D437-620E-43F8-9C1A-DE90DD692243}" type="presParOf" srcId="{020DE923-203E-4707-BE67-7F3D1BE53CED}" destId="{57FBDA9B-1B0E-403A-A84A-C1F1C9013B07}" srcOrd="1" destOrd="0" presId="urn:microsoft.com/office/officeart/2005/8/layout/orgChart1"/>
    <dgm:cxn modelId="{2AE68D8D-A2B0-4F85-82B8-0105D39D9D5E}" type="presParOf" srcId="{57FBDA9B-1B0E-403A-A84A-C1F1C9013B07}" destId="{3C629EAD-5760-4D7D-8749-058DFE28E39A}" srcOrd="0" destOrd="0" presId="urn:microsoft.com/office/officeart/2005/8/layout/orgChart1"/>
    <dgm:cxn modelId="{EFD21604-7267-490F-9AB8-8A0120299536}" type="presParOf" srcId="{3C629EAD-5760-4D7D-8749-058DFE28E39A}" destId="{B2535919-AC5D-409E-83CF-D071A6E126D9}" srcOrd="0" destOrd="0" presId="urn:microsoft.com/office/officeart/2005/8/layout/orgChart1"/>
    <dgm:cxn modelId="{1B9B5DAE-16D8-4CE6-AAE7-0A8192A3359A}" type="presParOf" srcId="{3C629EAD-5760-4D7D-8749-058DFE28E39A}" destId="{92E6843C-4DA7-4D1B-841A-CC4D17FAD14D}" srcOrd="1" destOrd="0" presId="urn:microsoft.com/office/officeart/2005/8/layout/orgChart1"/>
    <dgm:cxn modelId="{3C3B7EB6-0797-4712-9104-B98C122F1F93}" type="presParOf" srcId="{57FBDA9B-1B0E-403A-A84A-C1F1C9013B07}" destId="{BD407027-95E0-4BB4-B011-9C9B15DB33A9}" srcOrd="1" destOrd="0" presId="urn:microsoft.com/office/officeart/2005/8/layout/orgChart1"/>
    <dgm:cxn modelId="{F5302CCA-8ED1-4205-A13E-9DF4ADC89521}" type="presParOf" srcId="{57FBDA9B-1B0E-403A-A84A-C1F1C9013B07}" destId="{2EF7F65D-A845-425D-A39E-98FDD9196A21}" srcOrd="2" destOrd="0" presId="urn:microsoft.com/office/officeart/2005/8/layout/orgChart1"/>
    <dgm:cxn modelId="{CD84595A-71CB-44F3-9E4A-546C500927C5}" type="presParOf" srcId="{020DE923-203E-4707-BE67-7F3D1BE53CED}" destId="{5591AB4D-198B-491E-8DFA-69F38501FA23}" srcOrd="2" destOrd="0" presId="urn:microsoft.com/office/officeart/2005/8/layout/orgChart1"/>
    <dgm:cxn modelId="{D271C489-A68F-4CAF-9F8E-19CB14206446}" type="presParOf" srcId="{020DE923-203E-4707-BE67-7F3D1BE53CED}" destId="{6DDD144B-FC49-4F8C-AE70-C1B6246FCD8B}" srcOrd="3" destOrd="0" presId="urn:microsoft.com/office/officeart/2005/8/layout/orgChart1"/>
    <dgm:cxn modelId="{97468CC7-6301-4CFE-9C0E-7A326418220E}" type="presParOf" srcId="{6DDD144B-FC49-4F8C-AE70-C1B6246FCD8B}" destId="{63D51E31-48B8-487B-A2E4-F0EFF7864E2C}" srcOrd="0" destOrd="0" presId="urn:microsoft.com/office/officeart/2005/8/layout/orgChart1"/>
    <dgm:cxn modelId="{ADF4CC05-2CE2-46EE-98C1-E3CF735FACA0}" type="presParOf" srcId="{63D51E31-48B8-487B-A2E4-F0EFF7864E2C}" destId="{B3F543B1-FCD3-47B9-852C-AEFC26369B54}" srcOrd="0" destOrd="0" presId="urn:microsoft.com/office/officeart/2005/8/layout/orgChart1"/>
    <dgm:cxn modelId="{3F5F4652-5BA9-4DE4-8C1B-B7AE1673D422}" type="presParOf" srcId="{63D51E31-48B8-487B-A2E4-F0EFF7864E2C}" destId="{E3619E0F-194F-4BC2-B5CA-D5A6A0766AAD}" srcOrd="1" destOrd="0" presId="urn:microsoft.com/office/officeart/2005/8/layout/orgChart1"/>
    <dgm:cxn modelId="{B87305BB-D84E-464A-B0D9-0DDFC14F00C2}" type="presParOf" srcId="{6DDD144B-FC49-4F8C-AE70-C1B6246FCD8B}" destId="{DE2C68D7-71A2-4B35-82A6-E0A4EE68ED0F}" srcOrd="1" destOrd="0" presId="urn:microsoft.com/office/officeart/2005/8/layout/orgChart1"/>
    <dgm:cxn modelId="{670EF4DC-033B-412E-9369-3924D66E876F}" type="presParOf" srcId="{6DDD144B-FC49-4F8C-AE70-C1B6246FCD8B}" destId="{AA22D010-D80C-454F-964F-C33C6EA000FE}" srcOrd="2" destOrd="0" presId="urn:microsoft.com/office/officeart/2005/8/layout/orgChart1"/>
    <dgm:cxn modelId="{09AABB50-4CB2-47C8-96F4-3587258E83D3}" type="presParOf" srcId="{5DDD046C-BB24-4725-B63D-4D02462E7FAC}" destId="{C4027569-4483-41CA-BD95-AE4869ECF193}" srcOrd="2" destOrd="0" presId="urn:microsoft.com/office/officeart/2005/8/layout/orgChart1"/>
    <dgm:cxn modelId="{F6294EAC-6065-4024-A310-48E8B1499385}" type="presParOf" srcId="{F90B5D2F-A094-4A36-8F4C-C280D8F08DE4}" destId="{1907A7F9-84D1-4A5E-B1CF-B0B08508ADBF}" srcOrd="2" destOrd="0" presId="urn:microsoft.com/office/officeart/2005/8/layout/orgChart1"/>
    <dgm:cxn modelId="{BC2CDAD8-2182-4820-896B-A1EC0955376A}" type="presParOf" srcId="{F90B5D2F-A094-4A36-8F4C-C280D8F08DE4}" destId="{F209390F-A793-4245-9CDE-53A5285FE647}" srcOrd="3" destOrd="0" presId="urn:microsoft.com/office/officeart/2005/8/layout/orgChart1"/>
    <dgm:cxn modelId="{AEF8E4D5-03AA-4231-8C67-A52F72251A68}" type="presParOf" srcId="{F209390F-A793-4245-9CDE-53A5285FE647}" destId="{D442B65A-8F49-466A-93E3-EF975DD7E588}" srcOrd="0" destOrd="0" presId="urn:microsoft.com/office/officeart/2005/8/layout/orgChart1"/>
    <dgm:cxn modelId="{FD66B2F3-DF76-45ED-B871-0F1FD641ECDA}" type="presParOf" srcId="{D442B65A-8F49-466A-93E3-EF975DD7E588}" destId="{7FDE0E55-1854-4E59-AFA9-1B8AA351CB19}" srcOrd="0" destOrd="0" presId="urn:microsoft.com/office/officeart/2005/8/layout/orgChart1"/>
    <dgm:cxn modelId="{AC5527F8-FEAE-4714-9032-6FEA16A33383}" type="presParOf" srcId="{D442B65A-8F49-466A-93E3-EF975DD7E588}" destId="{35F008EA-99C5-409F-8788-890CA38C13C5}" srcOrd="1" destOrd="0" presId="urn:microsoft.com/office/officeart/2005/8/layout/orgChart1"/>
    <dgm:cxn modelId="{116149E3-D85C-4036-B26B-8FD557F50EDB}" type="presParOf" srcId="{F209390F-A793-4245-9CDE-53A5285FE647}" destId="{6E25A48D-7FC7-4C40-B626-0B857D807832}" srcOrd="1" destOrd="0" presId="urn:microsoft.com/office/officeart/2005/8/layout/orgChart1"/>
    <dgm:cxn modelId="{B22C496B-BA3C-470A-87D6-F634107422C1}" type="presParOf" srcId="{6E25A48D-7FC7-4C40-B626-0B857D807832}" destId="{FC1F052E-43D9-4437-8B9D-56FD5D067913}" srcOrd="0" destOrd="0" presId="urn:microsoft.com/office/officeart/2005/8/layout/orgChart1"/>
    <dgm:cxn modelId="{7A1E1D74-06A2-461D-A29D-CDDBCA233CEC}" type="presParOf" srcId="{6E25A48D-7FC7-4C40-B626-0B857D807832}" destId="{5D9BF95E-DC83-4515-9F39-B5DB32E00671}" srcOrd="1" destOrd="0" presId="urn:microsoft.com/office/officeart/2005/8/layout/orgChart1"/>
    <dgm:cxn modelId="{A4E7FBC0-8764-4997-8443-89D4D7D54A09}" type="presParOf" srcId="{5D9BF95E-DC83-4515-9F39-B5DB32E00671}" destId="{33AE19D3-AAE3-479F-A2C7-035AF7EC95C8}" srcOrd="0" destOrd="0" presId="urn:microsoft.com/office/officeart/2005/8/layout/orgChart1"/>
    <dgm:cxn modelId="{7DDBEE8E-FC08-48DD-AC21-FEF17BA86013}" type="presParOf" srcId="{33AE19D3-AAE3-479F-A2C7-035AF7EC95C8}" destId="{F6E6F25D-BF85-451E-8E6F-BA59BCB39E29}" srcOrd="0" destOrd="0" presId="urn:microsoft.com/office/officeart/2005/8/layout/orgChart1"/>
    <dgm:cxn modelId="{7FBEF0F7-0A67-42CA-9FE9-D143C997ED59}" type="presParOf" srcId="{33AE19D3-AAE3-479F-A2C7-035AF7EC95C8}" destId="{A3D77C99-8DD8-4DFA-8D03-8D36D54BB52A}" srcOrd="1" destOrd="0" presId="urn:microsoft.com/office/officeart/2005/8/layout/orgChart1"/>
    <dgm:cxn modelId="{A5EA3DA3-A52E-4F8E-AFE8-2EB246280B31}" type="presParOf" srcId="{5D9BF95E-DC83-4515-9F39-B5DB32E00671}" destId="{BFA8495A-B668-48A1-96EB-C8D9CBE246A9}" srcOrd="1" destOrd="0" presId="urn:microsoft.com/office/officeart/2005/8/layout/orgChart1"/>
    <dgm:cxn modelId="{950237D6-2516-425A-BAAC-505F7E5C9626}" type="presParOf" srcId="{5D9BF95E-DC83-4515-9F39-B5DB32E00671}" destId="{9A998ACF-05CF-44EB-9538-9222D212AC3B}" srcOrd="2" destOrd="0" presId="urn:microsoft.com/office/officeart/2005/8/layout/orgChart1"/>
    <dgm:cxn modelId="{C5437C7A-2F73-4B84-AD2E-6B12F1A1E9A5}" type="presParOf" srcId="{6E25A48D-7FC7-4C40-B626-0B857D807832}" destId="{28356470-36E6-4482-9537-05F8007433D7}" srcOrd="2" destOrd="0" presId="urn:microsoft.com/office/officeart/2005/8/layout/orgChart1"/>
    <dgm:cxn modelId="{89D9EEDE-86BB-45CD-938C-C0A77E936ACA}" type="presParOf" srcId="{6E25A48D-7FC7-4C40-B626-0B857D807832}" destId="{B61716F3-EC18-4C53-97AD-6C00F8834D49}" srcOrd="3" destOrd="0" presId="urn:microsoft.com/office/officeart/2005/8/layout/orgChart1"/>
    <dgm:cxn modelId="{E4AA9B97-942A-4D2B-964F-494B4139EEB1}" type="presParOf" srcId="{B61716F3-EC18-4C53-97AD-6C00F8834D49}" destId="{D17FC8DA-2AB6-4A71-A1D2-ACF7731524B8}" srcOrd="0" destOrd="0" presId="urn:microsoft.com/office/officeart/2005/8/layout/orgChart1"/>
    <dgm:cxn modelId="{58248FA2-6EC4-4FA4-9285-FA2B607FCAB6}" type="presParOf" srcId="{D17FC8DA-2AB6-4A71-A1D2-ACF7731524B8}" destId="{9666DA6E-53A9-44F4-BCFD-77872BE35C33}" srcOrd="0" destOrd="0" presId="urn:microsoft.com/office/officeart/2005/8/layout/orgChart1"/>
    <dgm:cxn modelId="{7D7CC50F-AF19-4614-8521-FAC41D02CDD1}" type="presParOf" srcId="{D17FC8DA-2AB6-4A71-A1D2-ACF7731524B8}" destId="{35779FDE-C132-41D3-83F5-1026C14BBA51}" srcOrd="1" destOrd="0" presId="urn:microsoft.com/office/officeart/2005/8/layout/orgChart1"/>
    <dgm:cxn modelId="{3BFD27E4-EE94-44B2-8691-BF5138FA6AE5}" type="presParOf" srcId="{B61716F3-EC18-4C53-97AD-6C00F8834D49}" destId="{73551B8C-1936-4599-A403-6FE38A9DD520}" srcOrd="1" destOrd="0" presId="urn:microsoft.com/office/officeart/2005/8/layout/orgChart1"/>
    <dgm:cxn modelId="{815C5A96-B193-45F6-95AE-AA462CC5DCAB}" type="presParOf" srcId="{B61716F3-EC18-4C53-97AD-6C00F8834D49}" destId="{EF0AD494-7EE5-4321-9231-B6B3E165BB9F}" srcOrd="2" destOrd="0" presId="urn:microsoft.com/office/officeart/2005/8/layout/orgChart1"/>
    <dgm:cxn modelId="{21675230-F5CC-455A-9BAF-2552C1ED9E79}" type="presParOf" srcId="{F209390F-A793-4245-9CDE-53A5285FE647}" destId="{0A39153D-C997-4353-8518-BC02921FD07D}" srcOrd="2" destOrd="0" presId="urn:microsoft.com/office/officeart/2005/8/layout/orgChart1"/>
    <dgm:cxn modelId="{A80BB277-FCCA-480E-97FA-3061B3022598}" type="presParOf" srcId="{F90B5D2F-A094-4A36-8F4C-C280D8F08DE4}" destId="{454F8342-2D90-48DC-A789-3F7DB6458BF6}" srcOrd="4" destOrd="0" presId="urn:microsoft.com/office/officeart/2005/8/layout/orgChart1"/>
    <dgm:cxn modelId="{8582F7FB-7E4E-4702-998F-B960569E2468}" type="presParOf" srcId="{F90B5D2F-A094-4A36-8F4C-C280D8F08DE4}" destId="{A65C873F-EF46-42E7-B157-27CC2713BAF9}" srcOrd="5" destOrd="0" presId="urn:microsoft.com/office/officeart/2005/8/layout/orgChart1"/>
    <dgm:cxn modelId="{FAB6E472-F49D-4295-8E31-D0780615C877}" type="presParOf" srcId="{A65C873F-EF46-42E7-B157-27CC2713BAF9}" destId="{D1D9F3D1-6D1E-4E84-80BB-695CA4E136AA}" srcOrd="0" destOrd="0" presId="urn:microsoft.com/office/officeart/2005/8/layout/orgChart1"/>
    <dgm:cxn modelId="{C9257D75-B7C8-4C5C-AB2A-C1136642E814}" type="presParOf" srcId="{D1D9F3D1-6D1E-4E84-80BB-695CA4E136AA}" destId="{193D2DC1-4123-4B31-A8BD-C60AD7E60DEE}" srcOrd="0" destOrd="0" presId="urn:microsoft.com/office/officeart/2005/8/layout/orgChart1"/>
    <dgm:cxn modelId="{A2E69A05-41C3-438B-8596-247E20228039}" type="presParOf" srcId="{D1D9F3D1-6D1E-4E84-80BB-695CA4E136AA}" destId="{B13F76E0-7561-4169-B68F-706D175B41E9}" srcOrd="1" destOrd="0" presId="urn:microsoft.com/office/officeart/2005/8/layout/orgChart1"/>
    <dgm:cxn modelId="{31A5BFDE-D280-4510-BF91-581223B77078}" type="presParOf" srcId="{A65C873F-EF46-42E7-B157-27CC2713BAF9}" destId="{54EA7AAD-7703-41C9-A76C-9ADEB170091B}" srcOrd="1" destOrd="0" presId="urn:microsoft.com/office/officeart/2005/8/layout/orgChart1"/>
    <dgm:cxn modelId="{E0B8C5E2-A3C9-4822-94E7-4BFB6652AE5F}" type="presParOf" srcId="{54EA7AAD-7703-41C9-A76C-9ADEB170091B}" destId="{E91C6D79-2A89-481D-8133-E5815E1E6284}" srcOrd="0" destOrd="0" presId="urn:microsoft.com/office/officeart/2005/8/layout/orgChart1"/>
    <dgm:cxn modelId="{D4C61EED-68A6-49B3-AA2D-46A0BE25CA6C}" type="presParOf" srcId="{54EA7AAD-7703-41C9-A76C-9ADEB170091B}" destId="{C9A6C640-26E3-48FF-8F6C-E0782F74FDEE}" srcOrd="1" destOrd="0" presId="urn:microsoft.com/office/officeart/2005/8/layout/orgChart1"/>
    <dgm:cxn modelId="{61070F24-DF42-4B01-865A-B59684F88B73}" type="presParOf" srcId="{C9A6C640-26E3-48FF-8F6C-E0782F74FDEE}" destId="{7491B7DC-720E-46A5-BD03-ACC9C0A3F5A8}" srcOrd="0" destOrd="0" presId="urn:microsoft.com/office/officeart/2005/8/layout/orgChart1"/>
    <dgm:cxn modelId="{514034FC-AC4B-49F5-B159-9B338F4A76A6}" type="presParOf" srcId="{7491B7DC-720E-46A5-BD03-ACC9C0A3F5A8}" destId="{27AA8D0A-E5BE-4899-B92E-3B9F3ECF6761}" srcOrd="0" destOrd="0" presId="urn:microsoft.com/office/officeart/2005/8/layout/orgChart1"/>
    <dgm:cxn modelId="{E9921539-2242-4E08-B2E3-73E5233C27CE}" type="presParOf" srcId="{7491B7DC-720E-46A5-BD03-ACC9C0A3F5A8}" destId="{11B46923-B722-4D86-8E45-5334BE2ED889}" srcOrd="1" destOrd="0" presId="urn:microsoft.com/office/officeart/2005/8/layout/orgChart1"/>
    <dgm:cxn modelId="{C595101A-F5D9-45CE-8744-EAD408486A47}" type="presParOf" srcId="{C9A6C640-26E3-48FF-8F6C-E0782F74FDEE}" destId="{B54B6891-563E-4DBA-A5A9-6D535C1AFA6B}" srcOrd="1" destOrd="0" presId="urn:microsoft.com/office/officeart/2005/8/layout/orgChart1"/>
    <dgm:cxn modelId="{511E19A3-1803-4B45-9A95-B37A517D4579}" type="presParOf" srcId="{C9A6C640-26E3-48FF-8F6C-E0782F74FDEE}" destId="{19A5BA35-5016-4200-B366-6AEC5AE12A9C}" srcOrd="2" destOrd="0" presId="urn:microsoft.com/office/officeart/2005/8/layout/orgChart1"/>
    <dgm:cxn modelId="{707F13E5-B10D-4670-BEDD-F1A2C54564B0}" type="presParOf" srcId="{54EA7AAD-7703-41C9-A76C-9ADEB170091B}" destId="{5740B40A-4486-4B69-A439-F7701E1624F3}" srcOrd="2" destOrd="0" presId="urn:microsoft.com/office/officeart/2005/8/layout/orgChart1"/>
    <dgm:cxn modelId="{12ED2529-2EE7-4023-850D-6CC446171C87}" type="presParOf" srcId="{54EA7AAD-7703-41C9-A76C-9ADEB170091B}" destId="{C1436080-DA18-4731-B796-14BFC9827FB0}" srcOrd="3" destOrd="0" presId="urn:microsoft.com/office/officeart/2005/8/layout/orgChart1"/>
    <dgm:cxn modelId="{D1BB0FF1-8C23-4958-9B29-A3D98465A5B0}" type="presParOf" srcId="{C1436080-DA18-4731-B796-14BFC9827FB0}" destId="{4D4DFA7C-B483-422A-B2BB-A09D9615DFB5}" srcOrd="0" destOrd="0" presId="urn:microsoft.com/office/officeart/2005/8/layout/orgChart1"/>
    <dgm:cxn modelId="{A7C4166E-F714-487E-B448-B833207467E2}" type="presParOf" srcId="{4D4DFA7C-B483-422A-B2BB-A09D9615DFB5}" destId="{AA7CE1E7-4745-4D34-80F5-E33CB2C0A33D}" srcOrd="0" destOrd="0" presId="urn:microsoft.com/office/officeart/2005/8/layout/orgChart1"/>
    <dgm:cxn modelId="{5F08374B-8F1C-409B-9118-D76BD0CFBFDE}" type="presParOf" srcId="{4D4DFA7C-B483-422A-B2BB-A09D9615DFB5}" destId="{3095818C-836D-4A72-80E7-27E500419904}" srcOrd="1" destOrd="0" presId="urn:microsoft.com/office/officeart/2005/8/layout/orgChart1"/>
    <dgm:cxn modelId="{986B9283-77E3-4EC3-9506-0BA24B192F8C}" type="presParOf" srcId="{C1436080-DA18-4731-B796-14BFC9827FB0}" destId="{60954BB3-F3A9-4FF1-95A8-629D9328A689}" srcOrd="1" destOrd="0" presId="urn:microsoft.com/office/officeart/2005/8/layout/orgChart1"/>
    <dgm:cxn modelId="{5D6AAEB5-AA55-4F3F-A2E8-A32C6C89FAB8}" type="presParOf" srcId="{C1436080-DA18-4731-B796-14BFC9827FB0}" destId="{BD6EEE0A-27DD-4869-BFD0-236FD6272A92}" srcOrd="2" destOrd="0" presId="urn:microsoft.com/office/officeart/2005/8/layout/orgChart1"/>
    <dgm:cxn modelId="{81552C25-818E-47F5-AC63-5B3A6FD1F2E0}" type="presParOf" srcId="{A65C873F-EF46-42E7-B157-27CC2713BAF9}" destId="{D5A67BBB-BEF1-4BDD-AB6B-7029C941258C}" srcOrd="2" destOrd="0" presId="urn:microsoft.com/office/officeart/2005/8/layout/orgChart1"/>
    <dgm:cxn modelId="{F8AC695F-395F-424C-8C87-78E89211FBE3}" type="presParOf" srcId="{F90B5D2F-A094-4A36-8F4C-C280D8F08DE4}" destId="{2EF56E5A-C1BE-4096-8A22-75C6882F338F}" srcOrd="6" destOrd="0" presId="urn:microsoft.com/office/officeart/2005/8/layout/orgChart1"/>
    <dgm:cxn modelId="{B26E88EE-373C-4BD8-B493-FC2A55392994}" type="presParOf" srcId="{F90B5D2F-A094-4A36-8F4C-C280D8F08DE4}" destId="{0CD72F75-9CA0-4ACD-9F16-D795E1EAAE0E}" srcOrd="7" destOrd="0" presId="urn:microsoft.com/office/officeart/2005/8/layout/orgChart1"/>
    <dgm:cxn modelId="{D2A45908-64DF-47DE-BE07-9C7084AD8D2E}" type="presParOf" srcId="{0CD72F75-9CA0-4ACD-9F16-D795E1EAAE0E}" destId="{C0CFD105-92F4-423D-945E-63613A55B3DA}" srcOrd="0" destOrd="0" presId="urn:microsoft.com/office/officeart/2005/8/layout/orgChart1"/>
    <dgm:cxn modelId="{B882A15B-F6EB-41B9-B109-7BB57C09F1BD}" type="presParOf" srcId="{C0CFD105-92F4-423D-945E-63613A55B3DA}" destId="{FF851454-DD3D-40DD-8609-F3D10D9B81B8}" srcOrd="0" destOrd="0" presId="urn:microsoft.com/office/officeart/2005/8/layout/orgChart1"/>
    <dgm:cxn modelId="{FEACFD2A-F8A3-44C7-92A1-8BB16F552C4C}" type="presParOf" srcId="{C0CFD105-92F4-423D-945E-63613A55B3DA}" destId="{D94EF2FB-1DA4-4C83-B2CA-B20FA97FC88C}" srcOrd="1" destOrd="0" presId="urn:microsoft.com/office/officeart/2005/8/layout/orgChart1"/>
    <dgm:cxn modelId="{B985D209-B082-4210-A73C-9D1E50DD6EB7}" type="presParOf" srcId="{0CD72F75-9CA0-4ACD-9F16-D795E1EAAE0E}" destId="{7B758F1B-C679-4905-86E3-C6EF7FA3E46A}" srcOrd="1" destOrd="0" presId="urn:microsoft.com/office/officeart/2005/8/layout/orgChart1"/>
    <dgm:cxn modelId="{286403D2-8047-487B-ABC8-F2BDD7ED2713}" type="presParOf" srcId="{7B758F1B-C679-4905-86E3-C6EF7FA3E46A}" destId="{DAB588D2-8C0C-41DF-B21C-C84C8FF3F0B4}" srcOrd="0" destOrd="0" presId="urn:microsoft.com/office/officeart/2005/8/layout/orgChart1"/>
    <dgm:cxn modelId="{DF8F0968-6B1C-44A1-8DF7-8B8AA024AAC8}" type="presParOf" srcId="{7B758F1B-C679-4905-86E3-C6EF7FA3E46A}" destId="{5C5207F7-7CAC-44F6-8D5A-507FF7597412}" srcOrd="1" destOrd="0" presId="urn:microsoft.com/office/officeart/2005/8/layout/orgChart1"/>
    <dgm:cxn modelId="{604846C7-3C5D-49E4-80C6-6D667FA07A51}" type="presParOf" srcId="{5C5207F7-7CAC-44F6-8D5A-507FF7597412}" destId="{E631F210-3E7F-4619-BD96-AA8021076CDE}" srcOrd="0" destOrd="0" presId="urn:microsoft.com/office/officeart/2005/8/layout/orgChart1"/>
    <dgm:cxn modelId="{765F4213-CE57-4609-8C3B-9BAA5905E4D7}" type="presParOf" srcId="{E631F210-3E7F-4619-BD96-AA8021076CDE}" destId="{FF438F18-B72E-4DFC-BEC0-518E464D4EA2}" srcOrd="0" destOrd="0" presId="urn:microsoft.com/office/officeart/2005/8/layout/orgChart1"/>
    <dgm:cxn modelId="{31D48AF2-3050-4D66-92E5-822639CA9780}" type="presParOf" srcId="{E631F210-3E7F-4619-BD96-AA8021076CDE}" destId="{50C5BADB-880E-4B73-9FCA-83D4CFB72BD4}" srcOrd="1" destOrd="0" presId="urn:microsoft.com/office/officeart/2005/8/layout/orgChart1"/>
    <dgm:cxn modelId="{CF336695-5824-4F53-8E0D-C69901B56191}" type="presParOf" srcId="{5C5207F7-7CAC-44F6-8D5A-507FF7597412}" destId="{8F1CFFEB-A773-4F27-93A9-7321FE655E1D}" srcOrd="1" destOrd="0" presId="urn:microsoft.com/office/officeart/2005/8/layout/orgChart1"/>
    <dgm:cxn modelId="{51961A5D-F7B2-4526-BD1F-4ABC739C3A95}" type="presParOf" srcId="{5C5207F7-7CAC-44F6-8D5A-507FF7597412}" destId="{5BFA1482-1F76-48D6-B673-749D2BC8A979}" srcOrd="2" destOrd="0" presId="urn:microsoft.com/office/officeart/2005/8/layout/orgChart1"/>
    <dgm:cxn modelId="{7E0855E8-A719-4851-989F-420B1D823493}" type="presParOf" srcId="{7B758F1B-C679-4905-86E3-C6EF7FA3E46A}" destId="{0E25A10D-2139-45EE-B752-A138630FE321}" srcOrd="2" destOrd="0" presId="urn:microsoft.com/office/officeart/2005/8/layout/orgChart1"/>
    <dgm:cxn modelId="{836917C8-021F-459C-B076-154271B4FFE4}" type="presParOf" srcId="{7B758F1B-C679-4905-86E3-C6EF7FA3E46A}" destId="{91FDC246-86FD-4CEE-A39D-11B7B08F9EF0}" srcOrd="3" destOrd="0" presId="urn:microsoft.com/office/officeart/2005/8/layout/orgChart1"/>
    <dgm:cxn modelId="{B24D8115-3F19-4D40-969E-F96A7F097300}" type="presParOf" srcId="{91FDC246-86FD-4CEE-A39D-11B7B08F9EF0}" destId="{2F0B58C3-B682-418A-A8BF-18AA749918E5}" srcOrd="0" destOrd="0" presId="urn:microsoft.com/office/officeart/2005/8/layout/orgChart1"/>
    <dgm:cxn modelId="{801D94DA-EDA9-476D-9159-2942E1574B61}" type="presParOf" srcId="{2F0B58C3-B682-418A-A8BF-18AA749918E5}" destId="{D0ECE0DD-1129-4113-ADC9-F51ECB12F8B5}" srcOrd="0" destOrd="0" presId="urn:microsoft.com/office/officeart/2005/8/layout/orgChart1"/>
    <dgm:cxn modelId="{EA3826D6-4A77-40F0-AF2C-B1319CC8CFF5}" type="presParOf" srcId="{2F0B58C3-B682-418A-A8BF-18AA749918E5}" destId="{BBFE1302-D12A-4914-91F2-F38267CD17D2}" srcOrd="1" destOrd="0" presId="urn:microsoft.com/office/officeart/2005/8/layout/orgChart1"/>
    <dgm:cxn modelId="{A290FD18-AC3F-49F1-9779-DB6F11E23F73}" type="presParOf" srcId="{91FDC246-86FD-4CEE-A39D-11B7B08F9EF0}" destId="{6DEC55FF-7144-4AFB-887A-2769A17A9C97}" srcOrd="1" destOrd="0" presId="urn:microsoft.com/office/officeart/2005/8/layout/orgChart1"/>
    <dgm:cxn modelId="{8712A2E0-8E0A-41D2-A89E-61140EDA7151}" type="presParOf" srcId="{91FDC246-86FD-4CEE-A39D-11B7B08F9EF0}" destId="{7BD7C989-45F4-44F0-A0AB-F8288635C044}" srcOrd="2" destOrd="0" presId="urn:microsoft.com/office/officeart/2005/8/layout/orgChart1"/>
    <dgm:cxn modelId="{AA882758-7AD2-4052-9CEC-424393AD6D43}" type="presParOf" srcId="{0CD72F75-9CA0-4ACD-9F16-D795E1EAAE0E}" destId="{29DFB3E3-39B2-4001-A727-3EACA38ADB4B}" srcOrd="2" destOrd="0" presId="urn:microsoft.com/office/officeart/2005/8/layout/orgChart1"/>
    <dgm:cxn modelId="{D931257A-52BC-43F9-BA8E-57F722CDA890}" type="presParOf" srcId="{EA3DDA25-F877-4790-8F9A-4E323BEA90C1}" destId="{5C44A0CF-A840-4D61-BC01-18E7457B7803}" srcOrd="2" destOrd="0" presId="urn:microsoft.com/office/officeart/2005/8/layout/orgChart1"/>
    <dgm:cxn modelId="{658EC0ED-33D1-4827-8C12-5A76F322AE38}" type="presParOf" srcId="{5C44A0CF-A840-4D61-BC01-18E7457B7803}" destId="{FEB98B3B-A52F-421C-A9ED-49B01963441E}" srcOrd="0" destOrd="0" presId="urn:microsoft.com/office/officeart/2005/8/layout/orgChart1"/>
    <dgm:cxn modelId="{CD10C70C-B16E-42A5-83FB-6CEEE6D0AF62}" type="presParOf" srcId="{5C44A0CF-A840-4D61-BC01-18E7457B7803}" destId="{AFC5D2D9-2077-4914-9E24-4A90FAFB1DDA}" srcOrd="1" destOrd="0" presId="urn:microsoft.com/office/officeart/2005/8/layout/orgChart1"/>
    <dgm:cxn modelId="{84906B2B-2DB6-4171-AB30-C0C38BC2066A}" type="presParOf" srcId="{AFC5D2D9-2077-4914-9E24-4A90FAFB1DDA}" destId="{6E7AB545-2D7E-4F46-A80A-572F00A238DC}" srcOrd="0" destOrd="0" presId="urn:microsoft.com/office/officeart/2005/8/layout/orgChart1"/>
    <dgm:cxn modelId="{FFF7BB37-DFDE-4FE9-9DD9-47F209B83854}" type="presParOf" srcId="{6E7AB545-2D7E-4F46-A80A-572F00A238DC}" destId="{8105BD59-B58F-4F28-8C5B-E61F2D420D3B}" srcOrd="0" destOrd="0" presId="urn:microsoft.com/office/officeart/2005/8/layout/orgChart1"/>
    <dgm:cxn modelId="{71B89C21-369B-483F-9A0F-87EB978D603D}" type="presParOf" srcId="{6E7AB545-2D7E-4F46-A80A-572F00A238DC}" destId="{4913F256-A64F-4364-A1D7-616E05DE875A}" srcOrd="1" destOrd="0" presId="urn:microsoft.com/office/officeart/2005/8/layout/orgChart1"/>
    <dgm:cxn modelId="{4F220403-4244-4C2D-9823-4714D81AE689}" type="presParOf" srcId="{AFC5D2D9-2077-4914-9E24-4A90FAFB1DDA}" destId="{6E612EE8-6F31-496C-98C7-E6DE27B5CDB0}" srcOrd="1" destOrd="0" presId="urn:microsoft.com/office/officeart/2005/8/layout/orgChart1"/>
    <dgm:cxn modelId="{DBDC5650-63B1-4471-84E0-FF7C6A603A8F}" type="presParOf" srcId="{AFC5D2D9-2077-4914-9E24-4A90FAFB1DDA}" destId="{D4E86B7F-8FAB-42F4-8045-3E46786F0F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98B3B-A52F-421C-A9ED-49B01963441E}">
      <dsp:nvSpPr>
        <dsp:cNvPr id="0" name=""/>
        <dsp:cNvSpPr/>
      </dsp:nvSpPr>
      <dsp:spPr>
        <a:xfrm>
          <a:off x="2868739" y="2037490"/>
          <a:ext cx="136191" cy="596646"/>
        </a:xfrm>
        <a:custGeom>
          <a:avLst/>
          <a:gdLst/>
          <a:ahLst/>
          <a:cxnLst/>
          <a:rect l="0" t="0" r="0" b="0"/>
          <a:pathLst>
            <a:path>
              <a:moveTo>
                <a:pt x="136191" y="0"/>
              </a:moveTo>
              <a:lnTo>
                <a:pt x="136191" y="596646"/>
              </a:lnTo>
              <a:lnTo>
                <a:pt x="0" y="596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5A10D-2139-45EE-B752-A138630FE321}">
      <dsp:nvSpPr>
        <dsp:cNvPr id="0" name=""/>
        <dsp:cNvSpPr/>
      </dsp:nvSpPr>
      <dsp:spPr>
        <a:xfrm>
          <a:off x="4840564" y="3879311"/>
          <a:ext cx="194260" cy="151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557"/>
              </a:lnTo>
              <a:lnTo>
                <a:pt x="194260" y="1517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588D2-8C0C-41DF-B21C-C84C8FF3F0B4}">
      <dsp:nvSpPr>
        <dsp:cNvPr id="0" name=""/>
        <dsp:cNvSpPr/>
      </dsp:nvSpPr>
      <dsp:spPr>
        <a:xfrm>
          <a:off x="4840564" y="3879311"/>
          <a:ext cx="194260" cy="596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646"/>
              </a:lnTo>
              <a:lnTo>
                <a:pt x="194260" y="596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56E5A-C1BE-4096-8A22-75C6882F338F}">
      <dsp:nvSpPr>
        <dsp:cNvPr id="0" name=""/>
        <dsp:cNvSpPr/>
      </dsp:nvSpPr>
      <dsp:spPr>
        <a:xfrm>
          <a:off x="3004930" y="2037490"/>
          <a:ext cx="2354457" cy="1193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101"/>
              </a:lnTo>
              <a:lnTo>
                <a:pt x="2354457" y="1057101"/>
              </a:lnTo>
              <a:lnTo>
                <a:pt x="2354457" y="1193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0B40A-4486-4B69-A439-F7701E1624F3}">
      <dsp:nvSpPr>
        <dsp:cNvPr id="0" name=""/>
        <dsp:cNvSpPr/>
      </dsp:nvSpPr>
      <dsp:spPr>
        <a:xfrm>
          <a:off x="3271125" y="3879311"/>
          <a:ext cx="194260" cy="151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557"/>
              </a:lnTo>
              <a:lnTo>
                <a:pt x="194260" y="1517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C6D79-2A89-481D-8133-E5815E1E6284}">
      <dsp:nvSpPr>
        <dsp:cNvPr id="0" name=""/>
        <dsp:cNvSpPr/>
      </dsp:nvSpPr>
      <dsp:spPr>
        <a:xfrm>
          <a:off x="3271125" y="3879311"/>
          <a:ext cx="194260" cy="596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646"/>
              </a:lnTo>
              <a:lnTo>
                <a:pt x="194260" y="596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8342-2D90-48DC-A789-3F7DB6458BF6}">
      <dsp:nvSpPr>
        <dsp:cNvPr id="0" name=""/>
        <dsp:cNvSpPr/>
      </dsp:nvSpPr>
      <dsp:spPr>
        <a:xfrm>
          <a:off x="3004930" y="2037490"/>
          <a:ext cx="785018" cy="1193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101"/>
              </a:lnTo>
              <a:lnTo>
                <a:pt x="785018" y="1057101"/>
              </a:lnTo>
              <a:lnTo>
                <a:pt x="785018" y="1193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6470-36E6-4482-9537-05F8007433D7}">
      <dsp:nvSpPr>
        <dsp:cNvPr id="0" name=""/>
        <dsp:cNvSpPr/>
      </dsp:nvSpPr>
      <dsp:spPr>
        <a:xfrm>
          <a:off x="1701387" y="3879311"/>
          <a:ext cx="194558" cy="151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557"/>
              </a:lnTo>
              <a:lnTo>
                <a:pt x="194558" y="1517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052E-43D9-4437-8B9D-56FD5D067913}">
      <dsp:nvSpPr>
        <dsp:cNvPr id="0" name=""/>
        <dsp:cNvSpPr/>
      </dsp:nvSpPr>
      <dsp:spPr>
        <a:xfrm>
          <a:off x="1701387" y="3879311"/>
          <a:ext cx="194558" cy="596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646"/>
              </a:lnTo>
              <a:lnTo>
                <a:pt x="194558" y="596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7A7F9-84D1-4A5E-B1CF-B0B08508ADBF}">
      <dsp:nvSpPr>
        <dsp:cNvPr id="0" name=""/>
        <dsp:cNvSpPr/>
      </dsp:nvSpPr>
      <dsp:spPr>
        <a:xfrm>
          <a:off x="2220210" y="2037490"/>
          <a:ext cx="784719" cy="1193292"/>
        </a:xfrm>
        <a:custGeom>
          <a:avLst/>
          <a:gdLst/>
          <a:ahLst/>
          <a:cxnLst/>
          <a:rect l="0" t="0" r="0" b="0"/>
          <a:pathLst>
            <a:path>
              <a:moveTo>
                <a:pt x="784719" y="0"/>
              </a:moveTo>
              <a:lnTo>
                <a:pt x="784719" y="1057101"/>
              </a:lnTo>
              <a:lnTo>
                <a:pt x="0" y="1057101"/>
              </a:lnTo>
              <a:lnTo>
                <a:pt x="0" y="1193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1AB4D-198B-491E-8DFA-69F38501FA23}">
      <dsp:nvSpPr>
        <dsp:cNvPr id="0" name=""/>
        <dsp:cNvSpPr/>
      </dsp:nvSpPr>
      <dsp:spPr>
        <a:xfrm>
          <a:off x="131948" y="3879311"/>
          <a:ext cx="194558" cy="151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557"/>
              </a:lnTo>
              <a:lnTo>
                <a:pt x="194558" y="1517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8859C-8C53-4A61-96EE-7D3F076C6172}">
      <dsp:nvSpPr>
        <dsp:cNvPr id="0" name=""/>
        <dsp:cNvSpPr/>
      </dsp:nvSpPr>
      <dsp:spPr>
        <a:xfrm>
          <a:off x="131948" y="3879311"/>
          <a:ext cx="194558" cy="596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646"/>
              </a:lnTo>
              <a:lnTo>
                <a:pt x="194558" y="596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73DAA-37E9-4568-9564-E891B37DC306}">
      <dsp:nvSpPr>
        <dsp:cNvPr id="0" name=""/>
        <dsp:cNvSpPr/>
      </dsp:nvSpPr>
      <dsp:spPr>
        <a:xfrm>
          <a:off x="650771" y="2037490"/>
          <a:ext cx="2354159" cy="1193292"/>
        </a:xfrm>
        <a:custGeom>
          <a:avLst/>
          <a:gdLst/>
          <a:ahLst/>
          <a:cxnLst/>
          <a:rect l="0" t="0" r="0" b="0"/>
          <a:pathLst>
            <a:path>
              <a:moveTo>
                <a:pt x="2354159" y="0"/>
              </a:moveTo>
              <a:lnTo>
                <a:pt x="2354159" y="1057101"/>
              </a:lnTo>
              <a:lnTo>
                <a:pt x="0" y="1057101"/>
              </a:lnTo>
              <a:lnTo>
                <a:pt x="0" y="1193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F59B4-49BF-4F1F-BBC5-95B32CB8797B}">
      <dsp:nvSpPr>
        <dsp:cNvPr id="0" name=""/>
        <dsp:cNvSpPr/>
      </dsp:nvSpPr>
      <dsp:spPr>
        <a:xfrm>
          <a:off x="2356401" y="1388961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One Health</a:t>
          </a:r>
        </a:p>
      </dsp:txBody>
      <dsp:txXfrm>
        <a:off x="2356401" y="1388961"/>
        <a:ext cx="1297057" cy="648528"/>
      </dsp:txXfrm>
    </dsp:sp>
    <dsp:sp modelId="{DF42ED0E-2103-4E1A-BC4A-B2171BD2DA02}">
      <dsp:nvSpPr>
        <dsp:cNvPr id="0" name=""/>
        <dsp:cNvSpPr/>
      </dsp:nvSpPr>
      <dsp:spPr>
        <a:xfrm>
          <a:off x="2242" y="3230783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Health Factor</a:t>
          </a:r>
          <a:endParaRPr lang="en-US" sz="1500" kern="1200" dirty="0"/>
        </a:p>
      </dsp:txBody>
      <dsp:txXfrm>
        <a:off x="2242" y="3230783"/>
        <a:ext cx="1297057" cy="648528"/>
      </dsp:txXfrm>
    </dsp:sp>
    <dsp:sp modelId="{B2535919-AC5D-409E-83CF-D071A6E126D9}">
      <dsp:nvSpPr>
        <dsp:cNvPr id="0" name=""/>
        <dsp:cNvSpPr/>
      </dsp:nvSpPr>
      <dsp:spPr>
        <a:xfrm>
          <a:off x="326506" y="4151693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pre analysis</a:t>
          </a:r>
        </a:p>
      </dsp:txBody>
      <dsp:txXfrm>
        <a:off x="326506" y="4151693"/>
        <a:ext cx="1297057" cy="648528"/>
      </dsp:txXfrm>
    </dsp:sp>
    <dsp:sp modelId="{B3F543B1-FCD3-47B9-852C-AEFC26369B54}">
      <dsp:nvSpPr>
        <dsp:cNvPr id="0" name=""/>
        <dsp:cNvSpPr/>
      </dsp:nvSpPr>
      <dsp:spPr>
        <a:xfrm>
          <a:off x="326506" y="5072604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Data</a:t>
          </a:r>
        </a:p>
      </dsp:txBody>
      <dsp:txXfrm>
        <a:off x="326506" y="5072604"/>
        <a:ext cx="1297057" cy="648528"/>
      </dsp:txXfrm>
    </dsp:sp>
    <dsp:sp modelId="{7FDE0E55-1854-4E59-AFA9-1B8AA351CB19}">
      <dsp:nvSpPr>
        <dsp:cNvPr id="0" name=""/>
        <dsp:cNvSpPr/>
      </dsp:nvSpPr>
      <dsp:spPr>
        <a:xfrm>
          <a:off x="1571681" y="3230783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veterinary Factor</a:t>
          </a:r>
          <a:endParaRPr lang="en-US" sz="1500" kern="1200" dirty="0"/>
        </a:p>
      </dsp:txBody>
      <dsp:txXfrm>
        <a:off x="1571681" y="3230783"/>
        <a:ext cx="1297057" cy="648528"/>
      </dsp:txXfrm>
    </dsp:sp>
    <dsp:sp modelId="{F6E6F25D-BF85-451E-8E6F-BA59BCB39E29}">
      <dsp:nvSpPr>
        <dsp:cNvPr id="0" name=""/>
        <dsp:cNvSpPr/>
      </dsp:nvSpPr>
      <dsp:spPr>
        <a:xfrm>
          <a:off x="1895946" y="4151693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pre analysis</a:t>
          </a:r>
        </a:p>
      </dsp:txBody>
      <dsp:txXfrm>
        <a:off x="1895946" y="4151693"/>
        <a:ext cx="1297057" cy="648528"/>
      </dsp:txXfrm>
    </dsp:sp>
    <dsp:sp modelId="{9666DA6E-53A9-44F4-BCFD-77872BE35C33}">
      <dsp:nvSpPr>
        <dsp:cNvPr id="0" name=""/>
        <dsp:cNvSpPr/>
      </dsp:nvSpPr>
      <dsp:spPr>
        <a:xfrm>
          <a:off x="1895946" y="5072604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Data </a:t>
          </a:r>
        </a:p>
      </dsp:txBody>
      <dsp:txXfrm>
        <a:off x="1895946" y="5072604"/>
        <a:ext cx="1297057" cy="648528"/>
      </dsp:txXfrm>
    </dsp:sp>
    <dsp:sp modelId="{193D2DC1-4123-4B31-A8BD-C60AD7E60DEE}">
      <dsp:nvSpPr>
        <dsp:cNvPr id="0" name=""/>
        <dsp:cNvSpPr/>
      </dsp:nvSpPr>
      <dsp:spPr>
        <a:xfrm>
          <a:off x="3141419" y="3230783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Environmental Factor</a:t>
          </a:r>
          <a:endParaRPr lang="en-US" sz="1500" kern="1200" dirty="0"/>
        </a:p>
      </dsp:txBody>
      <dsp:txXfrm>
        <a:off x="3141419" y="3230783"/>
        <a:ext cx="1297057" cy="648528"/>
      </dsp:txXfrm>
    </dsp:sp>
    <dsp:sp modelId="{27AA8D0A-E5BE-4899-B92E-3B9F3ECF6761}">
      <dsp:nvSpPr>
        <dsp:cNvPr id="0" name=""/>
        <dsp:cNvSpPr/>
      </dsp:nvSpPr>
      <dsp:spPr>
        <a:xfrm>
          <a:off x="3465385" y="4151693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pre analysis</a:t>
          </a:r>
        </a:p>
      </dsp:txBody>
      <dsp:txXfrm>
        <a:off x="3465385" y="4151693"/>
        <a:ext cx="1297057" cy="648528"/>
      </dsp:txXfrm>
    </dsp:sp>
    <dsp:sp modelId="{AA7CE1E7-4745-4D34-80F5-E33CB2C0A33D}">
      <dsp:nvSpPr>
        <dsp:cNvPr id="0" name=""/>
        <dsp:cNvSpPr/>
      </dsp:nvSpPr>
      <dsp:spPr>
        <a:xfrm>
          <a:off x="3465385" y="5072604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Data</a:t>
          </a:r>
        </a:p>
      </dsp:txBody>
      <dsp:txXfrm>
        <a:off x="3465385" y="5072604"/>
        <a:ext cx="1297057" cy="648528"/>
      </dsp:txXfrm>
    </dsp:sp>
    <dsp:sp modelId="{FF851454-DD3D-40DD-8609-F3D10D9B81B8}">
      <dsp:nvSpPr>
        <dsp:cNvPr id="0" name=""/>
        <dsp:cNvSpPr/>
      </dsp:nvSpPr>
      <dsp:spPr>
        <a:xfrm>
          <a:off x="4710859" y="3230783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/>
            <a:t>Agric</a:t>
          </a:r>
          <a:r>
            <a:rPr lang="en-US" sz="1500" kern="1200" dirty="0"/>
            <a:t> </a:t>
          </a:r>
          <a:r>
            <a:rPr lang="en-US" sz="1500" kern="1200" dirty="0" smtClean="0"/>
            <a:t>Factor</a:t>
          </a:r>
          <a:endParaRPr lang="en-US" sz="1500" kern="1200" dirty="0"/>
        </a:p>
      </dsp:txBody>
      <dsp:txXfrm>
        <a:off x="4710859" y="3230783"/>
        <a:ext cx="1297057" cy="648528"/>
      </dsp:txXfrm>
    </dsp:sp>
    <dsp:sp modelId="{FF438F18-B72E-4DFC-BEC0-518E464D4EA2}">
      <dsp:nvSpPr>
        <dsp:cNvPr id="0" name=""/>
        <dsp:cNvSpPr/>
      </dsp:nvSpPr>
      <dsp:spPr>
        <a:xfrm>
          <a:off x="5034825" y="4151693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pre analysis </a:t>
          </a:r>
        </a:p>
      </dsp:txBody>
      <dsp:txXfrm>
        <a:off x="5034825" y="4151693"/>
        <a:ext cx="1297057" cy="648528"/>
      </dsp:txXfrm>
    </dsp:sp>
    <dsp:sp modelId="{D0ECE0DD-1129-4113-ADC9-F51ECB12F8B5}">
      <dsp:nvSpPr>
        <dsp:cNvPr id="0" name=""/>
        <dsp:cNvSpPr/>
      </dsp:nvSpPr>
      <dsp:spPr>
        <a:xfrm>
          <a:off x="5034825" y="5072604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Data</a:t>
          </a:r>
        </a:p>
      </dsp:txBody>
      <dsp:txXfrm>
        <a:off x="5034825" y="5072604"/>
        <a:ext cx="1297057" cy="648528"/>
      </dsp:txXfrm>
    </dsp:sp>
    <dsp:sp modelId="{8105BD59-B58F-4F28-8C5B-E61F2D420D3B}">
      <dsp:nvSpPr>
        <dsp:cNvPr id="0" name=""/>
        <dsp:cNvSpPr/>
      </dsp:nvSpPr>
      <dsp:spPr>
        <a:xfrm>
          <a:off x="1571681" y="2309872"/>
          <a:ext cx="1297057" cy="64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Model </a:t>
          </a:r>
          <a:r>
            <a:rPr lang="en-US" sz="1500" kern="1200" dirty="0" smtClean="0"/>
            <a:t>Analysis/ Mapping</a:t>
          </a:r>
          <a:endParaRPr lang="en-US" sz="1500" kern="1200" dirty="0"/>
        </a:p>
      </dsp:txBody>
      <dsp:txXfrm>
        <a:off x="1571681" y="2309872"/>
        <a:ext cx="1297057" cy="648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224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E1108E1-5E39-42F5-BF24-4ACD9E136D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676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17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32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81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6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51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1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108E1-5E39-42F5-BF24-4ACD9E136DB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8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60350"/>
            <a:ext cx="6481762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1052513"/>
            <a:ext cx="6481762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976938" y="1196975"/>
            <a:ext cx="1692275" cy="5040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00113" y="1196975"/>
            <a:ext cx="4924425" cy="5040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0113" y="1773238"/>
            <a:ext cx="309245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44963" y="1773238"/>
            <a:ext cx="309245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96975"/>
            <a:ext cx="67691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773238"/>
            <a:ext cx="63373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33374"/>
            <a:ext cx="8077200" cy="885825"/>
          </a:xfrm>
          <a:noFill/>
        </p:spPr>
        <p:txBody>
          <a:bodyPr/>
          <a:lstStyle/>
          <a:p>
            <a:r>
              <a:rPr lang="en-US" sz="2000" dirty="0"/>
              <a:t>Co-Design of AI-Driven Digital One-Health Surveillance (DOHS) System for Enhanced Epidemic Intelligence and Outbreak Response.</a:t>
            </a:r>
            <a:endParaRPr 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sz="1800" dirty="0" smtClean="0">
                <a:solidFill>
                  <a:schemeClr val="bg2"/>
                </a:solidFill>
              </a:rPr>
              <a:t>Considering  </a:t>
            </a:r>
            <a:r>
              <a:rPr lang="en-US" sz="1800" dirty="0" err="1" smtClean="0">
                <a:solidFill>
                  <a:schemeClr val="bg2"/>
                </a:solidFill>
              </a:rPr>
              <a:t>obj</a:t>
            </a:r>
            <a:r>
              <a:rPr lang="en-US" sz="1800" dirty="0" smtClean="0">
                <a:solidFill>
                  <a:schemeClr val="bg2"/>
                </a:solidFill>
              </a:rPr>
              <a:t> 7, and </a:t>
            </a:r>
            <a:r>
              <a:rPr lang="en-US" sz="1800" dirty="0" err="1">
                <a:solidFill>
                  <a:schemeClr val="bg2"/>
                </a:solidFill>
              </a:rPr>
              <a:t>obj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smtClean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125538"/>
            <a:ext cx="7056438" cy="55435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There are certain factors to observe in developing a comprehensive one health model 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This model will be a combination of plants, animals and human characteristics 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Using The SIR (suspected, infected and recovered) standard.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sz="1800" dirty="0" smtClean="0">
                <a:solidFill>
                  <a:schemeClr val="bg2"/>
                </a:solidFill>
              </a:rPr>
              <a:t>factors </a:t>
            </a:r>
            <a:r>
              <a:rPr lang="en-US" sz="1800" dirty="0">
                <a:solidFill>
                  <a:schemeClr val="bg2"/>
                </a:solidFill>
              </a:rPr>
              <a:t>to observe in developing a comprehensive one health model </a:t>
            </a:r>
            <a:r>
              <a:rPr lang="en-US" sz="1800" dirty="0" smtClean="0">
                <a:solidFill>
                  <a:schemeClr val="bg2"/>
                </a:solidFill>
              </a:rPr>
              <a:t>(for humans)</a:t>
            </a:r>
            <a:r>
              <a:rPr lang="en-US" sz="1800" dirty="0">
                <a:solidFill>
                  <a:schemeClr val="bg2"/>
                </a:solidFill>
              </a:rPr>
              <a:t/>
            </a:r>
            <a:br>
              <a:rPr lang="en-US" sz="1800" dirty="0">
                <a:solidFill>
                  <a:schemeClr val="bg2"/>
                </a:solidFill>
              </a:rPr>
            </a:br>
            <a:endParaRPr lang="en-US" sz="1800" dirty="0" smtClean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125538"/>
            <a:ext cx="7056438" cy="55435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Age</a:t>
            </a: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Time of contact</a:t>
            </a: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Location of contact</a:t>
            </a: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Persons </a:t>
            </a:r>
            <a:r>
              <a:rPr lang="en-US" sz="2000" dirty="0" err="1" smtClean="0">
                <a:solidFill>
                  <a:schemeClr val="bg2"/>
                </a:solidFill>
              </a:rPr>
              <a:t>itienary</a:t>
            </a: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Population of suspects residence</a:t>
            </a: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Daily activities of suspect</a:t>
            </a: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Population size of visited locations(</a:t>
            </a:r>
            <a:r>
              <a:rPr lang="en-US" sz="2000" dirty="0" err="1" smtClean="0">
                <a:solidFill>
                  <a:schemeClr val="bg2"/>
                </a:solidFill>
              </a:rPr>
              <a:t>e.g</a:t>
            </a:r>
            <a:r>
              <a:rPr lang="en-US" sz="2000" dirty="0" smtClean="0">
                <a:solidFill>
                  <a:schemeClr val="bg2"/>
                </a:solidFill>
              </a:rPr>
              <a:t> supermarkets, churches)</a:t>
            </a: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Beliefs and mindsets patterns </a:t>
            </a: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Immunity level of suspect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7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sz="1800" dirty="0" smtClean="0">
                <a:solidFill>
                  <a:schemeClr val="bg2"/>
                </a:solidFill>
              </a:rPr>
              <a:t>factors </a:t>
            </a:r>
            <a:r>
              <a:rPr lang="en-US" sz="1800" dirty="0">
                <a:solidFill>
                  <a:schemeClr val="bg2"/>
                </a:solidFill>
              </a:rPr>
              <a:t>to observe in developing a comprehensive one health model </a:t>
            </a:r>
            <a:r>
              <a:rPr lang="en-US" sz="1800" dirty="0" smtClean="0">
                <a:solidFill>
                  <a:schemeClr val="bg2"/>
                </a:solidFill>
              </a:rPr>
              <a:t>(for animals)</a:t>
            </a:r>
            <a:r>
              <a:rPr lang="en-US" sz="1800" dirty="0">
                <a:solidFill>
                  <a:schemeClr val="bg2"/>
                </a:solidFill>
              </a:rPr>
              <a:t/>
            </a:r>
            <a:br>
              <a:rPr lang="en-US" sz="1800" dirty="0">
                <a:solidFill>
                  <a:schemeClr val="bg2"/>
                </a:solidFill>
              </a:rPr>
            </a:br>
            <a:endParaRPr lang="en-US" sz="1800" dirty="0" smtClean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125538"/>
            <a:ext cx="7056438" cy="55435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Previous locations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Farm size, kitchen size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Daily traffic of animal location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Time of infection 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Current Location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Type of animal </a:t>
            </a:r>
          </a:p>
        </p:txBody>
      </p:sp>
    </p:spTree>
    <p:extLst>
      <p:ext uri="{BB962C8B-B14F-4D97-AF65-F5344CB8AC3E}">
        <p14:creationId xmlns:p14="http://schemas.microsoft.com/office/powerpoint/2010/main" val="133527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sz="1800" dirty="0" smtClean="0">
                <a:solidFill>
                  <a:schemeClr val="bg2"/>
                </a:solidFill>
              </a:rPr>
              <a:t>factors </a:t>
            </a:r>
            <a:r>
              <a:rPr lang="en-US" sz="1800" dirty="0">
                <a:solidFill>
                  <a:schemeClr val="bg2"/>
                </a:solidFill>
              </a:rPr>
              <a:t>to observe in developing a comprehensive one health model </a:t>
            </a:r>
            <a:r>
              <a:rPr lang="en-US" sz="1800" dirty="0" smtClean="0">
                <a:solidFill>
                  <a:schemeClr val="bg2"/>
                </a:solidFill>
              </a:rPr>
              <a:t>(for plants)</a:t>
            </a:r>
            <a:r>
              <a:rPr lang="en-US" sz="1800" dirty="0">
                <a:solidFill>
                  <a:schemeClr val="bg2"/>
                </a:solidFill>
              </a:rPr>
              <a:t/>
            </a:r>
            <a:br>
              <a:rPr lang="en-US" sz="1800" dirty="0">
                <a:solidFill>
                  <a:schemeClr val="bg2"/>
                </a:solidFill>
              </a:rPr>
            </a:br>
            <a:endParaRPr lang="en-US" sz="1800" dirty="0" smtClean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125538"/>
            <a:ext cx="7056438" cy="55435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Previous locations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Farm size, kitchen size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Dispersal </a:t>
            </a:r>
            <a:r>
              <a:rPr lang="en-US" sz="2000" dirty="0">
                <a:solidFill>
                  <a:schemeClr val="bg2"/>
                </a:solidFill>
              </a:rPr>
              <a:t>C</a:t>
            </a:r>
            <a:r>
              <a:rPr lang="en-US" sz="2000" dirty="0" smtClean="0">
                <a:solidFill>
                  <a:schemeClr val="bg2"/>
                </a:solidFill>
              </a:rPr>
              <a:t>haracteristics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Time of infection 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Current Location</a:t>
            </a: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Plant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15997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Proposed structure for DOHS </a:t>
            </a:r>
            <a:endParaRPr lang="en-US" sz="1800" dirty="0" smtClean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09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49432642"/>
              </p:ext>
            </p:extLst>
          </p:nvPr>
        </p:nvGraphicFramePr>
        <p:xfrm>
          <a:off x="2209800" y="304800"/>
          <a:ext cx="6334125" cy="711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0255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sz="1800" dirty="0" smtClean="0">
                <a:solidFill>
                  <a:schemeClr val="bg2"/>
                </a:solidFill>
              </a:rPr>
              <a:t>Model Analysis/ Mapping </a:t>
            </a:r>
            <a:endParaRPr lang="en-US" sz="1800" dirty="0" smtClean="0">
              <a:solidFill>
                <a:schemeClr val="bg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125538"/>
            <a:ext cx="7056438" cy="5543550"/>
          </a:xfrm>
        </p:spPr>
        <p:txBody>
          <a:bodyPr/>
          <a:lstStyle/>
          <a:p>
            <a:r>
              <a:rPr lang="en-US" sz="2000" dirty="0" smtClean="0">
                <a:solidFill>
                  <a:schemeClr val="bg2"/>
                </a:solidFill>
              </a:rPr>
              <a:t>Model selection based on expected features of one health and previous models 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Features </a:t>
            </a:r>
            <a:r>
              <a:rPr lang="en-US" sz="2000" dirty="0" err="1" smtClean="0">
                <a:solidFill>
                  <a:schemeClr val="bg2"/>
                </a:solidFill>
              </a:rPr>
              <a:t>e.g</a:t>
            </a:r>
            <a:r>
              <a:rPr lang="en-US" sz="2000" dirty="0" smtClean="0">
                <a:solidFill>
                  <a:schemeClr val="bg2"/>
                </a:solidFill>
              </a:rPr>
              <a:t> Weights for means of disease spread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D</a:t>
            </a:r>
            <a:r>
              <a:rPr lang="en-US" sz="2000" dirty="0" smtClean="0">
                <a:solidFill>
                  <a:schemeClr val="bg2"/>
                </a:solidFill>
              </a:rPr>
              <a:t>istance of spreading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Speed of spreading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If possible design our One health model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2"/>
                </a:solidFill>
              </a:rPr>
              <a:t>Else adopt a model</a:t>
            </a: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2"/>
              </a:solidFill>
            </a:endParaRPr>
          </a:p>
          <a:p>
            <a:pPr marL="0" indent="0" eaLnBrk="1" hangingPunct="1">
              <a:buNone/>
            </a:pPr>
            <a:endParaRPr lang="en-US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63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111111"/>
      </a:dk1>
      <a:lt1>
        <a:srgbClr val="FFFFFF"/>
      </a:lt1>
      <a:dk2>
        <a:srgbClr val="000000"/>
      </a:dk2>
      <a:lt2>
        <a:srgbClr val="600000"/>
      </a:lt2>
      <a:accent1>
        <a:srgbClr val="B40000"/>
      </a:accent1>
      <a:accent2>
        <a:srgbClr val="CC0000"/>
      </a:accent2>
      <a:accent3>
        <a:srgbClr val="FFFFFF"/>
      </a:accent3>
      <a:accent4>
        <a:srgbClr val="0D0D0D"/>
      </a:accent4>
      <a:accent5>
        <a:srgbClr val="D6AAAA"/>
      </a:accent5>
      <a:accent6>
        <a:srgbClr val="B90000"/>
      </a:accent6>
      <a:hlink>
        <a:srgbClr val="8219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821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80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6C0501"/>
        </a:lt2>
        <a:accent1>
          <a:srgbClr val="7F0B02"/>
        </a:accent1>
        <a:accent2>
          <a:srgbClr val="B3250F"/>
        </a:accent2>
        <a:accent3>
          <a:srgbClr val="FFFFFF"/>
        </a:accent3>
        <a:accent4>
          <a:srgbClr val="404040"/>
        </a:accent4>
        <a:accent5>
          <a:srgbClr val="C0AAAA"/>
        </a:accent5>
        <a:accent6>
          <a:srgbClr val="A2200C"/>
        </a:accent6>
        <a:hlink>
          <a:srgbClr val="D9381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850B02"/>
        </a:lt2>
        <a:accent1>
          <a:srgbClr val="E1401E"/>
        </a:accent1>
        <a:accent2>
          <a:srgbClr val="A0A0A0"/>
        </a:accent2>
        <a:accent3>
          <a:srgbClr val="FFFFFF"/>
        </a:accent3>
        <a:accent4>
          <a:srgbClr val="404040"/>
        </a:accent4>
        <a:accent5>
          <a:srgbClr val="EEAFAB"/>
        </a:accent5>
        <a:accent6>
          <a:srgbClr val="919191"/>
        </a:accent6>
        <a:hlink>
          <a:srgbClr val="D61F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7C0901"/>
        </a:lt2>
        <a:accent1>
          <a:srgbClr val="DD3A1A"/>
        </a:accent1>
        <a:accent2>
          <a:srgbClr val="3C3C3C"/>
        </a:accent2>
        <a:accent3>
          <a:srgbClr val="FFFFFF"/>
        </a:accent3>
        <a:accent4>
          <a:srgbClr val="404040"/>
        </a:accent4>
        <a:accent5>
          <a:srgbClr val="EBAEAB"/>
        </a:accent5>
        <a:accent6>
          <a:srgbClr val="353535"/>
        </a:accent6>
        <a:hlink>
          <a:srgbClr val="A223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40702"/>
        </a:lt2>
        <a:accent1>
          <a:srgbClr val="931409"/>
        </a:accent1>
        <a:accent2>
          <a:srgbClr val="CF2A12"/>
        </a:accent2>
        <a:accent3>
          <a:srgbClr val="FFFFFF"/>
        </a:accent3>
        <a:accent4>
          <a:srgbClr val="404040"/>
        </a:accent4>
        <a:accent5>
          <a:srgbClr val="C8AAAA"/>
        </a:accent5>
        <a:accent6>
          <a:srgbClr val="BB250F"/>
        </a:accent6>
        <a:hlink>
          <a:srgbClr val="0101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111111"/>
        </a:dk1>
        <a:lt1>
          <a:srgbClr val="FFFFFF"/>
        </a:lt1>
        <a:dk2>
          <a:srgbClr val="000000"/>
        </a:dk2>
        <a:lt2>
          <a:srgbClr val="9A1303"/>
        </a:lt2>
        <a:accent1>
          <a:srgbClr val="FE130F"/>
        </a:accent1>
        <a:accent2>
          <a:srgbClr val="DF3A19"/>
        </a:accent2>
        <a:accent3>
          <a:srgbClr val="FFFFFF"/>
        </a:accent3>
        <a:accent4>
          <a:srgbClr val="0D0D0D"/>
        </a:accent4>
        <a:accent5>
          <a:srgbClr val="FEAAAA"/>
        </a:accent5>
        <a:accent6>
          <a:srgbClr val="CA3416"/>
        </a:accent6>
        <a:hlink>
          <a:srgbClr val="F5723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111111"/>
        </a:dk1>
        <a:lt1>
          <a:srgbClr val="FFFFFF"/>
        </a:lt1>
        <a:dk2>
          <a:srgbClr val="000000"/>
        </a:dk2>
        <a:lt2>
          <a:srgbClr val="9A1303"/>
        </a:lt2>
        <a:accent1>
          <a:srgbClr val="FF540F"/>
        </a:accent1>
        <a:accent2>
          <a:srgbClr val="DF3A19"/>
        </a:accent2>
        <a:accent3>
          <a:srgbClr val="FFFFFF"/>
        </a:accent3>
        <a:accent4>
          <a:srgbClr val="0D0D0D"/>
        </a:accent4>
        <a:accent5>
          <a:srgbClr val="FFB3AA"/>
        </a:accent5>
        <a:accent6>
          <a:srgbClr val="CA3416"/>
        </a:accent6>
        <a:hlink>
          <a:srgbClr val="F5723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EC7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256</TotalTime>
  <Words>253</Words>
  <Application>Microsoft Office PowerPoint</Application>
  <PresentationFormat>On-screen Show (4:3)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template</vt:lpstr>
      <vt:lpstr>Co-Design of AI-Driven Digital One-Health Surveillance (DOHS) System for Enhanced Epidemic Intelligence and Outbreak Response.</vt:lpstr>
      <vt:lpstr>Considering  obj 7, and obj 9</vt:lpstr>
      <vt:lpstr>factors to observe in developing a comprehensive one health model (for humans) </vt:lpstr>
      <vt:lpstr>factors to observe in developing a comprehensive one health model (for animals) </vt:lpstr>
      <vt:lpstr>factors to observe in developing a comprehensive one health model (for plants) </vt:lpstr>
      <vt:lpstr>Proposed structure for DOHS </vt:lpstr>
      <vt:lpstr>Model Analysis/ Mapping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Co-Design of AI-Driven Digital One-Health Surveillance (DOHS) System for Enhanced Epidemic Intelligence and Outbreak Response.</dc:title>
  <dc:creator>osaosemwen</dc:creator>
  <cp:lastModifiedBy>osaosemwen</cp:lastModifiedBy>
  <cp:revision>19</cp:revision>
  <dcterms:created xsi:type="dcterms:W3CDTF">2024-05-24T07:55:05Z</dcterms:created>
  <dcterms:modified xsi:type="dcterms:W3CDTF">2024-05-30T20:41:15Z</dcterms:modified>
</cp:coreProperties>
</file>