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F8F40-3AB8-8C4B-AEE3-638C21AA1ACF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31027-57F5-484F-B267-1821B53C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44D88-1D59-0F42-B573-59E3C767F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C94F-A068-DF48-9F07-9C8E534C9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280FA-0160-7047-B29A-7DBCDC499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CB7F-4185-8A41-B5D4-A88EB139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E3A5-DE26-AB44-A8EE-6A12E420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E2EA-3885-514B-B9C0-4DF996ED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CCFF-280E-0D40-9CE2-793CA74D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12561-BA4E-AB46-9D6B-E5D98143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4101-FFB2-794D-9381-E5F7472A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A8B8-71CB-0542-887B-1230E619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077C-505A-384A-804D-A4D622D3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70ABF-23D5-AE4D-8746-FE442F667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A73A1-136F-9B4B-9C88-F7EAF969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386E-3A91-3E44-98E0-06F7A3C9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E010-3130-1D42-BC55-80AAFF8F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FCC5-D053-1948-A177-6B413D8C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CC7F27-FB2C-5646-9E3E-3B0866032B76}"/>
              </a:ext>
            </a:extLst>
          </p:cNvPr>
          <p:cNvSpPr/>
          <p:nvPr userDrawn="1"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8107C-D392-E84B-849E-6E427098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60" y="99437"/>
            <a:ext cx="11395880" cy="83835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D230-EB21-B740-9747-EE4F15C0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60" y="1136667"/>
            <a:ext cx="11395880" cy="50402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3F53-C435-9648-8BF3-79593C9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6B4D-22CB-1E4A-8E68-F3B6AAB6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5A82-55BF-CD4E-82AA-2655954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E57E-A89E-E741-8C65-FC7B79DF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DE77-06B5-F145-9194-B6EF8A0D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FF20-731D-3042-86D4-8289334A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DAB0-8B65-994B-A500-A532A893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4BCA-8C87-674D-B173-2EBABEB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3DE6-F2E5-564B-9707-0C47EC6D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37D2-1ACE-3B4E-BC62-43470FB0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B9703-D82B-1C45-967F-D88762081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2198-2AF2-6848-AA15-8C663377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E3A47-662A-2743-9CED-40829AC0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78AC-2906-B046-BCC0-97554B8C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CFD5-B496-8844-A1BC-2BA50728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9411-7AB0-2B43-A992-89395A5E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B892D-3376-AF40-9390-93CE0D0A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B932-9029-2A44-BFD6-D675479FC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FFD81-648B-194B-8881-DC3992C71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F3E8-A35E-8040-8BB9-66708C0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7BE9B-A0E1-A54E-8B19-B63D1C05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CAD8D-96F4-C042-8B72-58A48386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E3CF-AE56-F94E-B361-FACDAA8B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89362-9CC6-3542-A95A-6A8B6F43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42C91-8C13-7447-9DB8-48669862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A2EF-7DD2-3846-BD4E-C6F3DE8C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1D732-0ECB-5744-98B6-6321C3F3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C7849-888D-7842-A8B6-DD7C19FC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BE1EF-DCEE-A445-A099-73711876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0BB9-93D5-7D4C-B199-C68A5CF7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78F4-ADF1-B249-BE7B-0BB9DA9B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DD4F3-8D5A-3E44-A6E4-FE0F021E3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E577-ECF5-274D-AD71-A7717158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E39A-7D73-6440-BEFF-6601C435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D44A-5C04-E949-ABED-E7F681A0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1B62-2208-9C48-9B56-86862A03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43004-E918-3140-A85D-52CCD1AE6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D2F7C-941A-6049-8FC3-BE6E0D2E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63909-278D-1842-8E5B-5E7147FF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D6D2-74A8-B94B-9A2F-EBC30137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CBECD-55DE-D64E-B7ED-0C3B834F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2C4F1-4B24-BB45-BA14-3CC16FC3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70B4D-2C87-5D48-B1B4-E837362D8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29D9-4A7E-7941-97D9-4041D22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298C-2614-FB4D-98FB-E79640E74AB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9603-277E-884A-B787-D96BE076B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297B-27CC-1A4F-AE5F-034052D5E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EB83B-3A25-2D46-B3E5-F470D127C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C485-6D7D-3843-98E6-F42D5F31B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776686" cy="2387600"/>
          </a:xfrm>
        </p:spPr>
        <p:txBody>
          <a:bodyPr>
            <a:normAutofit/>
          </a:bodyPr>
          <a:lstStyle/>
          <a:p>
            <a:r>
              <a:rPr lang="en-US" altLang="zh-Hans" sz="4400" dirty="0"/>
              <a:t>Intro to Machine Learning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D4247-5CED-F24F-A714-0B880938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29" y="1847714"/>
            <a:ext cx="2325007" cy="3508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6BB66-F54C-0E4B-95B8-4A0FAE8BBE1C}"/>
              </a:ext>
            </a:extLst>
          </p:cNvPr>
          <p:cNvSpPr txBox="1"/>
          <p:nvPr/>
        </p:nvSpPr>
        <p:spPr>
          <a:xfrm>
            <a:off x="3274662" y="3913094"/>
            <a:ext cx="2275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Joint Lab Meeting</a:t>
            </a:r>
          </a:p>
          <a:p>
            <a:pPr algn="ctr"/>
            <a:r>
              <a:rPr lang="en-US" dirty="0"/>
              <a:t>Huitian Diao (Yolanda)</a:t>
            </a:r>
          </a:p>
          <a:p>
            <a:pPr algn="ctr"/>
            <a:r>
              <a:rPr lang="en-US" dirty="0"/>
              <a:t>3/4/2018</a:t>
            </a:r>
          </a:p>
        </p:txBody>
      </p:sp>
    </p:spTree>
    <p:extLst>
      <p:ext uri="{BB962C8B-B14F-4D97-AF65-F5344CB8AC3E}">
        <p14:creationId xmlns:p14="http://schemas.microsoft.com/office/powerpoint/2010/main" val="81691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711E81-416C-784B-A9FE-459CC2FF8F6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1735175"/>
              </p:ext>
            </p:extLst>
          </p:nvPr>
        </p:nvGraphicFramePr>
        <p:xfrm>
          <a:off x="398463" y="755361"/>
          <a:ext cx="11395074" cy="543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10">
                  <a:extLst>
                    <a:ext uri="{9D8B030D-6E8A-4147-A177-3AD203B41FA5}">
                      <a16:colId xmlns:a16="http://schemas.microsoft.com/office/drawing/2014/main" val="2551184327"/>
                    </a:ext>
                  </a:extLst>
                </a:gridCol>
                <a:gridCol w="5375563">
                  <a:extLst>
                    <a:ext uri="{9D8B030D-6E8A-4147-A177-3AD203B41FA5}">
                      <a16:colId xmlns:a16="http://schemas.microsoft.com/office/drawing/2014/main" val="3193316162"/>
                    </a:ext>
                  </a:extLst>
                </a:gridCol>
                <a:gridCol w="5586701">
                  <a:extLst>
                    <a:ext uri="{9D8B030D-6E8A-4147-A177-3AD203B41FA5}">
                      <a16:colId xmlns:a16="http://schemas.microsoft.com/office/drawing/2014/main" val="3785677872"/>
                    </a:ext>
                  </a:extLst>
                </a:gridCol>
              </a:tblGrid>
              <a:tr h="514163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Unsupervised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Supervised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65201"/>
                  </a:ext>
                </a:extLst>
              </a:tr>
              <a:tr h="24165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Continuous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Clustering &amp; dimensionality reduction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SVD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PCA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K-means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T-SNE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Regression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Linear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Polynomial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Decision trees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Random forests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568886"/>
                  </a:ext>
                </a:extLst>
              </a:tr>
              <a:tr h="24165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Categorical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Association analysis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Apriori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FP-Growth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Hidden Markov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Classification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KNN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Trees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Logistic regression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Naïve-Bayes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SVM</a:t>
                      </a:r>
                    </a:p>
                    <a:p>
                      <a:pPr marL="742950" lvl="1" indent="-285750" algn="l"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Neural network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04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Intro to 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Huitian Diao</dc:creator>
  <cp:lastModifiedBy>Huitian Diao</cp:lastModifiedBy>
  <cp:revision>5</cp:revision>
  <dcterms:created xsi:type="dcterms:W3CDTF">2019-03-04T15:13:11Z</dcterms:created>
  <dcterms:modified xsi:type="dcterms:W3CDTF">2019-03-04T15:47:47Z</dcterms:modified>
</cp:coreProperties>
</file>