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256" r:id="rId3"/>
    <p:sldId id="257" r:id="rId4"/>
    <p:sldId id="258" r:id="rId5"/>
    <p:sldId id="259" r:id="rId6"/>
    <p:sldId id="260" r:id="rId7"/>
    <p:sldId id="261" r:id="rId8"/>
    <p:sldId id="262" r:id="rId9"/>
    <p:sldId id="263" r:id="rId10"/>
    <p:sldId id="279" r:id="rId11"/>
    <p:sldId id="264" r:id="rId12"/>
    <p:sldId id="265" r:id="rId13"/>
    <p:sldId id="266" r:id="rId14"/>
    <p:sldId id="267" r:id="rId15"/>
    <p:sldId id="280" r:id="rId16"/>
    <p:sldId id="268" r:id="rId17"/>
    <p:sldId id="269" r:id="rId18"/>
    <p:sldId id="276" r:id="rId19"/>
    <p:sldId id="281" r:id="rId20"/>
    <p:sldId id="270" r:id="rId21"/>
    <p:sldId id="271" r:id="rId22"/>
    <p:sldId id="272" r:id="rId23"/>
    <p:sldId id="273" r:id="rId24"/>
    <p:sldId id="278" r:id="rId25"/>
    <p:sldId id="274" r:id="rId26"/>
    <p:sldId id="275" r:id="rId27"/>
    <p:sldId id="282" r:id="rId28"/>
    <p:sldId id="283" r:id="rId29"/>
  </p:sldIdLst>
  <p:sldSz cx="12192000" cy="6858000"/>
  <p:notesSz cx="6858000" cy="9144000"/>
  <p:embeddedFontLst>
    <p:embeddedFont>
      <p:font typeface="新宋体" panose="02010609030101010101" charset="-122"/>
      <p:regular r:id="rId35"/>
    </p:embeddedFont>
    <p:embeddedFont>
      <p:font typeface="方正正纤黑简体" panose="02000000000000000000" charset="-122"/>
      <p:regular r:id="rId36"/>
    </p:embeddedFont>
    <p:embeddedFont>
      <p:font typeface="微软雅黑" panose="020B0503020204020204" charset="-122"/>
      <p:regular r:id="rId37"/>
    </p:embeddedFont>
    <p:embeddedFont>
      <p:font typeface="方正清刻本悦宋简体" panose="02000000000000000000" charset="-122"/>
      <p:regular r:id="rId38"/>
    </p:embeddedFont>
    <p:embeddedFont>
      <p:font typeface="Segoe Script" panose="020B0504020000000003" charset="0"/>
      <p:regular r:id="rId39"/>
      <p:bold r:id="rId40"/>
    </p:embeddedFont>
    <p:embeddedFont>
      <p:font typeface="Arial Unicode MS" panose="020B0604020202020204" charset="-122"/>
      <p:regular r:id="rId41"/>
    </p:embeddedFont>
    <p:embeddedFont>
      <p:font typeface="方正舒体" panose="02010601030101010101" charset="-122"/>
      <p:regular r:id="rId42"/>
    </p:embeddedFont>
    <p:embeddedFont>
      <p:font typeface="Verdana" panose="020B0604030504040204" charset="0"/>
      <p:regular r:id="rId43"/>
      <p:bold r:id="rId44"/>
      <p:italic r:id="rId45"/>
      <p:boldItalic r:id="rId46"/>
    </p:embeddedFont>
    <p:embeddedFont>
      <p:font typeface="Calibri" panose="020F0502020204030204" charset="0"/>
      <p:regular r:id="rId47"/>
      <p:bold r:id="rId48"/>
      <p:italic r:id="rId49"/>
      <p:boldItalic r:id="rId50"/>
    </p:embeddedFont>
    <p:embeddedFont>
      <p:font typeface="Roboto" panose="02000000000000000000" pitchFamily="2" charset="0"/>
      <p:regular r:id="rId51"/>
    </p:embeddedFont>
    <p:embeddedFont>
      <p:font typeface="Calibri Light" panose="020F0302020204030204" charset="0"/>
      <p:regular r:id="rId52"/>
      <p:italic r:id="rId53"/>
    </p:embeddedFont>
    <p:embeddedFont>
      <p:font typeface="Myanmar Text" panose="020B0502040204020203" pitchFamily="34" charset="0"/>
      <p:regular r:id="rId54"/>
      <p:bold r:id="rId55"/>
    </p:embeddedFont>
    <p:embeddedFont>
      <p:font typeface="Impact" panose="020B0806030902050204" charset="0"/>
      <p:regular r:id="rId56"/>
    </p:embeddedFont>
    <p:embeddedFont>
      <p:font typeface="Open Sans" panose="020B0606030504020204" pitchFamily="34" charset="0"/>
      <p:regular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B8A"/>
    <a:srgbClr val="4A575D"/>
    <a:srgbClr val="D8D9BE"/>
    <a:srgbClr val="8F959F"/>
    <a:srgbClr val="CDCB4D"/>
    <a:srgbClr val="D2D3D6"/>
    <a:srgbClr val="808793"/>
    <a:srgbClr val="EAEE7E"/>
    <a:srgbClr val="404E51"/>
    <a:srgbClr val="D6D5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font" Target="fonts/font23.fntdata"/><Relationship Id="rId56" Type="http://schemas.openxmlformats.org/officeDocument/2006/relationships/font" Target="fonts/font22.fntdata"/><Relationship Id="rId55" Type="http://schemas.openxmlformats.org/officeDocument/2006/relationships/font" Target="fonts/font21.fntdata"/><Relationship Id="rId54" Type="http://schemas.openxmlformats.org/officeDocument/2006/relationships/font" Target="fonts/font20.fntdata"/><Relationship Id="rId53" Type="http://schemas.openxmlformats.org/officeDocument/2006/relationships/font" Target="fonts/font19.fntdata"/><Relationship Id="rId52" Type="http://schemas.openxmlformats.org/officeDocument/2006/relationships/font" Target="fonts/font18.fntdata"/><Relationship Id="rId51" Type="http://schemas.openxmlformats.org/officeDocument/2006/relationships/font" Target="fonts/font17.fntdata"/><Relationship Id="rId50" Type="http://schemas.openxmlformats.org/officeDocument/2006/relationships/font" Target="fonts/font16.fntdata"/><Relationship Id="rId5" Type="http://schemas.openxmlformats.org/officeDocument/2006/relationships/slide" Target="slides/slide3.xml"/><Relationship Id="rId49" Type="http://schemas.openxmlformats.org/officeDocument/2006/relationships/font" Target="fonts/font15.fntdata"/><Relationship Id="rId48" Type="http://schemas.openxmlformats.org/officeDocument/2006/relationships/font" Target="fonts/font14.fntdata"/><Relationship Id="rId47" Type="http://schemas.openxmlformats.org/officeDocument/2006/relationships/font" Target="fonts/font13.fntdata"/><Relationship Id="rId46" Type="http://schemas.openxmlformats.org/officeDocument/2006/relationships/font" Target="fonts/font12.fntdata"/><Relationship Id="rId45" Type="http://schemas.openxmlformats.org/officeDocument/2006/relationships/font" Target="fonts/font11.fntdata"/><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cap="none" spc="20" baseline="0">
                <a:solidFill>
                  <a:schemeClr val="dk1">
                    <a:lumMod val="50000"/>
                    <a:lumOff val="50000"/>
                  </a:schemeClr>
                </a:solidFill>
                <a:latin typeface="+mn-lt"/>
                <a:ea typeface="+mn-ea"/>
                <a:cs typeface="+mn-cs"/>
              </a:defRPr>
            </a:pPr>
            <a:r>
              <a:t>ADD YOUR TEXT HERE</a:t>
            </a:r>
          </a:p>
        </c:rich>
      </c:tx>
      <c:layout>
        <c:manualLayout>
          <c:xMode val="edge"/>
          <c:yMode val="edge"/>
          <c:x val="0.450523051006737"/>
          <c:y val="0.0319762160419916"/>
        </c:manualLayout>
      </c:layout>
      <c:overlay val="0"/>
      <c:spPr>
        <a:noFill/>
        <a:ln>
          <a:noFill/>
        </a:ln>
        <a:effectLst/>
      </c:spPr>
    </c:title>
    <c:autoTitleDeleted val="0"/>
    <c:plotArea>
      <c:layout/>
      <c:lineChart>
        <c:grouping val="standard"/>
        <c:varyColors val="0"/>
        <c:ser>
          <c:idx val="0"/>
          <c:order val="0"/>
          <c:tx>
            <c:strRef>
              <c:f>Sheet1!$B$1</c:f>
              <c:strCache>
                <c:ptCount val="1"/>
                <c:pt idx="0">
                  <c:v>Series 1</c:v>
                </c:pt>
              </c:strCache>
            </c:strRef>
          </c:tx>
          <c:spPr>
            <a:ln w="22225" cap="rnd" cmpd="sng" algn="ctr">
              <a:solidFill>
                <a:srgbClr val="B9BB8A"/>
              </a:solidFill>
              <a:round/>
            </a:ln>
            <a:effectLst/>
          </c:spPr>
          <c:marker>
            <c:symbol val="none"/>
          </c:marker>
          <c:dLbls>
            <c:dLbl>
              <c:idx val="0"/>
              <c:layout>
                <c:manualLayout>
                  <c:x val="-0.000735476368623072"/>
                  <c:y val="0.0218930941251347"/>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0.0295556770689319"/>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0401168928339858"/>
                  <c:y val="0.0245202654201509"/>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0.0269285057739157"/>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0.0271474367151671"/>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0.032182848363948"/>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0401168928339858"/>
                  <c:y val="-0.0374371909539804"/>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00802337856679715"/>
                  <c:y val="0.0295556770689319"/>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00401168928339858"/>
                  <c:y val="0.0450997738977775"/>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
                  <c:y val="-0.0348100196589642"/>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
                  <c:y val="0.0269285057739157"/>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B9BB8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62</c:v>
                </c:pt>
                <c:pt idx="2">
                  <c:v>40</c:v>
                </c:pt>
                <c:pt idx="3">
                  <c:v>32</c:v>
                </c:pt>
                <c:pt idx="4">
                  <c:v>40</c:v>
                </c:pt>
                <c:pt idx="5">
                  <c:v>30</c:v>
                </c:pt>
                <c:pt idx="6">
                  <c:v>28</c:v>
                </c:pt>
                <c:pt idx="7">
                  <c:v>20</c:v>
                </c:pt>
                <c:pt idx="8">
                  <c:v>40</c:v>
                </c:pt>
                <c:pt idx="9">
                  <c:v>38</c:v>
                </c:pt>
                <c:pt idx="10">
                  <c:v>47</c:v>
                </c:pt>
                <c:pt idx="11">
                  <c:v>37</c:v>
                </c:pt>
              </c:numCache>
            </c:numRef>
          </c:val>
          <c:smooth val="0"/>
        </c:ser>
        <c:ser>
          <c:idx val="1"/>
          <c:order val="1"/>
          <c:tx>
            <c:strRef>
              <c:f>Sheet1!$C$1</c:f>
              <c:strCache>
                <c:ptCount val="1"/>
                <c:pt idx="0">
                  <c:v>Series 2</c:v>
                </c:pt>
              </c:strCache>
            </c:strRef>
          </c:tx>
          <c:spPr>
            <a:ln w="22225" cap="rnd" cmpd="sng" algn="ctr">
              <a:solidFill>
                <a:srgbClr val="4A575D"/>
              </a:solidFill>
              <a:round/>
            </a:ln>
            <a:effectLst/>
          </c:spPr>
          <c:marker>
            <c:symbol val="none"/>
          </c:marker>
          <c:dLbls>
            <c:dLbl>
              <c:idx val="0"/>
              <c:layout>
                <c:manualLayout>
                  <c:x val="0.00160467571335943"/>
                  <c:y val="-0.0310881936576913"/>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0401168928339858"/>
                  <c:y val="0.0334964340114561"/>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0.0282420914214238"/>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0.03086926271644"/>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0401168928339858"/>
                  <c:y val="-0.0461944286040343"/>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0.0461944286040343"/>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0401168928339858"/>
                  <c:y val="0.03086926271644"/>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
                  <c:y val="-0.032182848363948"/>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00802337856679715"/>
                  <c:y val="0.0297746080101832"/>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
                  <c:y val="-0.0245202654201509"/>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
                  <c:y val="0.0398454313077452"/>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000802337856679715"/>
                  <c:y val="-0.0232066797726428"/>
                </c:manualLayout>
              </c:layout>
              <c:numFmt formatCode="General" sourceLinked="1"/>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rgbClr val="4A575D"/>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15</c:v>
                </c:pt>
                <c:pt idx="2">
                  <c:v>65</c:v>
                </c:pt>
                <c:pt idx="3">
                  <c:v>17</c:v>
                </c:pt>
                <c:pt idx="4">
                  <c:v>50</c:v>
                </c:pt>
                <c:pt idx="5">
                  <c:v>42</c:v>
                </c:pt>
                <c:pt idx="6">
                  <c:v>15</c:v>
                </c:pt>
                <c:pt idx="7">
                  <c:v>35</c:v>
                </c:pt>
                <c:pt idx="8">
                  <c:v>25</c:v>
                </c:pt>
                <c:pt idx="9">
                  <c:v>45</c:v>
                </c:pt>
                <c:pt idx="10">
                  <c:v>35</c:v>
                </c:pt>
                <c:pt idx="11">
                  <c:v>51</c:v>
                </c:pt>
              </c:numCache>
            </c:numRef>
          </c:val>
          <c:smooth val="0"/>
        </c:ser>
        <c:dLbls>
          <c:showLegendKey val="0"/>
          <c:showVal val="1"/>
          <c:showCatName val="0"/>
          <c:showSerName val="0"/>
          <c:showPercent val="0"/>
          <c:showBubbleSize val="0"/>
        </c:dLbls>
        <c:marker val="0"/>
        <c:smooth val="0"/>
        <c:axId val="223306112"/>
        <c:axId val="223307648"/>
      </c:lineChart>
      <c:catAx>
        <c:axId val="223306112"/>
        <c:scaling>
          <c:orientation val="minMax"/>
        </c:scaling>
        <c:delete val="0"/>
        <c:axPos val="b"/>
        <c:numFmt formatCode="General" sourceLinked="1"/>
        <c:majorTickMark val="none"/>
        <c:minorTickMark val="none"/>
        <c:tickLblPos val="nextTo"/>
        <c:spPr>
          <a:noFill/>
          <a:ln w="9525" cap="flat" cmpd="sng" algn="ctr">
            <a:solidFill>
              <a:srgbClr val="7F767F"/>
            </a:solidFill>
            <a:round/>
          </a:ln>
          <a:effectLst/>
        </c:spPr>
        <c:txPr>
          <a:bodyPr rot="-60000000" spcFirstLastPara="0" vertOverflow="ellipsis" vert="horz" wrap="square" anchor="ctr" anchorCtr="1"/>
          <a:lstStyle/>
          <a:p>
            <a:pPr>
              <a:defRPr lang="zh-CN" sz="1200" b="0" i="0" u="none" strike="noStrike" kern="1200" spc="20" baseline="0">
                <a:solidFill>
                  <a:schemeClr val="dk1">
                    <a:lumMod val="65000"/>
                    <a:lumOff val="35000"/>
                  </a:schemeClr>
                </a:solidFill>
                <a:latin typeface="+mn-lt"/>
                <a:ea typeface="+mn-ea"/>
                <a:cs typeface="+mn-cs"/>
              </a:defRPr>
            </a:pPr>
          </a:p>
        </c:txPr>
        <c:crossAx val="223307648"/>
        <c:crosses val="autoZero"/>
        <c:auto val="1"/>
        <c:lblAlgn val="ctr"/>
        <c:lblOffset val="100"/>
        <c:noMultiLvlLbl val="0"/>
      </c:catAx>
      <c:valAx>
        <c:axId val="223307648"/>
        <c:scaling>
          <c:orientation val="minMax"/>
          <c:max val="100"/>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spc="20" baseline="0">
                <a:solidFill>
                  <a:schemeClr val="dk1">
                    <a:lumMod val="65000"/>
                    <a:lumOff val="35000"/>
                  </a:schemeClr>
                </a:solidFill>
                <a:latin typeface="+mn-lt"/>
                <a:ea typeface="+mn-ea"/>
                <a:cs typeface="+mn-cs"/>
              </a:defRPr>
            </a:pPr>
          </a:p>
        </c:txPr>
        <c:crossAx val="22330611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 name="图片 29" descr="1"/>
          <p:cNvPicPr>
            <a:picLocks noChangeAspect="1"/>
          </p:cNvPicPr>
          <p:nvPr/>
        </p:nvPicPr>
        <p:blipFill>
          <a:blip r:embed="rId1"/>
          <a:srcRect t="57535" r="66761"/>
          <a:stretch>
            <a:fillRect/>
          </a:stretch>
        </p:blipFill>
        <p:spPr>
          <a:xfrm>
            <a:off x="206375" y="5114925"/>
            <a:ext cx="4132580" cy="1787525"/>
          </a:xfrm>
          <a:prstGeom prst="rect">
            <a:avLst/>
          </a:prstGeom>
        </p:spPr>
      </p:pic>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2014855" y="1746885"/>
            <a:ext cx="833120" cy="513080"/>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94677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619625" y="346075"/>
            <a:ext cx="503936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47470" y="1958340"/>
            <a:ext cx="8587105" cy="1322070"/>
          </a:xfrm>
          <a:prstGeom prst="rect">
            <a:avLst/>
          </a:prstGeom>
          <a:noFill/>
        </p:spPr>
        <p:txBody>
          <a:bodyPr wrap="square" rtlCol="0">
            <a:spAutoFit/>
          </a:bodyPr>
          <a:p>
            <a:pPr lvl="0" algn="ctr"/>
            <a:r>
              <a:rPr lang="zh-CN" altLang="en-US" sz="66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8000" b="1" noProof="0" dirty="0">
                <a:ln>
                  <a:noFill/>
                </a:ln>
                <a:gradFill>
                  <a:gsLst>
                    <a:gs pos="0">
                      <a:srgbClr val="4A575D"/>
                    </a:gs>
                    <a:gs pos="100000">
                      <a:srgbClr val="EAEE7E"/>
                    </a:gs>
                  </a:gsLst>
                  <a:lin ang="5400000" scaled="0"/>
                </a:gradFill>
                <a:uLnTx/>
                <a:uFillTx/>
                <a:latin typeface="方正正纤黑简体" panose="02000000000000000000" charset="-122"/>
                <a:ea typeface="方正正纤黑简体" panose="02000000000000000000" charset="-122"/>
                <a:sym typeface="+mn-ea"/>
              </a:rPr>
              <a:t>日式和风</a:t>
            </a:r>
            <a:r>
              <a:rPr lang="zh-CN" altLang="en-US" sz="4800" b="1" noProof="0" dirty="0">
                <a:ln>
                  <a:noFill/>
                </a:ln>
                <a:solidFill>
                  <a:srgbClr val="4A575D"/>
                </a:solidFill>
                <a:uLnTx/>
                <a:uFillTx/>
                <a:latin typeface="方正正纤黑简体" panose="02000000000000000000" charset="-122"/>
                <a:ea typeface="方正正纤黑简体" panose="02000000000000000000" charset="-122"/>
                <a:sym typeface="+mn-ea"/>
              </a:rPr>
              <a:t>简约</a:t>
            </a:r>
            <a:r>
              <a:rPr lang="en-US" altLang="zh-CN" sz="4800" b="1" noProof="0" dirty="0">
                <a:ln>
                  <a:noFill/>
                </a:ln>
                <a:solidFill>
                  <a:srgbClr val="4A575D"/>
                </a:solidFill>
                <a:uLnTx/>
                <a:uFillTx/>
                <a:latin typeface="方正正纤黑简体" panose="02000000000000000000" charset="-122"/>
                <a:ea typeface="方正正纤黑简体" panose="02000000000000000000" charset="-122"/>
                <a:sym typeface="+mn-ea"/>
              </a:rPr>
              <a:t>PPT</a:t>
            </a:r>
            <a:r>
              <a:rPr lang="zh-CN" altLang="en-US" sz="4800" b="1" noProof="0" dirty="0">
                <a:ln>
                  <a:noFill/>
                </a:ln>
                <a:solidFill>
                  <a:srgbClr val="4A575D"/>
                </a:solidFill>
                <a:uLnTx/>
                <a:uFillTx/>
                <a:latin typeface="方正正纤黑简体" panose="02000000000000000000" charset="-122"/>
                <a:ea typeface="方正正纤黑简体" panose="02000000000000000000" charset="-122"/>
                <a:sym typeface="+mn-ea"/>
              </a:rPr>
              <a:t>模板</a:t>
            </a:r>
            <a:endParaRPr lang="zh-CN" altLang="en-US" sz="4800" b="1" noProof="0" dirty="0">
              <a:ln>
                <a:noFill/>
              </a:ln>
              <a:solidFill>
                <a:srgbClr val="4A575D"/>
              </a:soli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2187575" y="6560820"/>
            <a:ext cx="682371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014855" y="2943225"/>
            <a:ext cx="780351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961515" y="3324225"/>
            <a:ext cx="8477885"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1000" kern="0" noProof="0" dirty="0" smtClean="0">
              <a:ln>
                <a:noFill/>
              </a:ln>
              <a:solidFill>
                <a:schemeClr val="bg1">
                  <a:lumMod val="50000"/>
                </a:schemeClr>
              </a:solidFill>
              <a:uLnTx/>
              <a:uFillTx/>
              <a:ea typeface="微软雅黑" panose="020B0503020204020204" charset="-122"/>
              <a:sym typeface="+mn-ea"/>
            </a:endParaRPr>
          </a:p>
        </p:txBody>
      </p:sp>
      <p:grpSp>
        <p:nvGrpSpPr>
          <p:cNvPr id="23" name="组合 22"/>
          <p:cNvGrpSpPr/>
          <p:nvPr/>
        </p:nvGrpSpPr>
        <p:grpSpPr>
          <a:xfrm>
            <a:off x="1127125" y="120650"/>
            <a:ext cx="3239135" cy="504825"/>
            <a:chOff x="6351" y="3072"/>
            <a:chExt cx="4716" cy="735"/>
          </a:xfrm>
        </p:grpSpPr>
        <p:sp>
          <p:nvSpPr>
            <p:cNvPr id="24" name="椭圆 23"/>
            <p:cNvSpPr/>
            <p:nvPr/>
          </p:nvSpPr>
          <p:spPr>
            <a:xfrm>
              <a:off x="6351" y="3072"/>
              <a:ext cx="734" cy="735"/>
            </a:xfrm>
            <a:prstGeom prst="ellipse">
              <a:avLst/>
            </a:prstGeom>
            <a:noFill/>
            <a:ln>
              <a:solidFill>
                <a:srgbClr val="4A575D">
                  <a:alpha val="57000"/>
                </a:srgbClr>
              </a:solidFill>
            </a:ln>
            <a:extLst>
              <a:ext uri="{909E8E84-426E-40DD-AFC4-6F175D3DCCD1}">
                <a14:hiddenFill xmlns:a14="http://schemas.microsoft.com/office/drawing/2010/main">
                  <a:solidFill>
                    <a:srgbClr val="576D4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D6D56E"/>
                  </a:solidFill>
                  <a:latin typeface="方正清刻本悦宋简体" panose="02000000000000000000" charset="-122"/>
                  <a:ea typeface="方正清刻本悦宋简体" panose="02000000000000000000" charset="-122"/>
                </a:rPr>
                <a:t>2</a:t>
              </a:r>
              <a:endParaRPr lang="en-US" altLang="zh-CN" sz="2800" b="1">
                <a:solidFill>
                  <a:srgbClr val="D6D56E"/>
                </a:solidFill>
                <a:latin typeface="方正清刻本悦宋简体" panose="02000000000000000000" charset="-122"/>
                <a:ea typeface="方正清刻本悦宋简体" panose="02000000000000000000" charset="-122"/>
              </a:endParaRPr>
            </a:p>
          </p:txBody>
        </p:sp>
        <p:sp>
          <p:nvSpPr>
            <p:cNvPr id="25" name="椭圆 24"/>
            <p:cNvSpPr/>
            <p:nvPr/>
          </p:nvSpPr>
          <p:spPr>
            <a:xfrm>
              <a:off x="7652" y="3072"/>
              <a:ext cx="734" cy="735"/>
            </a:xfrm>
            <a:prstGeom prst="ellipse">
              <a:avLst/>
            </a:prstGeom>
            <a:noFill/>
            <a:ln>
              <a:solidFill>
                <a:srgbClr val="4A575D">
                  <a:alpha val="57000"/>
                </a:srgbClr>
              </a:solidFill>
            </a:ln>
            <a:extLst>
              <a:ext uri="{909E8E84-426E-40DD-AFC4-6F175D3DCCD1}">
                <a14:hiddenFill xmlns:a14="http://schemas.microsoft.com/office/drawing/2010/main">
                  <a:solidFill>
                    <a:srgbClr val="576D4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D6D56E"/>
                  </a:solidFill>
                  <a:latin typeface="方正清刻本悦宋简体" panose="02000000000000000000" charset="-122"/>
                  <a:ea typeface="方正清刻本悦宋简体" panose="02000000000000000000" charset="-122"/>
                </a:rPr>
                <a:t>0</a:t>
              </a:r>
              <a:endParaRPr lang="en-US" altLang="zh-CN" sz="2800" b="1">
                <a:solidFill>
                  <a:srgbClr val="D6D56E"/>
                </a:solidFill>
                <a:latin typeface="方正清刻本悦宋简体" panose="02000000000000000000" charset="-122"/>
                <a:ea typeface="方正清刻本悦宋简体" panose="02000000000000000000" charset="-122"/>
              </a:endParaRPr>
            </a:p>
          </p:txBody>
        </p:sp>
        <p:sp>
          <p:nvSpPr>
            <p:cNvPr id="26" name="椭圆 25"/>
            <p:cNvSpPr/>
            <p:nvPr/>
          </p:nvSpPr>
          <p:spPr>
            <a:xfrm>
              <a:off x="8942" y="3072"/>
              <a:ext cx="734" cy="735"/>
            </a:xfrm>
            <a:prstGeom prst="ellipse">
              <a:avLst/>
            </a:prstGeom>
            <a:noFill/>
            <a:ln>
              <a:solidFill>
                <a:srgbClr val="4A575D">
                  <a:alpha val="57000"/>
                </a:srgbClr>
              </a:solidFill>
            </a:ln>
            <a:extLst>
              <a:ext uri="{909E8E84-426E-40DD-AFC4-6F175D3DCCD1}">
                <a14:hiddenFill xmlns:a14="http://schemas.microsoft.com/office/drawing/2010/main">
                  <a:solidFill>
                    <a:srgbClr val="576D4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D6D56E"/>
                  </a:solidFill>
                  <a:latin typeface="方正清刻本悦宋简体" panose="02000000000000000000" charset="-122"/>
                  <a:ea typeface="方正清刻本悦宋简体" panose="02000000000000000000" charset="-122"/>
                </a:rPr>
                <a:t>1</a:t>
              </a:r>
              <a:endParaRPr lang="en-US" altLang="zh-CN" sz="2800" b="1">
                <a:solidFill>
                  <a:srgbClr val="D6D56E"/>
                </a:solidFill>
                <a:latin typeface="方正清刻本悦宋简体" panose="02000000000000000000" charset="-122"/>
                <a:ea typeface="方正清刻本悦宋简体" panose="02000000000000000000" charset="-122"/>
              </a:endParaRPr>
            </a:p>
          </p:txBody>
        </p:sp>
        <p:sp>
          <p:nvSpPr>
            <p:cNvPr id="27" name="椭圆 26"/>
            <p:cNvSpPr/>
            <p:nvPr/>
          </p:nvSpPr>
          <p:spPr>
            <a:xfrm>
              <a:off x="10333" y="3072"/>
              <a:ext cx="734" cy="735"/>
            </a:xfrm>
            <a:prstGeom prst="ellipse">
              <a:avLst/>
            </a:prstGeom>
            <a:noFill/>
            <a:ln>
              <a:solidFill>
                <a:srgbClr val="4A575D">
                  <a:alpha val="57000"/>
                </a:srgbClr>
              </a:solidFill>
            </a:ln>
            <a:extLst>
              <a:ext uri="{909E8E84-426E-40DD-AFC4-6F175D3DCCD1}">
                <a14:hiddenFill xmlns:a14="http://schemas.microsoft.com/office/drawing/2010/main">
                  <a:solidFill>
                    <a:srgbClr val="576D4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D6D56E"/>
                  </a:solidFill>
                  <a:latin typeface="方正清刻本悦宋简体" panose="02000000000000000000" charset="-122"/>
                  <a:ea typeface="方正清刻本悦宋简体" panose="02000000000000000000" charset="-122"/>
                </a:rPr>
                <a:t>8</a:t>
              </a:r>
              <a:endParaRPr lang="en-US" altLang="zh-CN" sz="2800" b="1">
                <a:solidFill>
                  <a:srgbClr val="D6D56E"/>
                </a:solidFill>
                <a:latin typeface="方正清刻本悦宋简体" panose="02000000000000000000" charset="-122"/>
                <a:ea typeface="方正清刻本悦宋简体" panose="02000000000000000000" charset="-122"/>
              </a:endParaRPr>
            </a:p>
          </p:txBody>
        </p:sp>
      </p:grpSp>
      <p:sp>
        <p:nvSpPr>
          <p:cNvPr id="29" name="文本框 28"/>
          <p:cNvSpPr txBox="1"/>
          <p:nvPr/>
        </p:nvSpPr>
        <p:spPr>
          <a:xfrm>
            <a:off x="2014855" y="4037330"/>
            <a:ext cx="4421505" cy="337185"/>
          </a:xfrm>
          <a:prstGeom prst="rect">
            <a:avLst/>
          </a:prstGeom>
          <a:solidFill>
            <a:srgbClr val="4A575D"/>
          </a:solidFill>
          <a:ln>
            <a:noFill/>
          </a:ln>
        </p:spPr>
        <p:txBody>
          <a:bodyPr wrap="square" rtlCol="0">
            <a:spAutoFit/>
          </a:bodyPr>
          <a:p>
            <a:pPr algn="dist"/>
            <a:r>
              <a:rPr lang="en-US" altLang="zh-CN"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2018/</a:t>
            </a:r>
            <a:r>
              <a:rPr lang="zh-CN" altLang="en-US"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工作总结</a:t>
            </a:r>
            <a:r>
              <a:rPr lang="en-US" altLang="zh-CN"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a:t>
            </a:r>
            <a:r>
              <a:rPr lang="zh-CN" altLang="en-US"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年终汇报</a:t>
            </a:r>
            <a:r>
              <a:rPr lang="en-US" altLang="zh-CN"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a:t>
            </a:r>
            <a:r>
              <a:rPr lang="zh-CN" altLang="en-US" sz="1600" dirty="0" smtClean="0">
                <a:solidFill>
                  <a:schemeClr val="bg1"/>
                </a:solidFill>
                <a:latin typeface="微软雅黑" panose="020B0503020204020204" charset="-122"/>
                <a:ea typeface="微软雅黑" panose="020B0503020204020204" charset="-122"/>
                <a:cs typeface="Times New Roman" panose="02020603050405020304" pitchFamily="18" charset="0"/>
                <a:sym typeface="+mn-ea"/>
              </a:rPr>
              <a:t>个人总结</a:t>
            </a:r>
            <a:endParaRPr lang="zh-CN" altLang="en-US" sz="1600" dirty="0" smtClean="0">
              <a:solidFill>
                <a:schemeClr val="bg1"/>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2"/>
          <a:srcRect l="50794" r="30669" b="42507"/>
          <a:stretch>
            <a:fillRect/>
          </a:stretch>
        </p:blipFill>
        <p:spPr>
          <a:xfrm>
            <a:off x="10010140" y="-41910"/>
            <a:ext cx="1888490" cy="1983740"/>
          </a:xfrm>
          <a:prstGeom prst="rect">
            <a:avLst/>
          </a:prstGeom>
        </p:spPr>
      </p:pic>
      <p:graphicFrame>
        <p:nvGraphicFramePr>
          <p:cNvPr id="6" name="Chart 5"/>
          <p:cNvGraphicFramePr/>
          <p:nvPr/>
        </p:nvGraphicFramePr>
        <p:xfrm>
          <a:off x="1223645" y="1482090"/>
          <a:ext cx="10031730" cy="3048635"/>
        </p:xfrm>
        <a:graphic>
          <a:graphicData uri="http://schemas.openxmlformats.org/drawingml/2006/chart">
            <c:chart xmlns:c="http://schemas.openxmlformats.org/drawingml/2006/chart" xmlns:r="http://schemas.openxmlformats.org/officeDocument/2006/relationships" r:id="rId1"/>
          </a:graphicData>
        </a:graphic>
      </p:graphicFrame>
      <p:sp>
        <p:nvSpPr>
          <p:cNvPr id="180" name="文本框 179"/>
          <p:cNvSpPr txBox="1"/>
          <p:nvPr/>
        </p:nvSpPr>
        <p:spPr>
          <a:xfrm>
            <a:off x="1264285" y="5007610"/>
            <a:ext cx="9991090" cy="548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36" name="Text Box 10"/>
          <p:cNvSpPr txBox="1">
            <a:spLocks noChangeArrowheads="1"/>
          </p:cNvSpPr>
          <p:nvPr/>
        </p:nvSpPr>
        <p:spPr bwMode="auto">
          <a:xfrm>
            <a:off x="2144395" y="1553845"/>
            <a:ext cx="530860" cy="292100"/>
          </a:xfrm>
          <a:prstGeom prst="rect">
            <a:avLst/>
          </a:prstGeom>
          <a:noFill/>
          <a:ln w="9525">
            <a:noFill/>
            <a:miter lim="800000"/>
          </a:ln>
        </p:spPr>
        <p:txBody>
          <a:bodyPr wrap="square" lIns="45720" tIns="22860" rIns="45720" bIns="22860">
            <a:spAutoFit/>
          </a:bodyPr>
          <a:p>
            <a:pPr algn="ctr" defTabSz="1087755"/>
            <a:r>
              <a:rPr lang="id-ID" sz="1600" dirty="0" smtClean="0">
                <a:solidFill>
                  <a:schemeClr val="tx1">
                    <a:lumMod val="65000"/>
                    <a:lumOff val="35000"/>
                  </a:schemeClr>
                </a:solidFill>
                <a:ea typeface="Roboto" panose="02000000000000000000" pitchFamily="2" charset="0"/>
                <a:cs typeface="Myanmar Text" panose="020B0502040204020203" pitchFamily="34" charset="0"/>
              </a:rPr>
              <a:t>8</a:t>
            </a:r>
            <a:r>
              <a:rPr lang="en-US" sz="1600" dirty="0" smtClean="0">
                <a:solidFill>
                  <a:schemeClr val="tx1">
                    <a:lumMod val="65000"/>
                    <a:lumOff val="35000"/>
                  </a:schemeClr>
                </a:solidFill>
                <a:ea typeface="Roboto" panose="02000000000000000000" pitchFamily="2" charset="0"/>
                <a:cs typeface="Myanmar Text" panose="020B0502040204020203" pitchFamily="34" charset="0"/>
              </a:rPr>
              <a:t>0%</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58" name="Freeform 9"/>
          <p:cNvSpPr/>
          <p:nvPr/>
        </p:nvSpPr>
        <p:spPr bwMode="auto">
          <a:xfrm>
            <a:off x="1628775" y="1973580"/>
            <a:ext cx="1562100" cy="2252345"/>
          </a:xfrm>
          <a:custGeom>
            <a:avLst/>
            <a:gdLst/>
            <a:ahLst/>
            <a:cxnLst>
              <a:cxn ang="0">
                <a:pos x="215" y="0"/>
              </a:cxn>
              <a:cxn ang="0">
                <a:pos x="428" y="937"/>
              </a:cxn>
              <a:cxn ang="0">
                <a:pos x="0" y="937"/>
              </a:cxn>
              <a:cxn ang="0">
                <a:pos x="215" y="0"/>
              </a:cxn>
            </a:cxnLst>
            <a:rect l="0" t="0" r="r" b="b"/>
            <a:pathLst>
              <a:path w="428" h="937">
                <a:moveTo>
                  <a:pt x="215" y="0"/>
                </a:moveTo>
                <a:lnTo>
                  <a:pt x="428" y="937"/>
                </a:lnTo>
                <a:lnTo>
                  <a:pt x="0" y="937"/>
                </a:lnTo>
                <a:lnTo>
                  <a:pt x="215" y="0"/>
                </a:lnTo>
                <a:close/>
              </a:path>
            </a:pathLst>
          </a:custGeom>
          <a:solidFill>
            <a:srgbClr val="808793"/>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59" name="Freeform 11"/>
          <p:cNvSpPr/>
          <p:nvPr/>
        </p:nvSpPr>
        <p:spPr bwMode="auto">
          <a:xfrm>
            <a:off x="2413635" y="1990090"/>
            <a:ext cx="777240" cy="2235200"/>
          </a:xfrm>
          <a:custGeom>
            <a:avLst/>
            <a:gdLst/>
            <a:ahLst/>
            <a:cxnLst>
              <a:cxn ang="0">
                <a:pos x="0" y="0"/>
              </a:cxn>
              <a:cxn ang="0">
                <a:pos x="0" y="930"/>
              </a:cxn>
              <a:cxn ang="0">
                <a:pos x="213" y="930"/>
              </a:cxn>
              <a:cxn ang="0">
                <a:pos x="213" y="930"/>
              </a:cxn>
              <a:cxn ang="0">
                <a:pos x="213" y="930"/>
              </a:cxn>
              <a:cxn ang="0">
                <a:pos x="0" y="0"/>
              </a:cxn>
            </a:cxnLst>
            <a:rect l="0" t="0" r="r" b="b"/>
            <a:pathLst>
              <a:path w="213" h="930">
                <a:moveTo>
                  <a:pt x="0" y="0"/>
                </a:moveTo>
                <a:lnTo>
                  <a:pt x="0" y="930"/>
                </a:lnTo>
                <a:lnTo>
                  <a:pt x="213" y="930"/>
                </a:lnTo>
                <a:lnTo>
                  <a:pt x="213" y="930"/>
                </a:lnTo>
                <a:lnTo>
                  <a:pt x="213" y="930"/>
                </a:lnTo>
                <a:lnTo>
                  <a:pt x="0" y="0"/>
                </a:lnTo>
                <a:close/>
              </a:path>
            </a:pathLst>
          </a:custGeom>
          <a:solidFill>
            <a:srgbClr val="4A575D"/>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0" name="Freeform 13"/>
          <p:cNvSpPr/>
          <p:nvPr/>
        </p:nvSpPr>
        <p:spPr bwMode="auto">
          <a:xfrm>
            <a:off x="2757170" y="3083560"/>
            <a:ext cx="1459865" cy="1141730"/>
          </a:xfrm>
          <a:custGeom>
            <a:avLst/>
            <a:gdLst/>
            <a:ahLst/>
            <a:cxnLst>
              <a:cxn ang="0">
                <a:pos x="202" y="0"/>
              </a:cxn>
              <a:cxn ang="0">
                <a:pos x="400" y="475"/>
              </a:cxn>
              <a:cxn ang="0">
                <a:pos x="0" y="475"/>
              </a:cxn>
              <a:cxn ang="0">
                <a:pos x="202" y="0"/>
              </a:cxn>
            </a:cxnLst>
            <a:rect l="0" t="0" r="r" b="b"/>
            <a:pathLst>
              <a:path w="400" h="475">
                <a:moveTo>
                  <a:pt x="202" y="0"/>
                </a:moveTo>
                <a:lnTo>
                  <a:pt x="400" y="475"/>
                </a:lnTo>
                <a:lnTo>
                  <a:pt x="0" y="475"/>
                </a:lnTo>
                <a:lnTo>
                  <a:pt x="202" y="0"/>
                </a:lnTo>
                <a:close/>
              </a:path>
            </a:pathLst>
          </a:custGeom>
          <a:solidFill>
            <a:srgbClr val="D8D9BE"/>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1" name="Freeform 17"/>
          <p:cNvSpPr/>
          <p:nvPr/>
        </p:nvSpPr>
        <p:spPr bwMode="auto">
          <a:xfrm>
            <a:off x="3494405" y="3093720"/>
            <a:ext cx="722630" cy="1132205"/>
          </a:xfrm>
          <a:custGeom>
            <a:avLst/>
            <a:gdLst/>
            <a:ahLst/>
            <a:cxnLst>
              <a:cxn ang="0">
                <a:pos x="0" y="0"/>
              </a:cxn>
              <a:cxn ang="0">
                <a:pos x="0" y="471"/>
              </a:cxn>
              <a:cxn ang="0">
                <a:pos x="198" y="471"/>
              </a:cxn>
              <a:cxn ang="0">
                <a:pos x="198" y="471"/>
              </a:cxn>
              <a:cxn ang="0">
                <a:pos x="198" y="471"/>
              </a:cxn>
              <a:cxn ang="0">
                <a:pos x="0" y="0"/>
              </a:cxn>
            </a:cxnLst>
            <a:rect l="0" t="0" r="r" b="b"/>
            <a:pathLst>
              <a:path w="198" h="471">
                <a:moveTo>
                  <a:pt x="0" y="0"/>
                </a:moveTo>
                <a:lnTo>
                  <a:pt x="0" y="471"/>
                </a:lnTo>
                <a:lnTo>
                  <a:pt x="198" y="471"/>
                </a:lnTo>
                <a:lnTo>
                  <a:pt x="198" y="471"/>
                </a:lnTo>
                <a:lnTo>
                  <a:pt x="198" y="471"/>
                </a:lnTo>
                <a:lnTo>
                  <a:pt x="0" y="0"/>
                </a:lnTo>
                <a:close/>
              </a:path>
            </a:pathLst>
          </a:custGeom>
          <a:solidFill>
            <a:srgbClr val="B9BB8A"/>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2" name="Freeform 19"/>
          <p:cNvSpPr/>
          <p:nvPr/>
        </p:nvSpPr>
        <p:spPr bwMode="auto">
          <a:xfrm>
            <a:off x="3733165" y="2540635"/>
            <a:ext cx="1452880" cy="1685290"/>
          </a:xfrm>
          <a:custGeom>
            <a:avLst/>
            <a:gdLst/>
            <a:ahLst/>
            <a:cxnLst>
              <a:cxn ang="0">
                <a:pos x="199" y="0"/>
              </a:cxn>
              <a:cxn ang="0">
                <a:pos x="398" y="701"/>
              </a:cxn>
              <a:cxn ang="0">
                <a:pos x="0" y="701"/>
              </a:cxn>
              <a:cxn ang="0">
                <a:pos x="199" y="0"/>
              </a:cxn>
            </a:cxnLst>
            <a:rect l="0" t="0" r="r" b="b"/>
            <a:pathLst>
              <a:path w="398" h="701">
                <a:moveTo>
                  <a:pt x="199" y="0"/>
                </a:moveTo>
                <a:lnTo>
                  <a:pt x="398" y="701"/>
                </a:lnTo>
                <a:lnTo>
                  <a:pt x="0" y="701"/>
                </a:lnTo>
                <a:lnTo>
                  <a:pt x="199" y="0"/>
                </a:lnTo>
                <a:close/>
              </a:path>
            </a:pathLst>
          </a:custGeom>
          <a:solidFill>
            <a:srgbClr val="808793"/>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3" name="Freeform 21"/>
          <p:cNvSpPr/>
          <p:nvPr/>
        </p:nvSpPr>
        <p:spPr bwMode="auto">
          <a:xfrm>
            <a:off x="4470400" y="2552700"/>
            <a:ext cx="715645" cy="1673225"/>
          </a:xfrm>
          <a:custGeom>
            <a:avLst/>
            <a:gdLst/>
            <a:ahLst/>
            <a:cxnLst>
              <a:cxn ang="0">
                <a:pos x="0" y="0"/>
              </a:cxn>
              <a:cxn ang="0">
                <a:pos x="0" y="696"/>
              </a:cxn>
              <a:cxn ang="0">
                <a:pos x="196" y="696"/>
              </a:cxn>
              <a:cxn ang="0">
                <a:pos x="0" y="0"/>
              </a:cxn>
            </a:cxnLst>
            <a:rect l="0" t="0" r="r" b="b"/>
            <a:pathLst>
              <a:path w="196" h="696">
                <a:moveTo>
                  <a:pt x="0" y="0"/>
                </a:moveTo>
                <a:lnTo>
                  <a:pt x="0" y="696"/>
                </a:lnTo>
                <a:lnTo>
                  <a:pt x="196" y="696"/>
                </a:lnTo>
                <a:lnTo>
                  <a:pt x="0" y="0"/>
                </a:lnTo>
                <a:close/>
              </a:path>
            </a:pathLst>
          </a:custGeom>
          <a:solidFill>
            <a:srgbClr val="4A575D"/>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4" name="Freeform 23"/>
          <p:cNvSpPr/>
          <p:nvPr/>
        </p:nvSpPr>
        <p:spPr bwMode="auto">
          <a:xfrm>
            <a:off x="4685030" y="2855595"/>
            <a:ext cx="1427480" cy="1370330"/>
          </a:xfrm>
          <a:custGeom>
            <a:avLst/>
            <a:gdLst/>
            <a:ahLst/>
            <a:cxnLst>
              <a:cxn ang="0">
                <a:pos x="196" y="0"/>
              </a:cxn>
              <a:cxn ang="0">
                <a:pos x="391" y="570"/>
              </a:cxn>
              <a:cxn ang="0">
                <a:pos x="0" y="570"/>
              </a:cxn>
              <a:cxn ang="0">
                <a:pos x="196" y="0"/>
              </a:cxn>
            </a:cxnLst>
            <a:rect l="0" t="0" r="r" b="b"/>
            <a:pathLst>
              <a:path w="391" h="570">
                <a:moveTo>
                  <a:pt x="196" y="0"/>
                </a:moveTo>
                <a:lnTo>
                  <a:pt x="391" y="570"/>
                </a:lnTo>
                <a:lnTo>
                  <a:pt x="0" y="570"/>
                </a:lnTo>
                <a:lnTo>
                  <a:pt x="196" y="0"/>
                </a:lnTo>
                <a:close/>
              </a:path>
            </a:pathLst>
          </a:custGeom>
          <a:solidFill>
            <a:srgbClr val="D8D9BE"/>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5" name="Freeform 27"/>
          <p:cNvSpPr/>
          <p:nvPr/>
        </p:nvSpPr>
        <p:spPr bwMode="auto">
          <a:xfrm>
            <a:off x="5411470" y="2860040"/>
            <a:ext cx="701040" cy="1365250"/>
          </a:xfrm>
          <a:custGeom>
            <a:avLst/>
            <a:gdLst/>
            <a:ahLst/>
            <a:cxnLst>
              <a:cxn ang="0">
                <a:pos x="0" y="0"/>
              </a:cxn>
              <a:cxn ang="0">
                <a:pos x="0" y="568"/>
              </a:cxn>
              <a:cxn ang="0">
                <a:pos x="192" y="568"/>
              </a:cxn>
              <a:cxn ang="0">
                <a:pos x="0" y="0"/>
              </a:cxn>
            </a:cxnLst>
            <a:rect l="0" t="0" r="r" b="b"/>
            <a:pathLst>
              <a:path w="192" h="568">
                <a:moveTo>
                  <a:pt x="0" y="0"/>
                </a:moveTo>
                <a:lnTo>
                  <a:pt x="0" y="568"/>
                </a:lnTo>
                <a:lnTo>
                  <a:pt x="192" y="568"/>
                </a:lnTo>
                <a:lnTo>
                  <a:pt x="0" y="0"/>
                </a:lnTo>
                <a:close/>
              </a:path>
            </a:pathLst>
          </a:custGeom>
          <a:solidFill>
            <a:srgbClr val="B9BB8A"/>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6" name="Freeform 29"/>
          <p:cNvSpPr/>
          <p:nvPr/>
        </p:nvSpPr>
        <p:spPr bwMode="auto">
          <a:xfrm>
            <a:off x="5560695" y="2220595"/>
            <a:ext cx="1522095" cy="2004695"/>
          </a:xfrm>
          <a:custGeom>
            <a:avLst/>
            <a:gdLst/>
            <a:ahLst/>
            <a:cxnLst>
              <a:cxn ang="0">
                <a:pos x="209" y="0"/>
              </a:cxn>
              <a:cxn ang="0">
                <a:pos x="417" y="834"/>
              </a:cxn>
              <a:cxn ang="0">
                <a:pos x="0" y="834"/>
              </a:cxn>
              <a:cxn ang="0">
                <a:pos x="209" y="0"/>
              </a:cxn>
            </a:cxnLst>
            <a:rect l="0" t="0" r="r" b="b"/>
            <a:pathLst>
              <a:path w="417" h="834">
                <a:moveTo>
                  <a:pt x="209" y="0"/>
                </a:moveTo>
                <a:lnTo>
                  <a:pt x="417" y="834"/>
                </a:lnTo>
                <a:lnTo>
                  <a:pt x="0" y="834"/>
                </a:lnTo>
                <a:lnTo>
                  <a:pt x="209" y="0"/>
                </a:lnTo>
                <a:close/>
              </a:path>
            </a:pathLst>
          </a:custGeom>
          <a:solidFill>
            <a:srgbClr val="808793"/>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7" name="Freeform 31"/>
          <p:cNvSpPr/>
          <p:nvPr/>
        </p:nvSpPr>
        <p:spPr bwMode="auto">
          <a:xfrm>
            <a:off x="6330950" y="2237740"/>
            <a:ext cx="751840" cy="1988185"/>
          </a:xfrm>
          <a:custGeom>
            <a:avLst/>
            <a:gdLst/>
            <a:ahLst/>
            <a:cxnLst>
              <a:cxn ang="0">
                <a:pos x="0" y="0"/>
              </a:cxn>
              <a:cxn ang="0">
                <a:pos x="0" y="827"/>
              </a:cxn>
              <a:cxn ang="0">
                <a:pos x="206" y="827"/>
              </a:cxn>
              <a:cxn ang="0">
                <a:pos x="203" y="827"/>
              </a:cxn>
              <a:cxn ang="0">
                <a:pos x="206" y="825"/>
              </a:cxn>
              <a:cxn ang="0">
                <a:pos x="0" y="0"/>
              </a:cxn>
            </a:cxnLst>
            <a:rect l="0" t="0" r="r" b="b"/>
            <a:pathLst>
              <a:path w="206" h="827">
                <a:moveTo>
                  <a:pt x="0" y="0"/>
                </a:moveTo>
                <a:lnTo>
                  <a:pt x="0" y="827"/>
                </a:lnTo>
                <a:lnTo>
                  <a:pt x="206" y="827"/>
                </a:lnTo>
                <a:lnTo>
                  <a:pt x="203" y="827"/>
                </a:lnTo>
                <a:lnTo>
                  <a:pt x="206" y="825"/>
                </a:lnTo>
                <a:lnTo>
                  <a:pt x="0" y="0"/>
                </a:lnTo>
                <a:close/>
              </a:path>
            </a:pathLst>
          </a:custGeom>
          <a:solidFill>
            <a:srgbClr val="4A575D"/>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68" name="Freeform 33"/>
          <p:cNvSpPr/>
          <p:nvPr/>
        </p:nvSpPr>
        <p:spPr bwMode="auto">
          <a:xfrm>
            <a:off x="6611620" y="3304540"/>
            <a:ext cx="1427480" cy="920750"/>
          </a:xfrm>
          <a:custGeom>
            <a:avLst/>
            <a:gdLst/>
            <a:ahLst/>
            <a:cxnLst>
              <a:cxn ang="0">
                <a:pos x="195" y="0"/>
              </a:cxn>
              <a:cxn ang="0">
                <a:pos x="391" y="383"/>
              </a:cxn>
              <a:cxn ang="0">
                <a:pos x="0" y="383"/>
              </a:cxn>
              <a:cxn ang="0">
                <a:pos x="195" y="0"/>
              </a:cxn>
            </a:cxnLst>
            <a:rect l="0" t="0" r="r" b="b"/>
            <a:pathLst>
              <a:path w="391" h="383">
                <a:moveTo>
                  <a:pt x="195" y="0"/>
                </a:moveTo>
                <a:lnTo>
                  <a:pt x="391" y="383"/>
                </a:lnTo>
                <a:lnTo>
                  <a:pt x="0" y="383"/>
                </a:lnTo>
                <a:lnTo>
                  <a:pt x="195" y="0"/>
                </a:lnTo>
                <a:close/>
              </a:path>
            </a:pathLst>
          </a:custGeom>
          <a:solidFill>
            <a:srgbClr val="D8D9BE"/>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dirty="0">
              <a:solidFill>
                <a:schemeClr val="bg1">
                  <a:lumMod val="50000"/>
                </a:schemeClr>
              </a:solidFill>
              <a:ea typeface="Roboto" panose="02000000000000000000" pitchFamily="2" charset="0"/>
            </a:endParaRPr>
          </a:p>
        </p:txBody>
      </p:sp>
      <p:sp>
        <p:nvSpPr>
          <p:cNvPr id="69" name="Freeform 37"/>
          <p:cNvSpPr/>
          <p:nvPr/>
        </p:nvSpPr>
        <p:spPr bwMode="auto">
          <a:xfrm>
            <a:off x="7331075" y="3312160"/>
            <a:ext cx="708025" cy="913130"/>
          </a:xfrm>
          <a:custGeom>
            <a:avLst/>
            <a:gdLst/>
            <a:ahLst/>
            <a:cxnLst>
              <a:cxn ang="0">
                <a:pos x="0" y="0"/>
              </a:cxn>
              <a:cxn ang="0">
                <a:pos x="0" y="380"/>
              </a:cxn>
              <a:cxn ang="0">
                <a:pos x="194" y="380"/>
              </a:cxn>
              <a:cxn ang="0">
                <a:pos x="0" y="0"/>
              </a:cxn>
            </a:cxnLst>
            <a:rect l="0" t="0" r="r" b="b"/>
            <a:pathLst>
              <a:path w="194" h="380">
                <a:moveTo>
                  <a:pt x="0" y="0"/>
                </a:moveTo>
                <a:lnTo>
                  <a:pt x="0" y="380"/>
                </a:lnTo>
                <a:lnTo>
                  <a:pt x="194" y="380"/>
                </a:lnTo>
                <a:lnTo>
                  <a:pt x="0" y="0"/>
                </a:lnTo>
                <a:close/>
              </a:path>
            </a:pathLst>
          </a:custGeom>
          <a:solidFill>
            <a:srgbClr val="B9BB8A"/>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70" name="Freeform 39"/>
          <p:cNvSpPr/>
          <p:nvPr/>
        </p:nvSpPr>
        <p:spPr bwMode="auto">
          <a:xfrm>
            <a:off x="7543165" y="2881630"/>
            <a:ext cx="1522095" cy="1343660"/>
          </a:xfrm>
          <a:custGeom>
            <a:avLst/>
            <a:gdLst/>
            <a:ahLst/>
            <a:cxnLst>
              <a:cxn ang="0">
                <a:pos x="209" y="0"/>
              </a:cxn>
              <a:cxn ang="0">
                <a:pos x="417" y="559"/>
              </a:cxn>
              <a:cxn ang="0">
                <a:pos x="0" y="559"/>
              </a:cxn>
              <a:cxn ang="0">
                <a:pos x="209" y="0"/>
              </a:cxn>
            </a:cxnLst>
            <a:rect l="0" t="0" r="r" b="b"/>
            <a:pathLst>
              <a:path w="417" h="559">
                <a:moveTo>
                  <a:pt x="209" y="0"/>
                </a:moveTo>
                <a:lnTo>
                  <a:pt x="417" y="559"/>
                </a:lnTo>
                <a:lnTo>
                  <a:pt x="0" y="559"/>
                </a:lnTo>
                <a:lnTo>
                  <a:pt x="209" y="0"/>
                </a:lnTo>
                <a:close/>
              </a:path>
            </a:pathLst>
          </a:custGeom>
          <a:solidFill>
            <a:srgbClr val="808793"/>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71" name="Freeform 41"/>
          <p:cNvSpPr/>
          <p:nvPr/>
        </p:nvSpPr>
        <p:spPr bwMode="auto">
          <a:xfrm>
            <a:off x="8312785" y="2893695"/>
            <a:ext cx="751840" cy="1331595"/>
          </a:xfrm>
          <a:custGeom>
            <a:avLst/>
            <a:gdLst/>
            <a:ahLst/>
            <a:cxnLst>
              <a:cxn ang="0">
                <a:pos x="0" y="0"/>
              </a:cxn>
              <a:cxn ang="0">
                <a:pos x="0" y="554"/>
              </a:cxn>
              <a:cxn ang="0">
                <a:pos x="206" y="554"/>
              </a:cxn>
              <a:cxn ang="0">
                <a:pos x="0" y="0"/>
              </a:cxn>
            </a:cxnLst>
            <a:rect l="0" t="0" r="r" b="b"/>
            <a:pathLst>
              <a:path w="206" h="554">
                <a:moveTo>
                  <a:pt x="0" y="0"/>
                </a:moveTo>
                <a:lnTo>
                  <a:pt x="0" y="554"/>
                </a:lnTo>
                <a:lnTo>
                  <a:pt x="206" y="554"/>
                </a:lnTo>
                <a:lnTo>
                  <a:pt x="0" y="0"/>
                </a:lnTo>
                <a:close/>
              </a:path>
            </a:pathLst>
          </a:custGeom>
          <a:solidFill>
            <a:srgbClr val="4A575D"/>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72" name="Freeform 29"/>
          <p:cNvSpPr/>
          <p:nvPr/>
        </p:nvSpPr>
        <p:spPr bwMode="auto">
          <a:xfrm>
            <a:off x="8594090" y="2220595"/>
            <a:ext cx="1522095" cy="2004695"/>
          </a:xfrm>
          <a:custGeom>
            <a:avLst/>
            <a:gdLst/>
            <a:ahLst/>
            <a:cxnLst>
              <a:cxn ang="0">
                <a:pos x="209" y="0"/>
              </a:cxn>
              <a:cxn ang="0">
                <a:pos x="417" y="834"/>
              </a:cxn>
              <a:cxn ang="0">
                <a:pos x="0" y="834"/>
              </a:cxn>
              <a:cxn ang="0">
                <a:pos x="209" y="0"/>
              </a:cxn>
            </a:cxnLst>
            <a:rect l="0" t="0" r="r" b="b"/>
            <a:pathLst>
              <a:path w="417" h="834">
                <a:moveTo>
                  <a:pt x="209" y="0"/>
                </a:moveTo>
                <a:lnTo>
                  <a:pt x="417" y="834"/>
                </a:lnTo>
                <a:lnTo>
                  <a:pt x="0" y="834"/>
                </a:lnTo>
                <a:lnTo>
                  <a:pt x="209" y="0"/>
                </a:lnTo>
                <a:close/>
              </a:path>
            </a:pathLst>
          </a:custGeom>
          <a:solidFill>
            <a:srgbClr val="D8D9BE"/>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73" name="Freeform 31"/>
          <p:cNvSpPr/>
          <p:nvPr/>
        </p:nvSpPr>
        <p:spPr bwMode="auto">
          <a:xfrm>
            <a:off x="9364345" y="2237740"/>
            <a:ext cx="751840" cy="1988185"/>
          </a:xfrm>
          <a:custGeom>
            <a:avLst/>
            <a:gdLst/>
            <a:ahLst/>
            <a:cxnLst>
              <a:cxn ang="0">
                <a:pos x="0" y="0"/>
              </a:cxn>
              <a:cxn ang="0">
                <a:pos x="0" y="827"/>
              </a:cxn>
              <a:cxn ang="0">
                <a:pos x="206" y="827"/>
              </a:cxn>
              <a:cxn ang="0">
                <a:pos x="203" y="827"/>
              </a:cxn>
              <a:cxn ang="0">
                <a:pos x="206" y="825"/>
              </a:cxn>
              <a:cxn ang="0">
                <a:pos x="0" y="0"/>
              </a:cxn>
            </a:cxnLst>
            <a:rect l="0" t="0" r="r" b="b"/>
            <a:pathLst>
              <a:path w="206" h="827">
                <a:moveTo>
                  <a:pt x="0" y="0"/>
                </a:moveTo>
                <a:lnTo>
                  <a:pt x="0" y="827"/>
                </a:lnTo>
                <a:lnTo>
                  <a:pt x="206" y="827"/>
                </a:lnTo>
                <a:lnTo>
                  <a:pt x="203" y="827"/>
                </a:lnTo>
                <a:lnTo>
                  <a:pt x="206" y="825"/>
                </a:lnTo>
                <a:lnTo>
                  <a:pt x="0" y="0"/>
                </a:lnTo>
                <a:close/>
              </a:path>
            </a:pathLst>
          </a:custGeom>
          <a:solidFill>
            <a:srgbClr val="B9BB8A"/>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p>
            <a:pPr algn="ctr"/>
            <a:endParaRPr lang="en-US">
              <a:solidFill>
                <a:schemeClr val="bg1">
                  <a:lumMod val="50000"/>
                </a:schemeClr>
              </a:solidFill>
              <a:ea typeface="Roboto" panose="02000000000000000000" pitchFamily="2" charset="0"/>
            </a:endParaRPr>
          </a:p>
        </p:txBody>
      </p:sp>
      <p:sp>
        <p:nvSpPr>
          <p:cNvPr id="4" name="Text Box 10"/>
          <p:cNvSpPr txBox="1">
            <a:spLocks noChangeArrowheads="1"/>
          </p:cNvSpPr>
          <p:nvPr/>
        </p:nvSpPr>
        <p:spPr bwMode="auto">
          <a:xfrm>
            <a:off x="3221990" y="273113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40%</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5" name="Text Box 10"/>
          <p:cNvSpPr txBox="1">
            <a:spLocks noChangeArrowheads="1"/>
          </p:cNvSpPr>
          <p:nvPr/>
        </p:nvSpPr>
        <p:spPr bwMode="auto">
          <a:xfrm>
            <a:off x="4194175" y="222059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60%</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6" name="Text Box 10"/>
          <p:cNvSpPr txBox="1">
            <a:spLocks noChangeArrowheads="1"/>
          </p:cNvSpPr>
          <p:nvPr/>
        </p:nvSpPr>
        <p:spPr bwMode="auto">
          <a:xfrm>
            <a:off x="6055995" y="184594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75%</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2" name="Text Box 10"/>
          <p:cNvSpPr txBox="1">
            <a:spLocks noChangeArrowheads="1"/>
          </p:cNvSpPr>
          <p:nvPr/>
        </p:nvSpPr>
        <p:spPr bwMode="auto">
          <a:xfrm>
            <a:off x="5133340" y="251269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55%</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8" name="Text Box 10"/>
          <p:cNvSpPr txBox="1">
            <a:spLocks noChangeArrowheads="1"/>
          </p:cNvSpPr>
          <p:nvPr/>
        </p:nvSpPr>
        <p:spPr bwMode="auto">
          <a:xfrm>
            <a:off x="7059930" y="296608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35%</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9" name="Text Box 10"/>
          <p:cNvSpPr txBox="1">
            <a:spLocks noChangeArrowheads="1"/>
          </p:cNvSpPr>
          <p:nvPr/>
        </p:nvSpPr>
        <p:spPr bwMode="auto">
          <a:xfrm>
            <a:off x="8038465" y="2552700"/>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55%</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10" name="Text Box 10"/>
          <p:cNvSpPr txBox="1">
            <a:spLocks noChangeArrowheads="1"/>
          </p:cNvSpPr>
          <p:nvPr/>
        </p:nvSpPr>
        <p:spPr bwMode="auto">
          <a:xfrm>
            <a:off x="9090025" y="1845945"/>
            <a:ext cx="530860" cy="292100"/>
          </a:xfrm>
          <a:prstGeom prst="rect">
            <a:avLst/>
          </a:prstGeom>
          <a:noFill/>
          <a:ln w="9525">
            <a:noFill/>
            <a:miter lim="800000"/>
          </a:ln>
        </p:spPr>
        <p:txBody>
          <a:bodyPr wrap="square" lIns="45720" tIns="22860" rIns="45720" bIns="22860">
            <a:spAutoFit/>
          </a:bodyPr>
          <a:p>
            <a:pPr algn="ctr" defTabSz="1087755"/>
            <a:r>
              <a:rPr lang="en-US" sz="1600" dirty="0" smtClean="0">
                <a:solidFill>
                  <a:schemeClr val="tx1">
                    <a:lumMod val="65000"/>
                    <a:lumOff val="35000"/>
                  </a:schemeClr>
                </a:solidFill>
                <a:ea typeface="Roboto" panose="02000000000000000000" pitchFamily="2" charset="0"/>
                <a:cs typeface="Myanmar Text" panose="020B0502040204020203" pitchFamily="34" charset="0"/>
              </a:rPr>
              <a:t>60%</a:t>
            </a:r>
            <a:endParaRPr lang="en-US" sz="1600" dirty="0" smtClean="0">
              <a:solidFill>
                <a:schemeClr val="tx1">
                  <a:lumMod val="65000"/>
                  <a:lumOff val="35000"/>
                </a:schemeClr>
              </a:solidFill>
              <a:ea typeface="Roboto" panose="02000000000000000000" pitchFamily="2" charset="0"/>
              <a:cs typeface="Myanmar Text" panose="020B0502040204020203" pitchFamily="34" charset="0"/>
            </a:endParaRPr>
          </a:p>
        </p:txBody>
      </p:sp>
      <p:sp>
        <p:nvSpPr>
          <p:cNvPr id="11" name="Text Box 10"/>
          <p:cNvSpPr txBox="1">
            <a:spLocks noChangeArrowheads="1"/>
          </p:cNvSpPr>
          <p:nvPr/>
        </p:nvSpPr>
        <p:spPr bwMode="auto">
          <a:xfrm>
            <a:off x="1747520"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2" name="Text Box 10"/>
          <p:cNvSpPr txBox="1">
            <a:spLocks noChangeArrowheads="1"/>
          </p:cNvSpPr>
          <p:nvPr/>
        </p:nvSpPr>
        <p:spPr bwMode="auto">
          <a:xfrm>
            <a:off x="290004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3" name="Text Box 10"/>
          <p:cNvSpPr txBox="1">
            <a:spLocks noChangeArrowheads="1"/>
          </p:cNvSpPr>
          <p:nvPr/>
        </p:nvSpPr>
        <p:spPr bwMode="auto">
          <a:xfrm>
            <a:off x="382714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4" name="Text Box 10"/>
          <p:cNvSpPr txBox="1">
            <a:spLocks noChangeArrowheads="1"/>
          </p:cNvSpPr>
          <p:nvPr/>
        </p:nvSpPr>
        <p:spPr bwMode="auto">
          <a:xfrm>
            <a:off x="4829810"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5" name="Text Box 10"/>
          <p:cNvSpPr txBox="1">
            <a:spLocks noChangeArrowheads="1"/>
          </p:cNvSpPr>
          <p:nvPr/>
        </p:nvSpPr>
        <p:spPr bwMode="auto">
          <a:xfrm>
            <a:off x="577278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6" name="Text Box 10"/>
          <p:cNvSpPr txBox="1">
            <a:spLocks noChangeArrowheads="1"/>
          </p:cNvSpPr>
          <p:nvPr/>
        </p:nvSpPr>
        <p:spPr bwMode="auto">
          <a:xfrm>
            <a:off x="675703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7" name="Text Box 10"/>
          <p:cNvSpPr txBox="1">
            <a:spLocks noChangeArrowheads="1"/>
          </p:cNvSpPr>
          <p:nvPr/>
        </p:nvSpPr>
        <p:spPr bwMode="auto">
          <a:xfrm>
            <a:off x="773620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8" name="Text Box 10"/>
          <p:cNvSpPr txBox="1">
            <a:spLocks noChangeArrowheads="1"/>
          </p:cNvSpPr>
          <p:nvPr/>
        </p:nvSpPr>
        <p:spPr bwMode="auto">
          <a:xfrm>
            <a:off x="8806815" y="4396105"/>
            <a:ext cx="1136015" cy="230505"/>
          </a:xfrm>
          <a:prstGeom prst="rect">
            <a:avLst/>
          </a:prstGeom>
          <a:noFill/>
          <a:ln w="9525">
            <a:noFill/>
            <a:miter lim="800000"/>
          </a:ln>
        </p:spPr>
        <p:txBody>
          <a:bodyPr wrap="square" lIns="45720" tIns="22860" rIns="45720" bIns="22860">
            <a:spAutoFit/>
          </a:bodyPr>
          <a:p>
            <a:pPr algn="ctr"/>
            <a:r>
              <a:rPr lang="en-US" altLang="zh-CN" sz="1200" spc="42" noProof="0" dirty="0">
                <a:ln>
                  <a:noFill/>
                </a:ln>
                <a:solidFill>
                  <a:schemeClr val="tx1">
                    <a:lumMod val="65000"/>
                    <a:lumOff val="35000"/>
                  </a:schemeClr>
                </a:solidFill>
                <a:effectLst/>
                <a:uLnTx/>
                <a:uFillTx/>
                <a:ea typeface="方正舒体" panose="02010601030101010101" charset="-122"/>
                <a:cs typeface="Oswald Light"/>
                <a:sym typeface="+mn-ea"/>
              </a:rPr>
              <a:t>KEYWORD</a:t>
            </a:r>
            <a:endParaRPr lang="en-US" altLang="zh-CN" sz="1200" spc="42" noProof="0" dirty="0" smtClean="0">
              <a:ln>
                <a:noFill/>
              </a:ln>
              <a:solidFill>
                <a:schemeClr val="tx1">
                  <a:lumMod val="65000"/>
                  <a:lumOff val="35000"/>
                </a:schemeClr>
              </a:solidFill>
              <a:effectLst/>
              <a:uLnTx/>
              <a:uFillTx/>
              <a:ea typeface="方正舒体" panose="02010601030101010101" charset="-122"/>
              <a:cs typeface="Oswald Light"/>
              <a:sym typeface="+mn-ea"/>
            </a:endParaRPr>
          </a:p>
        </p:txBody>
      </p:sp>
      <p:sp>
        <p:nvSpPr>
          <p:cNvPr id="180" name="文本框 179"/>
          <p:cNvSpPr txBox="1"/>
          <p:nvPr/>
        </p:nvSpPr>
        <p:spPr>
          <a:xfrm>
            <a:off x="1005840" y="5283200"/>
            <a:ext cx="9843135" cy="5029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nvCxnSpPr>
        <p:spPr>
          <a:xfrm>
            <a:off x="1223645" y="5129530"/>
            <a:ext cx="1419225" cy="0"/>
          </a:xfrm>
          <a:prstGeom prst="line">
            <a:avLst/>
          </a:prstGeom>
          <a:ln w="28575">
            <a:solidFill>
              <a:srgbClr val="B9BB8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42870" y="5129530"/>
            <a:ext cx="1419225" cy="0"/>
          </a:xfrm>
          <a:prstGeom prst="line">
            <a:avLst/>
          </a:prstGeom>
          <a:ln w="28575">
            <a:solidFill>
              <a:srgbClr val="4A575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044950" y="5129530"/>
            <a:ext cx="1419225" cy="0"/>
          </a:xfrm>
          <a:prstGeom prst="line">
            <a:avLst/>
          </a:prstGeom>
          <a:ln w="28575">
            <a:solidFill>
              <a:srgbClr val="B9BB8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40680" y="5129530"/>
            <a:ext cx="1419225" cy="0"/>
          </a:xfrm>
          <a:prstGeom prst="line">
            <a:avLst/>
          </a:prstGeom>
          <a:ln w="28575">
            <a:solidFill>
              <a:srgbClr val="4A575D"/>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59905" y="5129530"/>
            <a:ext cx="1419225" cy="0"/>
          </a:xfrm>
          <a:prstGeom prst="line">
            <a:avLst/>
          </a:prstGeom>
          <a:ln w="28575">
            <a:solidFill>
              <a:srgbClr val="B9BB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279130" y="5129530"/>
            <a:ext cx="1419225" cy="0"/>
          </a:xfrm>
          <a:prstGeom prst="line">
            <a:avLst/>
          </a:prstGeom>
          <a:ln w="28575">
            <a:solidFill>
              <a:srgbClr val="4A575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698355" y="5129530"/>
            <a:ext cx="1419225" cy="0"/>
          </a:xfrm>
          <a:prstGeom prst="line">
            <a:avLst/>
          </a:prstGeom>
          <a:ln w="28575">
            <a:solidFill>
              <a:srgbClr val="B9BB8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4" name="矩形 14"/>
          <p:cNvSpPr/>
          <p:nvPr/>
        </p:nvSpPr>
        <p:spPr>
          <a:xfrm flipV="1">
            <a:off x="-32385" y="3557270"/>
            <a:ext cx="4132580" cy="247015"/>
          </a:xfrm>
          <a:custGeom>
            <a:avLst/>
            <a:gdLst/>
            <a:ahLst/>
            <a:cxnLst/>
            <a:rect l="l" t="t" r="r" b="b"/>
            <a:pathLst>
              <a:path w="4571707" h="242218">
                <a:moveTo>
                  <a:pt x="0" y="242218"/>
                </a:moveTo>
                <a:lnTo>
                  <a:pt x="4571707" y="242218"/>
                </a:lnTo>
                <a:lnTo>
                  <a:pt x="4571707" y="0"/>
                </a:lnTo>
                <a:lnTo>
                  <a:pt x="0" y="0"/>
                </a:lnTo>
                <a:close/>
              </a:path>
            </a:pathLst>
          </a:custGeom>
          <a:solidFill>
            <a:srgbClr val="4A575D"/>
          </a:solidFill>
          <a:ln>
            <a:noFill/>
          </a:ln>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p>
            <a:pPr algn="ctr"/>
            <a:endParaRPr lang="en-US">
              <a:solidFill>
                <a:schemeClr val="lt1"/>
              </a:solidFill>
            </a:endParaRPr>
          </a:p>
        </p:txBody>
      </p:sp>
      <p:grpSp>
        <p:nvGrpSpPr>
          <p:cNvPr id="5" name="组合 4"/>
          <p:cNvGrpSpPr/>
          <p:nvPr/>
        </p:nvGrpSpPr>
        <p:grpSpPr>
          <a:xfrm>
            <a:off x="3200400" y="3569335"/>
            <a:ext cx="1761490" cy="1757680"/>
            <a:chOff x="3225639" y="4543564"/>
            <a:chExt cx="1752329" cy="1748619"/>
          </a:xfrm>
        </p:grpSpPr>
        <p:sp>
          <p:nvSpPr>
            <p:cNvPr id="10" name="椭圆 9"/>
            <p:cNvSpPr/>
            <p:nvPr/>
          </p:nvSpPr>
          <p:spPr>
            <a:xfrm flipV="1">
              <a:off x="3225639" y="4543565"/>
              <a:ext cx="1735762" cy="1734334"/>
            </a:xfrm>
            <a:prstGeom prst="ellipse">
              <a:avLst/>
            </a:prstGeom>
            <a:solidFill>
              <a:srgbClr val="4A575D"/>
            </a:solidFill>
            <a:ln>
              <a:solidFill>
                <a:srgbClr val="4A575D"/>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sp>
          <p:nvSpPr>
            <p:cNvPr id="6" name="椭圆 5"/>
            <p:cNvSpPr/>
            <p:nvPr/>
          </p:nvSpPr>
          <p:spPr>
            <a:xfrm rot="10800000" flipV="1">
              <a:off x="3467830" y="4786206"/>
              <a:ext cx="1284515" cy="1284516"/>
            </a:xfrm>
            <a:prstGeom prst="ellipse">
              <a:avLst/>
            </a:prstGeom>
            <a:solidFill>
              <a:sysClr val="window" lastClr="FFFFFF"/>
            </a:solidFill>
            <a:ln w="25400" cap="flat" cmpd="sng" algn="ctr">
              <a:solidFill>
                <a:srgbClr val="4A575D"/>
              </a:solidFill>
              <a:prstDash val="solid"/>
            </a:ln>
            <a:effectLst/>
          </p:spPr>
          <p:txBody>
            <a:bodyPr tIns="36000" anchor="ctr" anchorCtr="1"/>
            <a:p>
              <a:pPr lvl="0" algn="ctr">
                <a:defRPr/>
              </a:pPr>
              <a:r>
                <a:rPr lang="en-US" altLang="zh-CN" sz="3000" b="1" kern="0" dirty="0">
                  <a:solidFill>
                    <a:schemeClr val="tx1">
                      <a:lumMod val="85000"/>
                      <a:lumOff val="15000"/>
                    </a:schemeClr>
                  </a:solidFill>
                  <a:latin typeface="Calibri" panose="020F0502020204030204" charset="0"/>
                  <a:ea typeface="微软雅黑" panose="020B0503020204020204" charset="-122"/>
                </a:rPr>
                <a:t>02</a:t>
              </a:r>
              <a:endParaRPr lang="en-US" altLang="zh-CN" sz="3000" b="1" kern="0" dirty="0">
                <a:solidFill>
                  <a:schemeClr val="tx1">
                    <a:lumMod val="85000"/>
                    <a:lumOff val="15000"/>
                  </a:schemeClr>
                </a:solidFill>
                <a:latin typeface="Calibri" panose="020F0502020204030204" charset="0"/>
                <a:ea typeface="微软雅黑" panose="020B0503020204020204" charset="-122"/>
              </a:endParaRPr>
            </a:p>
          </p:txBody>
        </p:sp>
        <p:sp>
          <p:nvSpPr>
            <p:cNvPr id="12"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4A575D"/>
            </a:solidFill>
            <a:ln>
              <a:solidFill>
                <a:srgbClr val="4A575D"/>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grpSp>
      <p:sp>
        <p:nvSpPr>
          <p:cNvPr id="13" name="矩形 14"/>
          <p:cNvSpPr/>
          <p:nvPr/>
        </p:nvSpPr>
        <p:spPr>
          <a:xfrm>
            <a:off x="-32385" y="3017520"/>
            <a:ext cx="7141845" cy="247015"/>
          </a:xfrm>
          <a:custGeom>
            <a:avLst/>
            <a:gdLst/>
            <a:ahLst/>
            <a:cxnLst/>
            <a:rect l="l" t="t" r="r" b="b"/>
            <a:pathLst>
              <a:path w="4571707" h="242218">
                <a:moveTo>
                  <a:pt x="0" y="0"/>
                </a:moveTo>
                <a:lnTo>
                  <a:pt x="4571707" y="0"/>
                </a:lnTo>
                <a:lnTo>
                  <a:pt x="4571707" y="242218"/>
                </a:lnTo>
                <a:lnTo>
                  <a:pt x="0" y="242218"/>
                </a:lnTo>
                <a:close/>
              </a:path>
            </a:pathLst>
          </a:custGeom>
          <a:solidFill>
            <a:srgbClr val="B9BB8A"/>
          </a:solidFill>
          <a:ln>
            <a:noFill/>
          </a:ln>
        </p:spPr>
        <p:style>
          <a:lnRef idx="2">
            <a:schemeClr val="accent6">
              <a:shade val="50000"/>
            </a:schemeClr>
          </a:lnRef>
          <a:fillRef idx="1">
            <a:schemeClr val="accent6"/>
          </a:fillRef>
          <a:effectRef idx="0">
            <a:schemeClr val="accent6"/>
          </a:effectRef>
          <a:fontRef idx="minor">
            <a:schemeClr val="lt1"/>
          </a:fontRef>
        </p:style>
        <p:txBody>
          <a:bodyPr lIns="68580" tIns="34290" rIns="68580" bIns="34290" rtlCol="0" anchor="ctr"/>
          <a:p>
            <a:pPr algn="ctr"/>
            <a:endParaRPr lang="en-US">
              <a:solidFill>
                <a:schemeClr val="lt1"/>
              </a:solidFill>
            </a:endParaRPr>
          </a:p>
        </p:txBody>
      </p:sp>
      <p:grpSp>
        <p:nvGrpSpPr>
          <p:cNvPr id="14" name="组合 13"/>
          <p:cNvGrpSpPr/>
          <p:nvPr/>
        </p:nvGrpSpPr>
        <p:grpSpPr>
          <a:xfrm>
            <a:off x="6131560" y="1532255"/>
            <a:ext cx="1744980" cy="1747520"/>
            <a:chOff x="6131016" y="674750"/>
            <a:chExt cx="1735762" cy="1738620"/>
          </a:xfrm>
        </p:grpSpPr>
        <p:sp>
          <p:nvSpPr>
            <p:cNvPr id="15" name="椭圆 14"/>
            <p:cNvSpPr/>
            <p:nvPr/>
          </p:nvSpPr>
          <p:spPr>
            <a:xfrm>
              <a:off x="6131016" y="674750"/>
              <a:ext cx="1735762" cy="1735763"/>
            </a:xfrm>
            <a:prstGeom prst="ellipse">
              <a:avLst/>
            </a:prstGeom>
            <a:solidFill>
              <a:srgbClr val="B9BB8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sp>
          <p:nvSpPr>
            <p:cNvPr id="16" name="椭圆 15"/>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36000" anchor="ctr"/>
            <a:p>
              <a:pPr lvl="0" algn="ctr">
                <a:defRPr/>
              </a:pPr>
              <a:r>
                <a:rPr lang="en-US" altLang="zh-CN" sz="3000" b="1" kern="0" dirty="0">
                  <a:solidFill>
                    <a:schemeClr val="tx1">
                      <a:lumMod val="85000"/>
                      <a:lumOff val="15000"/>
                    </a:schemeClr>
                  </a:solidFill>
                  <a:latin typeface="Calibri" panose="020F0502020204030204" charset="0"/>
                  <a:ea typeface="微软雅黑" panose="020B0503020204020204" charset="-122"/>
                </a:rPr>
                <a:t>01</a:t>
              </a:r>
              <a:endParaRPr lang="en-US" altLang="zh-CN" sz="3000" b="1" kern="0" dirty="0">
                <a:solidFill>
                  <a:schemeClr val="tx1">
                    <a:lumMod val="85000"/>
                    <a:lumOff val="15000"/>
                  </a:schemeClr>
                </a:solidFill>
                <a:latin typeface="Calibri" panose="020F0502020204030204" charset="0"/>
                <a:ea typeface="微软雅黑" panose="020B0503020204020204" charset="-122"/>
              </a:endParaRPr>
            </a:p>
          </p:txBody>
        </p:sp>
        <p:sp>
          <p:nvSpPr>
            <p:cNvPr id="2"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B9BB8A"/>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grpSp>
      <p:sp>
        <p:nvSpPr>
          <p:cNvPr id="18" name="矩形 14"/>
          <p:cNvSpPr/>
          <p:nvPr/>
        </p:nvSpPr>
        <p:spPr>
          <a:xfrm flipV="1">
            <a:off x="6096000" y="3557270"/>
            <a:ext cx="6129655" cy="247015"/>
          </a:xfrm>
          <a:custGeom>
            <a:avLst/>
            <a:gdLst/>
            <a:ahLst/>
            <a:cxnLst/>
            <a:rect l="l" t="t" r="r" b="b"/>
            <a:pathLst>
              <a:path w="4571707" h="242218">
                <a:moveTo>
                  <a:pt x="0" y="242218"/>
                </a:moveTo>
                <a:lnTo>
                  <a:pt x="4571707" y="242218"/>
                </a:lnTo>
                <a:lnTo>
                  <a:pt x="4571707" y="0"/>
                </a:lnTo>
                <a:lnTo>
                  <a:pt x="0" y="0"/>
                </a:lnTo>
                <a:close/>
              </a:path>
            </a:pathLst>
          </a:custGeom>
          <a:solidFill>
            <a:srgbClr val="808793"/>
          </a:solidFill>
          <a:ln>
            <a:noFill/>
          </a:ln>
        </p:spPr>
        <p:style>
          <a:lnRef idx="2">
            <a:schemeClr val="dk1">
              <a:shade val="50000"/>
            </a:schemeClr>
          </a:lnRef>
          <a:fillRef idx="1">
            <a:schemeClr val="dk1"/>
          </a:fillRef>
          <a:effectRef idx="0">
            <a:schemeClr val="dk1"/>
          </a:effectRef>
          <a:fontRef idx="minor">
            <a:schemeClr val="lt1"/>
          </a:fontRef>
        </p:style>
        <p:txBody>
          <a:bodyPr lIns="68580" tIns="34290" rIns="68580" bIns="34290" rtlCol="0" anchor="ctr"/>
          <a:p>
            <a:pPr algn="ctr"/>
            <a:endParaRPr lang="en-US">
              <a:solidFill>
                <a:schemeClr val="lt1"/>
              </a:solidFill>
            </a:endParaRPr>
          </a:p>
        </p:txBody>
      </p:sp>
      <p:grpSp>
        <p:nvGrpSpPr>
          <p:cNvPr id="8" name="组合 7"/>
          <p:cNvGrpSpPr/>
          <p:nvPr/>
        </p:nvGrpSpPr>
        <p:grpSpPr>
          <a:xfrm>
            <a:off x="5223510" y="3557270"/>
            <a:ext cx="1744980" cy="1744980"/>
            <a:chOff x="5227325" y="4542136"/>
            <a:chExt cx="1735762" cy="1735763"/>
          </a:xfrm>
        </p:grpSpPr>
        <p:sp>
          <p:nvSpPr>
            <p:cNvPr id="20" name="椭圆 19"/>
            <p:cNvSpPr/>
            <p:nvPr/>
          </p:nvSpPr>
          <p:spPr>
            <a:xfrm flipV="1">
              <a:off x="5227325" y="4543565"/>
              <a:ext cx="1735762" cy="1734334"/>
            </a:xfrm>
            <a:prstGeom prst="ellipse">
              <a:avLst/>
            </a:prstGeom>
            <a:solidFill>
              <a:srgbClr val="808793"/>
            </a:solidFill>
            <a:ln>
              <a:solidFill>
                <a:srgbClr val="4A575D"/>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sp>
          <p:nvSpPr>
            <p:cNvPr id="21" name="椭圆 20"/>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36000" anchor="ctr"/>
            <a:p>
              <a:pPr lvl="0" algn="ctr">
                <a:defRPr/>
              </a:pPr>
              <a:r>
                <a:rPr lang="en-US" altLang="zh-CN" sz="3000" b="1" kern="0">
                  <a:solidFill>
                    <a:schemeClr val="tx1">
                      <a:lumMod val="85000"/>
                      <a:lumOff val="15000"/>
                    </a:schemeClr>
                  </a:solidFill>
                  <a:latin typeface="Calibri" panose="020F0502020204030204" charset="0"/>
                  <a:ea typeface="微软雅黑" panose="020B0503020204020204" charset="-122"/>
                </a:rPr>
                <a:t>03</a:t>
              </a:r>
              <a:endParaRPr lang="en-US" altLang="zh-CN" sz="3000" b="1" kern="0">
                <a:solidFill>
                  <a:schemeClr val="tx1">
                    <a:lumMod val="85000"/>
                    <a:lumOff val="15000"/>
                  </a:schemeClr>
                </a:solidFill>
                <a:latin typeface="Calibri" panose="020F0502020204030204" charset="0"/>
                <a:ea typeface="微软雅黑" panose="020B0503020204020204" charset="-122"/>
              </a:endParaRPr>
            </a:p>
          </p:txBody>
        </p:sp>
        <p:sp>
          <p:nvSpPr>
            <p:cNvPr id="22"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rgbClr val="80879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solidFill>
                  <a:schemeClr val="tx1">
                    <a:lumMod val="85000"/>
                    <a:lumOff val="15000"/>
                  </a:schemeClr>
                </a:solidFill>
                <a:latin typeface="Calibri" panose="020F0502020204030204" charset="0"/>
              </a:endParaRPr>
            </a:p>
          </p:txBody>
        </p:sp>
      </p:grpSp>
      <p:sp>
        <p:nvSpPr>
          <p:cNvPr id="23" name="TextBox 1210"/>
          <p:cNvSpPr/>
          <p:nvPr/>
        </p:nvSpPr>
        <p:spPr>
          <a:xfrm>
            <a:off x="7345045" y="4088765"/>
            <a:ext cx="2882900" cy="306705"/>
          </a:xfrm>
          <a:prstGeom prst="rect">
            <a:avLst/>
          </a:prstGeom>
          <a:noFill/>
          <a:ln w="9525">
            <a:noFill/>
            <a:miter/>
          </a:ln>
        </p:spPr>
        <p:txBody>
          <a:bodyPr wrap="square">
            <a:spAutoFit/>
          </a:bodyPr>
          <a:p>
            <a:pPr algn="l"/>
            <a:r>
              <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26" name="TextBox 1210"/>
          <p:cNvSpPr/>
          <p:nvPr/>
        </p:nvSpPr>
        <p:spPr>
          <a:xfrm>
            <a:off x="7345045" y="4410710"/>
            <a:ext cx="3735705" cy="708660"/>
          </a:xfrm>
          <a:prstGeom prst="rect">
            <a:avLst/>
          </a:prstGeom>
          <a:noFill/>
          <a:ln w="9525">
            <a:noFill/>
            <a:miter/>
          </a:ln>
        </p:spPr>
        <p:txBody>
          <a:bodyPr wrap="square">
            <a:spAutoFit/>
          </a:bodyPr>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28" name="TextBox 1210"/>
          <p:cNvSpPr/>
          <p:nvPr/>
        </p:nvSpPr>
        <p:spPr>
          <a:xfrm>
            <a:off x="2658110" y="1741170"/>
            <a:ext cx="2882900" cy="306705"/>
          </a:xfrm>
          <a:prstGeom prst="rect">
            <a:avLst/>
          </a:prstGeom>
          <a:noFill/>
          <a:ln w="9525">
            <a:noFill/>
            <a:miter/>
          </a:ln>
        </p:spPr>
        <p:txBody>
          <a:bodyPr wrap="square">
            <a:spAutoFit/>
          </a:bodyPr>
          <a:p>
            <a:pPr algn="r"/>
            <a:r>
              <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29" name="TextBox 1210"/>
          <p:cNvSpPr/>
          <p:nvPr/>
        </p:nvSpPr>
        <p:spPr>
          <a:xfrm>
            <a:off x="1805305" y="2063115"/>
            <a:ext cx="3735705" cy="708660"/>
          </a:xfrm>
          <a:prstGeom prst="rect">
            <a:avLst/>
          </a:prstGeom>
          <a:noFill/>
          <a:ln w="9525">
            <a:noFill/>
            <a:miter/>
          </a:ln>
        </p:spPr>
        <p:txBody>
          <a:bodyPr wrap="square">
            <a:spAutoFit/>
          </a:bodyPr>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30" name="TextBox 1210"/>
          <p:cNvSpPr/>
          <p:nvPr/>
        </p:nvSpPr>
        <p:spPr>
          <a:xfrm>
            <a:off x="-32385" y="4104005"/>
            <a:ext cx="2882900" cy="306705"/>
          </a:xfrm>
          <a:prstGeom prst="rect">
            <a:avLst/>
          </a:prstGeom>
          <a:noFill/>
          <a:ln w="9525">
            <a:noFill/>
            <a:miter/>
          </a:ln>
        </p:spPr>
        <p:txBody>
          <a:bodyPr wrap="square">
            <a:spAutoFit/>
          </a:bodyPr>
          <a:p>
            <a:pPr algn="r"/>
            <a:r>
              <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31" name="TextBox 1210"/>
          <p:cNvSpPr/>
          <p:nvPr/>
        </p:nvSpPr>
        <p:spPr>
          <a:xfrm>
            <a:off x="50165" y="4425950"/>
            <a:ext cx="2800350" cy="914400"/>
          </a:xfrm>
          <a:prstGeom prst="rect">
            <a:avLst/>
          </a:prstGeom>
          <a:noFill/>
          <a:ln w="9525">
            <a:noFill/>
            <a:miter/>
          </a:ln>
        </p:spPr>
        <p:txBody>
          <a:bodyPr wrap="square">
            <a:spAutoFit/>
          </a:bodyPr>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 name="矩形 1"/>
          <p:cNvSpPr/>
          <p:nvPr/>
        </p:nvSpPr>
        <p:spPr>
          <a:xfrm>
            <a:off x="-74295" y="5235575"/>
            <a:ext cx="12341225" cy="1635125"/>
          </a:xfrm>
          <a:prstGeom prst="rect">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800735" y="2140585"/>
            <a:ext cx="2959735" cy="3938270"/>
            <a:chOff x="1482" y="3242"/>
            <a:chExt cx="4188" cy="5572"/>
          </a:xfrm>
        </p:grpSpPr>
        <p:pic>
          <p:nvPicPr>
            <p:cNvPr id="29715" name="图片 29714" descr="iPhone_5S_freebie"/>
            <p:cNvPicPr>
              <a:picLocks noChangeAspect="1"/>
            </p:cNvPicPr>
            <p:nvPr/>
          </p:nvPicPr>
          <p:blipFill>
            <a:blip r:embed="rId2"/>
            <a:srcRect l="18889" r="15190"/>
            <a:stretch>
              <a:fillRect/>
            </a:stretch>
          </p:blipFill>
          <p:spPr>
            <a:xfrm>
              <a:off x="1482" y="3242"/>
              <a:ext cx="4188" cy="5572"/>
            </a:xfrm>
            <a:prstGeom prst="rect">
              <a:avLst/>
            </a:prstGeom>
            <a:noFill/>
            <a:ln w="9525">
              <a:noFill/>
            </a:ln>
          </p:spPr>
        </p:pic>
        <p:pic>
          <p:nvPicPr>
            <p:cNvPr id="6" name="图片 5" descr="C:\Users\影\Desktop\21.jpg21"/>
            <p:cNvPicPr>
              <a:picLocks noChangeAspect="1"/>
            </p:cNvPicPr>
            <p:nvPr/>
          </p:nvPicPr>
          <p:blipFill>
            <a:blip r:embed="rId3"/>
            <a:srcRect/>
            <a:stretch>
              <a:fillRect/>
            </a:stretch>
          </p:blipFill>
          <p:spPr>
            <a:xfrm>
              <a:off x="2426" y="3996"/>
              <a:ext cx="2075" cy="3734"/>
            </a:xfrm>
            <a:prstGeom prst="rect">
              <a:avLst/>
            </a:prstGeom>
          </p:spPr>
        </p:pic>
      </p:grpSp>
      <p:pic>
        <p:nvPicPr>
          <p:cNvPr id="9" name="图片 8" descr="iPhone_5S_freebie"/>
          <p:cNvPicPr>
            <a:picLocks noChangeAspect="1"/>
          </p:cNvPicPr>
          <p:nvPr/>
        </p:nvPicPr>
        <p:blipFill>
          <a:blip r:embed="rId2"/>
          <a:srcRect l="18889" r="15190"/>
          <a:stretch>
            <a:fillRect/>
          </a:stretch>
        </p:blipFill>
        <p:spPr>
          <a:xfrm>
            <a:off x="2234565" y="2673350"/>
            <a:ext cx="2795270" cy="3719195"/>
          </a:xfrm>
          <a:prstGeom prst="rect">
            <a:avLst/>
          </a:prstGeom>
          <a:noFill/>
          <a:ln w="9525">
            <a:noFill/>
          </a:ln>
        </p:spPr>
      </p:pic>
      <p:grpSp>
        <p:nvGrpSpPr>
          <p:cNvPr id="22" name="组合 21"/>
          <p:cNvGrpSpPr/>
          <p:nvPr/>
        </p:nvGrpSpPr>
        <p:grpSpPr>
          <a:xfrm>
            <a:off x="5560695" y="4897120"/>
            <a:ext cx="711200" cy="662940"/>
            <a:chOff x="10827" y="2536"/>
            <a:chExt cx="1120" cy="1044"/>
          </a:xfrm>
        </p:grpSpPr>
        <p:sp>
          <p:nvSpPr>
            <p:cNvPr id="175110" name="Freeform 5"/>
            <p:cNvSpPr>
              <a:spLocks noEditPoints="1"/>
            </p:cNvSpPr>
            <p:nvPr/>
          </p:nvSpPr>
          <p:spPr>
            <a:xfrm>
              <a:off x="10827" y="2536"/>
              <a:ext cx="1121" cy="1044"/>
            </a:xfrm>
            <a:custGeom>
              <a:avLst/>
              <a:gdLst>
                <a:gd name="txL" fmla="*/ 0 w 287"/>
                <a:gd name="txT" fmla="*/ 0 h 267"/>
                <a:gd name="txR" fmla="*/ 287 w 287"/>
                <a:gd name="txB" fmla="*/ 267 h 267"/>
              </a:gdLst>
              <a:ahLst/>
              <a:cxnLst>
                <a:cxn ang="0">
                  <a:pos x="253906" y="474663"/>
                </a:cxn>
                <a:cxn ang="0">
                  <a:pos x="21307" y="277331"/>
                </a:cxn>
                <a:cxn ang="0">
                  <a:pos x="214843" y="3556"/>
                </a:cxn>
                <a:cxn ang="0">
                  <a:pos x="253906" y="0"/>
                </a:cxn>
                <a:cxn ang="0">
                  <a:pos x="486505" y="197332"/>
                </a:cxn>
                <a:cxn ang="0">
                  <a:pos x="292968" y="471107"/>
                </a:cxn>
                <a:cxn ang="0">
                  <a:pos x="253906" y="474663"/>
                </a:cxn>
                <a:cxn ang="0">
                  <a:pos x="253906" y="5333"/>
                </a:cxn>
                <a:cxn ang="0">
                  <a:pos x="214843" y="8889"/>
                </a:cxn>
                <a:cxn ang="0">
                  <a:pos x="26633" y="275553"/>
                </a:cxn>
                <a:cxn ang="0">
                  <a:pos x="253906" y="469330"/>
                </a:cxn>
                <a:cxn ang="0">
                  <a:pos x="292968" y="465774"/>
                </a:cxn>
                <a:cxn ang="0">
                  <a:pos x="481178" y="199110"/>
                </a:cxn>
                <a:cxn ang="0">
                  <a:pos x="253906" y="5333"/>
                </a:cxn>
              </a:cxnLst>
              <a:rect l="txL" t="txT" r="txR" b="txB"/>
              <a:pathLst>
                <a:path w="287" h="267">
                  <a:moveTo>
                    <a:pt x="143" y="267"/>
                  </a:moveTo>
                  <a:cubicBezTo>
                    <a:pt x="78" y="267"/>
                    <a:pt x="23" y="220"/>
                    <a:pt x="12" y="156"/>
                  </a:cubicBezTo>
                  <a:cubicBezTo>
                    <a:pt x="0" y="83"/>
                    <a:pt x="48" y="14"/>
                    <a:pt x="121" y="2"/>
                  </a:cubicBezTo>
                  <a:cubicBezTo>
                    <a:pt x="128" y="1"/>
                    <a:pt x="136" y="0"/>
                    <a:pt x="143" y="0"/>
                  </a:cubicBezTo>
                  <a:cubicBezTo>
                    <a:pt x="208" y="0"/>
                    <a:pt x="263" y="47"/>
                    <a:pt x="274" y="111"/>
                  </a:cubicBezTo>
                  <a:cubicBezTo>
                    <a:pt x="287" y="183"/>
                    <a:pt x="238" y="252"/>
                    <a:pt x="165" y="265"/>
                  </a:cubicBezTo>
                  <a:cubicBezTo>
                    <a:pt x="158" y="266"/>
                    <a:pt x="150" y="267"/>
                    <a:pt x="143" y="267"/>
                  </a:cubicBezTo>
                  <a:close/>
                  <a:moveTo>
                    <a:pt x="143" y="3"/>
                  </a:moveTo>
                  <a:cubicBezTo>
                    <a:pt x="136" y="3"/>
                    <a:pt x="129" y="4"/>
                    <a:pt x="121" y="5"/>
                  </a:cubicBezTo>
                  <a:cubicBezTo>
                    <a:pt x="51" y="17"/>
                    <a:pt x="3" y="84"/>
                    <a:pt x="15" y="155"/>
                  </a:cubicBezTo>
                  <a:cubicBezTo>
                    <a:pt x="25" y="218"/>
                    <a:pt x="79" y="264"/>
                    <a:pt x="143" y="264"/>
                  </a:cubicBezTo>
                  <a:cubicBezTo>
                    <a:pt x="150" y="264"/>
                    <a:pt x="158" y="263"/>
                    <a:pt x="165" y="262"/>
                  </a:cubicBezTo>
                  <a:cubicBezTo>
                    <a:pt x="236" y="250"/>
                    <a:pt x="283" y="182"/>
                    <a:pt x="271" y="112"/>
                  </a:cubicBezTo>
                  <a:cubicBezTo>
                    <a:pt x="261" y="49"/>
                    <a:pt x="207" y="3"/>
                    <a:pt x="143" y="3"/>
                  </a:cubicBezTo>
                  <a:close/>
                </a:path>
              </a:pathLst>
            </a:custGeom>
            <a:solidFill>
              <a:srgbClr val="EBAC07">
                <a:alpha val="100000"/>
              </a:srgbClr>
            </a:solidFill>
            <a:ln w="9525">
              <a:solidFill>
                <a:schemeClr val="bg1"/>
              </a:solidFill>
            </a:ln>
          </p:spPr>
          <p:txBody>
            <a:bodyPr/>
            <a:p>
              <a:endParaRPr lang="zh-CN" altLang="en-US">
                <a:solidFill>
                  <a:schemeClr val="tx1"/>
                </a:solidFill>
              </a:endParaRPr>
            </a:p>
          </p:txBody>
        </p:sp>
        <p:sp>
          <p:nvSpPr>
            <p:cNvPr id="175111" name="Freeform 6"/>
            <p:cNvSpPr/>
            <p:nvPr/>
          </p:nvSpPr>
          <p:spPr>
            <a:xfrm>
              <a:off x="10879" y="2550"/>
              <a:ext cx="1013" cy="1020"/>
            </a:xfrm>
            <a:custGeom>
              <a:avLst/>
              <a:gdLst>
                <a:gd name="txL" fmla="*/ 0 w 260"/>
                <a:gd name="txT" fmla="*/ 0 h 261"/>
                <a:gd name="txR" fmla="*/ 260 w 260"/>
                <a:gd name="txB" fmla="*/ 261 h 261"/>
              </a:gdLst>
              <a:ahLst/>
              <a:cxnLst>
                <a:cxn ang="0">
                  <a:pos x="440898" y="195366"/>
                </a:cxn>
                <a:cxn ang="0">
                  <a:pos x="265601" y="442237"/>
                </a:cxn>
                <a:cxn ang="0">
                  <a:pos x="19477" y="268184"/>
                </a:cxn>
                <a:cxn ang="0">
                  <a:pos x="194774" y="19537"/>
                </a:cxn>
                <a:cxn ang="0">
                  <a:pos x="440898" y="195366"/>
                </a:cxn>
              </a:cxnLst>
              <a:rect l="txL" t="txT" r="txR" b="txB"/>
              <a:pathLst>
                <a:path w="260" h="261">
                  <a:moveTo>
                    <a:pt x="249" y="110"/>
                  </a:moveTo>
                  <a:cubicBezTo>
                    <a:pt x="260" y="176"/>
                    <a:pt x="216" y="238"/>
                    <a:pt x="150" y="249"/>
                  </a:cubicBezTo>
                  <a:cubicBezTo>
                    <a:pt x="85" y="261"/>
                    <a:pt x="22" y="216"/>
                    <a:pt x="11" y="151"/>
                  </a:cubicBezTo>
                  <a:cubicBezTo>
                    <a:pt x="0" y="85"/>
                    <a:pt x="44" y="22"/>
                    <a:pt x="110" y="11"/>
                  </a:cubicBezTo>
                  <a:cubicBezTo>
                    <a:pt x="176" y="0"/>
                    <a:pt x="238" y="44"/>
                    <a:pt x="249" y="110"/>
                  </a:cubicBezTo>
                  <a:close/>
                </a:path>
              </a:pathLst>
            </a:custGeom>
            <a:solidFill>
              <a:srgbClr val="B9BB8A"/>
            </a:solidFill>
            <a:ln w="9525">
              <a:solidFill>
                <a:schemeClr val="bg1"/>
              </a:solidFill>
            </a:ln>
          </p:spPr>
          <p:txBody>
            <a:bodyPr/>
            <a:p>
              <a:endParaRPr lang="zh-CN" altLang="en-US">
                <a:solidFill>
                  <a:schemeClr val="tx1"/>
                </a:solidFill>
              </a:endParaRPr>
            </a:p>
          </p:txBody>
        </p:sp>
        <p:sp>
          <p:nvSpPr>
            <p:cNvPr id="175166" name="Oval 61"/>
            <p:cNvSpPr/>
            <p:nvPr/>
          </p:nvSpPr>
          <p:spPr>
            <a:xfrm>
              <a:off x="11137" y="3108"/>
              <a:ext cx="126" cy="126"/>
            </a:xfrm>
            <a:prstGeom prst="ellipse">
              <a:avLst/>
            </a:prstGeom>
            <a:solidFill>
              <a:schemeClr val="bg1"/>
            </a:solidFill>
            <a:ln w="9525">
              <a:noFill/>
            </a:ln>
          </p:spPr>
          <p:txBody>
            <a:bodyPr/>
            <a:p>
              <a:pPr lvl="0"/>
              <a:endParaRPr lang="zh-CN" altLang="zh-CN" dirty="0">
                <a:solidFill>
                  <a:schemeClr val="tx1"/>
                </a:solidFill>
                <a:latin typeface="Calibri" panose="020F0502020204030204" charset="0"/>
                <a:ea typeface="宋体" panose="02010600030101010101" pitchFamily="2" charset="-122"/>
                <a:sym typeface="宋体" panose="02010600030101010101" pitchFamily="2" charset="-122"/>
              </a:endParaRPr>
            </a:p>
          </p:txBody>
        </p:sp>
        <p:sp>
          <p:nvSpPr>
            <p:cNvPr id="23" name="Freeform 62"/>
            <p:cNvSpPr/>
            <p:nvPr/>
          </p:nvSpPr>
          <p:spPr>
            <a:xfrm>
              <a:off x="11050" y="2881"/>
              <a:ext cx="674" cy="293"/>
            </a:xfrm>
            <a:custGeom>
              <a:avLst/>
              <a:gdLst>
                <a:gd name="txL" fmla="*/ 0 w 172"/>
                <a:gd name="txT" fmla="*/ 0 h 75"/>
                <a:gd name="txR" fmla="*/ 172 w 172"/>
                <a:gd name="txB" fmla="*/ 75 h 75"/>
              </a:gdLst>
              <a:ahLst/>
              <a:cxnLst>
                <a:cxn ang="0">
                  <a:pos x="292136" y="72898"/>
                </a:cxn>
                <a:cxn ang="0">
                  <a:pos x="256510" y="58674"/>
                </a:cxn>
                <a:cxn ang="0">
                  <a:pos x="235134" y="37338"/>
                </a:cxn>
                <a:cxn ang="0">
                  <a:pos x="226228" y="14224"/>
                </a:cxn>
                <a:cxn ang="0">
                  <a:pos x="203070" y="0"/>
                </a:cxn>
                <a:cxn ang="0">
                  <a:pos x="96191" y="0"/>
                </a:cxn>
                <a:cxn ang="0">
                  <a:pos x="69471" y="12446"/>
                </a:cxn>
                <a:cxn ang="0">
                  <a:pos x="10688" y="72898"/>
                </a:cxn>
                <a:cxn ang="0">
                  <a:pos x="0" y="101346"/>
                </a:cxn>
                <a:cxn ang="0">
                  <a:pos x="0" y="115570"/>
                </a:cxn>
                <a:cxn ang="0">
                  <a:pos x="16032" y="133350"/>
                </a:cxn>
                <a:cxn ang="0">
                  <a:pos x="30282" y="133350"/>
                </a:cxn>
                <a:cxn ang="0">
                  <a:pos x="69471" y="94234"/>
                </a:cxn>
                <a:cxn ang="0">
                  <a:pos x="108661" y="133350"/>
                </a:cxn>
                <a:cxn ang="0">
                  <a:pos x="187039" y="133350"/>
                </a:cxn>
                <a:cxn ang="0">
                  <a:pos x="226228" y="94234"/>
                </a:cxn>
                <a:cxn ang="0">
                  <a:pos x="265417" y="133350"/>
                </a:cxn>
                <a:cxn ang="0">
                  <a:pos x="290355" y="133350"/>
                </a:cxn>
                <a:cxn ang="0">
                  <a:pos x="306387" y="115570"/>
                </a:cxn>
                <a:cxn ang="0">
                  <a:pos x="306387" y="94234"/>
                </a:cxn>
                <a:cxn ang="0">
                  <a:pos x="292136" y="72898"/>
                </a:cxn>
              </a:cxnLst>
              <a:rect l="txL" t="txT" r="txR" b="txB"/>
              <a:pathLst>
                <a:path w="172" h="75">
                  <a:moveTo>
                    <a:pt x="164" y="41"/>
                  </a:moveTo>
                  <a:cubicBezTo>
                    <a:pt x="144" y="33"/>
                    <a:pt x="144" y="33"/>
                    <a:pt x="144" y="33"/>
                  </a:cubicBezTo>
                  <a:cubicBezTo>
                    <a:pt x="139" y="31"/>
                    <a:pt x="134" y="26"/>
                    <a:pt x="132" y="21"/>
                  </a:cubicBezTo>
                  <a:cubicBezTo>
                    <a:pt x="127" y="8"/>
                    <a:pt x="127" y="8"/>
                    <a:pt x="127" y="8"/>
                  </a:cubicBezTo>
                  <a:cubicBezTo>
                    <a:pt x="125" y="4"/>
                    <a:pt x="119" y="0"/>
                    <a:pt x="114" y="0"/>
                  </a:cubicBezTo>
                  <a:cubicBezTo>
                    <a:pt x="54" y="0"/>
                    <a:pt x="54" y="0"/>
                    <a:pt x="54" y="0"/>
                  </a:cubicBezTo>
                  <a:cubicBezTo>
                    <a:pt x="49" y="0"/>
                    <a:pt x="42" y="3"/>
                    <a:pt x="39" y="7"/>
                  </a:cubicBezTo>
                  <a:cubicBezTo>
                    <a:pt x="6" y="41"/>
                    <a:pt x="6" y="41"/>
                    <a:pt x="6" y="41"/>
                  </a:cubicBezTo>
                  <a:cubicBezTo>
                    <a:pt x="3" y="45"/>
                    <a:pt x="0" y="52"/>
                    <a:pt x="0" y="57"/>
                  </a:cubicBezTo>
                  <a:cubicBezTo>
                    <a:pt x="0" y="65"/>
                    <a:pt x="0" y="65"/>
                    <a:pt x="0" y="65"/>
                  </a:cubicBezTo>
                  <a:cubicBezTo>
                    <a:pt x="0" y="70"/>
                    <a:pt x="4" y="75"/>
                    <a:pt x="9" y="75"/>
                  </a:cubicBezTo>
                  <a:cubicBezTo>
                    <a:pt x="17" y="75"/>
                    <a:pt x="17" y="75"/>
                    <a:pt x="17" y="75"/>
                  </a:cubicBezTo>
                  <a:cubicBezTo>
                    <a:pt x="17" y="62"/>
                    <a:pt x="27" y="53"/>
                    <a:pt x="39" y="53"/>
                  </a:cubicBezTo>
                  <a:cubicBezTo>
                    <a:pt x="51" y="53"/>
                    <a:pt x="61" y="62"/>
                    <a:pt x="61" y="75"/>
                  </a:cubicBezTo>
                  <a:cubicBezTo>
                    <a:pt x="105" y="75"/>
                    <a:pt x="105" y="75"/>
                    <a:pt x="105" y="75"/>
                  </a:cubicBezTo>
                  <a:cubicBezTo>
                    <a:pt x="105" y="62"/>
                    <a:pt x="115" y="53"/>
                    <a:pt x="127" y="53"/>
                  </a:cubicBezTo>
                  <a:cubicBezTo>
                    <a:pt x="139" y="53"/>
                    <a:pt x="149" y="62"/>
                    <a:pt x="149" y="75"/>
                  </a:cubicBezTo>
                  <a:cubicBezTo>
                    <a:pt x="163" y="75"/>
                    <a:pt x="163" y="75"/>
                    <a:pt x="163" y="75"/>
                  </a:cubicBezTo>
                  <a:cubicBezTo>
                    <a:pt x="168" y="75"/>
                    <a:pt x="172" y="70"/>
                    <a:pt x="172" y="65"/>
                  </a:cubicBezTo>
                  <a:cubicBezTo>
                    <a:pt x="172" y="53"/>
                    <a:pt x="172" y="53"/>
                    <a:pt x="172" y="53"/>
                  </a:cubicBezTo>
                  <a:cubicBezTo>
                    <a:pt x="172" y="48"/>
                    <a:pt x="169" y="42"/>
                    <a:pt x="164" y="41"/>
                  </a:cubicBezTo>
                  <a:close/>
                </a:path>
              </a:pathLst>
            </a:custGeom>
            <a:solidFill>
              <a:schemeClr val="bg1"/>
            </a:solidFill>
            <a:ln w="9525">
              <a:noFill/>
            </a:ln>
          </p:spPr>
          <p:txBody>
            <a:bodyPr/>
            <a:p>
              <a:endParaRPr lang="zh-CN" altLang="en-US">
                <a:solidFill>
                  <a:schemeClr val="tx1"/>
                </a:solidFill>
              </a:endParaRPr>
            </a:p>
          </p:txBody>
        </p:sp>
        <p:sp>
          <p:nvSpPr>
            <p:cNvPr id="175168" name="Oval 63"/>
            <p:cNvSpPr/>
            <p:nvPr/>
          </p:nvSpPr>
          <p:spPr>
            <a:xfrm>
              <a:off x="11483" y="3108"/>
              <a:ext cx="126" cy="126"/>
            </a:xfrm>
            <a:prstGeom prst="ellipse">
              <a:avLst/>
            </a:prstGeom>
            <a:solidFill>
              <a:schemeClr val="bg1"/>
            </a:solidFill>
            <a:ln w="9525">
              <a:noFill/>
            </a:ln>
          </p:spPr>
          <p:txBody>
            <a:bodyPr/>
            <a:p>
              <a:pPr lvl="0"/>
              <a:endParaRPr lang="zh-CN" altLang="zh-CN" dirty="0">
                <a:solidFill>
                  <a:schemeClr val="tx1"/>
                </a:solidFill>
                <a:latin typeface="Calibri" panose="020F0502020204030204" charset="0"/>
                <a:ea typeface="宋体" panose="02010600030101010101" pitchFamily="2" charset="-122"/>
                <a:sym typeface="宋体" panose="02010600030101010101" pitchFamily="2" charset="-122"/>
              </a:endParaRPr>
            </a:p>
          </p:txBody>
        </p:sp>
      </p:grpSp>
      <p:grpSp>
        <p:nvGrpSpPr>
          <p:cNvPr id="31" name="组合 30"/>
          <p:cNvGrpSpPr/>
          <p:nvPr/>
        </p:nvGrpSpPr>
        <p:grpSpPr>
          <a:xfrm>
            <a:off x="7011035" y="4828540"/>
            <a:ext cx="707390" cy="744220"/>
            <a:chOff x="12094" y="5923"/>
            <a:chExt cx="1114" cy="1172"/>
          </a:xfrm>
        </p:grpSpPr>
        <p:sp>
          <p:nvSpPr>
            <p:cNvPr id="175124" name="Freeform 19"/>
            <p:cNvSpPr>
              <a:spLocks noEditPoints="1"/>
            </p:cNvSpPr>
            <p:nvPr/>
          </p:nvSpPr>
          <p:spPr>
            <a:xfrm>
              <a:off x="12094" y="5923"/>
              <a:ext cx="1114" cy="1173"/>
            </a:xfrm>
            <a:custGeom>
              <a:avLst/>
              <a:gdLst>
                <a:gd name="txL" fmla="*/ 0 w 285"/>
                <a:gd name="txT" fmla="*/ 0 h 300"/>
                <a:gd name="txR" fmla="*/ 285 w 285"/>
                <a:gd name="txB" fmla="*/ 300 h 300"/>
              </a:gdLst>
              <a:ahLst/>
              <a:cxnLst>
                <a:cxn ang="0">
                  <a:pos x="21323" y="307594"/>
                </a:cxn>
                <a:cxn ang="0">
                  <a:pos x="174135" y="44450"/>
                </a:cxn>
                <a:cxn ang="0">
                  <a:pos x="476206" y="186690"/>
                </a:cxn>
                <a:cxn ang="0">
                  <a:pos x="486867" y="225806"/>
                </a:cxn>
                <a:cxn ang="0">
                  <a:pos x="332278" y="488950"/>
                </a:cxn>
                <a:cxn ang="0">
                  <a:pos x="30207" y="346710"/>
                </a:cxn>
                <a:cxn ang="0">
                  <a:pos x="21323" y="307594"/>
                </a:cxn>
                <a:cxn ang="0">
                  <a:pos x="481537" y="227584"/>
                </a:cxn>
                <a:cxn ang="0">
                  <a:pos x="470875" y="188468"/>
                </a:cxn>
                <a:cxn ang="0">
                  <a:pos x="175912" y="48006"/>
                </a:cxn>
                <a:cxn ang="0">
                  <a:pos x="24876" y="307594"/>
                </a:cxn>
                <a:cxn ang="0">
                  <a:pos x="35538" y="344932"/>
                </a:cxn>
                <a:cxn ang="0">
                  <a:pos x="330501" y="485394"/>
                </a:cxn>
                <a:cxn ang="0">
                  <a:pos x="481537" y="227584"/>
                </a:cxn>
              </a:cxnLst>
              <a:rect l="txL" t="txT" r="txR" b="txB"/>
              <a:pathLst>
                <a:path w="285" h="300">
                  <a:moveTo>
                    <a:pt x="12" y="173"/>
                  </a:moveTo>
                  <a:cubicBezTo>
                    <a:pt x="0" y="109"/>
                    <a:pt x="37" y="47"/>
                    <a:pt x="98" y="25"/>
                  </a:cubicBezTo>
                  <a:cubicBezTo>
                    <a:pt x="167" y="0"/>
                    <a:pt x="243" y="36"/>
                    <a:pt x="268" y="105"/>
                  </a:cubicBezTo>
                  <a:cubicBezTo>
                    <a:pt x="271" y="112"/>
                    <a:pt x="273" y="120"/>
                    <a:pt x="274" y="127"/>
                  </a:cubicBezTo>
                  <a:cubicBezTo>
                    <a:pt x="285" y="191"/>
                    <a:pt x="249" y="254"/>
                    <a:pt x="187" y="275"/>
                  </a:cubicBezTo>
                  <a:cubicBezTo>
                    <a:pt x="118" y="300"/>
                    <a:pt x="42" y="264"/>
                    <a:pt x="17" y="195"/>
                  </a:cubicBezTo>
                  <a:cubicBezTo>
                    <a:pt x="15" y="188"/>
                    <a:pt x="13" y="180"/>
                    <a:pt x="12" y="173"/>
                  </a:cubicBezTo>
                  <a:close/>
                  <a:moveTo>
                    <a:pt x="271" y="128"/>
                  </a:moveTo>
                  <a:cubicBezTo>
                    <a:pt x="270" y="120"/>
                    <a:pt x="268" y="113"/>
                    <a:pt x="265" y="106"/>
                  </a:cubicBezTo>
                  <a:cubicBezTo>
                    <a:pt x="241" y="39"/>
                    <a:pt x="167" y="3"/>
                    <a:pt x="99" y="27"/>
                  </a:cubicBezTo>
                  <a:cubicBezTo>
                    <a:pt x="39" y="49"/>
                    <a:pt x="3" y="110"/>
                    <a:pt x="14" y="173"/>
                  </a:cubicBezTo>
                  <a:cubicBezTo>
                    <a:pt x="16" y="180"/>
                    <a:pt x="18" y="187"/>
                    <a:pt x="20" y="194"/>
                  </a:cubicBezTo>
                  <a:cubicBezTo>
                    <a:pt x="44" y="261"/>
                    <a:pt x="119" y="297"/>
                    <a:pt x="186" y="273"/>
                  </a:cubicBezTo>
                  <a:cubicBezTo>
                    <a:pt x="246" y="251"/>
                    <a:pt x="282" y="190"/>
                    <a:pt x="271" y="128"/>
                  </a:cubicBezTo>
                  <a:close/>
                </a:path>
              </a:pathLst>
            </a:custGeom>
            <a:solidFill>
              <a:srgbClr val="F83003">
                <a:alpha val="100000"/>
              </a:srgbClr>
            </a:solidFill>
            <a:ln w="9525">
              <a:solidFill>
                <a:schemeClr val="bg1"/>
              </a:solidFill>
            </a:ln>
          </p:spPr>
          <p:txBody>
            <a:bodyPr/>
            <a:p>
              <a:endParaRPr lang="zh-CN" altLang="en-US">
                <a:solidFill>
                  <a:schemeClr val="tx1"/>
                </a:solidFill>
              </a:endParaRPr>
            </a:p>
          </p:txBody>
        </p:sp>
        <p:sp>
          <p:nvSpPr>
            <p:cNvPr id="175125" name="Freeform 20"/>
            <p:cNvSpPr/>
            <p:nvPr/>
          </p:nvSpPr>
          <p:spPr>
            <a:xfrm>
              <a:off x="12122" y="5978"/>
              <a:ext cx="1061" cy="1058"/>
            </a:xfrm>
            <a:custGeom>
              <a:avLst/>
              <a:gdLst>
                <a:gd name="txL" fmla="*/ 0 w 272"/>
                <a:gd name="txT" fmla="*/ 0 h 272"/>
                <a:gd name="txR" fmla="*/ 272 w 272"/>
                <a:gd name="txB" fmla="*/ 272 h 272"/>
              </a:gdLst>
              <a:ahLst/>
              <a:cxnLst>
                <a:cxn ang="0">
                  <a:pos x="312271" y="442108"/>
                </a:cxn>
                <a:cxn ang="0">
                  <a:pos x="39034" y="313012"/>
                </a:cxn>
                <a:cxn ang="0">
                  <a:pos x="168555" y="38905"/>
                </a:cxn>
                <a:cxn ang="0">
                  <a:pos x="441792" y="169769"/>
                </a:cxn>
                <a:cxn ang="0">
                  <a:pos x="312271" y="442108"/>
                </a:cxn>
              </a:cxnLst>
              <a:rect l="txL" t="txT" r="txR" b="txB"/>
              <a:pathLst>
                <a:path w="272" h="272">
                  <a:moveTo>
                    <a:pt x="176" y="250"/>
                  </a:moveTo>
                  <a:cubicBezTo>
                    <a:pt x="113" y="272"/>
                    <a:pt x="44" y="239"/>
                    <a:pt x="22" y="177"/>
                  </a:cubicBezTo>
                  <a:cubicBezTo>
                    <a:pt x="0" y="114"/>
                    <a:pt x="32" y="45"/>
                    <a:pt x="95" y="22"/>
                  </a:cubicBezTo>
                  <a:cubicBezTo>
                    <a:pt x="158" y="0"/>
                    <a:pt x="227" y="33"/>
                    <a:pt x="249" y="96"/>
                  </a:cubicBezTo>
                  <a:cubicBezTo>
                    <a:pt x="272" y="158"/>
                    <a:pt x="239" y="227"/>
                    <a:pt x="176" y="250"/>
                  </a:cubicBezTo>
                  <a:close/>
                </a:path>
              </a:pathLst>
            </a:custGeom>
            <a:solidFill>
              <a:srgbClr val="B9BB8A"/>
            </a:solidFill>
            <a:ln w="9525">
              <a:solidFill>
                <a:schemeClr val="bg1"/>
              </a:solidFill>
            </a:ln>
          </p:spPr>
          <p:txBody>
            <a:bodyPr/>
            <a:p>
              <a:endParaRPr lang="zh-CN" altLang="en-US">
                <a:solidFill>
                  <a:schemeClr val="tx1"/>
                </a:solidFill>
              </a:endParaRPr>
            </a:p>
          </p:txBody>
        </p:sp>
        <p:sp>
          <p:nvSpPr>
            <p:cNvPr id="175160" name="Freeform 55"/>
            <p:cNvSpPr/>
            <p:nvPr/>
          </p:nvSpPr>
          <p:spPr>
            <a:xfrm>
              <a:off x="12646" y="6219"/>
              <a:ext cx="143" cy="157"/>
            </a:xfrm>
            <a:custGeom>
              <a:avLst/>
              <a:gdLst>
                <a:gd name="txL" fmla="*/ 0 w 37"/>
                <a:gd name="txT" fmla="*/ 0 h 40"/>
                <a:gd name="txR" fmla="*/ 37 w 37"/>
                <a:gd name="txB" fmla="*/ 40 h 40"/>
              </a:gdLst>
              <a:ahLst/>
              <a:cxnLst>
                <a:cxn ang="0">
                  <a:pos x="31664" y="25003"/>
                </a:cxn>
                <a:cxn ang="0">
                  <a:pos x="3518" y="60721"/>
                </a:cxn>
                <a:cxn ang="0">
                  <a:pos x="65088" y="0"/>
                </a:cxn>
                <a:cxn ang="0">
                  <a:pos x="42219" y="50006"/>
                </a:cxn>
                <a:cxn ang="0">
                  <a:pos x="7037" y="60721"/>
                </a:cxn>
                <a:cxn ang="0">
                  <a:pos x="31664" y="25003"/>
                </a:cxn>
              </a:cxnLst>
              <a:rect l="txL" t="txT" r="txR" b="txB"/>
              <a:pathLst>
                <a:path w="37" h="40">
                  <a:moveTo>
                    <a:pt x="18" y="14"/>
                  </a:moveTo>
                  <a:cubicBezTo>
                    <a:pt x="11" y="18"/>
                    <a:pt x="5" y="27"/>
                    <a:pt x="2" y="34"/>
                  </a:cubicBezTo>
                  <a:cubicBezTo>
                    <a:pt x="0" y="21"/>
                    <a:pt x="6" y="10"/>
                    <a:pt x="37" y="0"/>
                  </a:cubicBezTo>
                  <a:cubicBezTo>
                    <a:pt x="24" y="9"/>
                    <a:pt x="32" y="17"/>
                    <a:pt x="24" y="28"/>
                  </a:cubicBezTo>
                  <a:cubicBezTo>
                    <a:pt x="15" y="40"/>
                    <a:pt x="4" y="34"/>
                    <a:pt x="4" y="34"/>
                  </a:cubicBezTo>
                  <a:cubicBezTo>
                    <a:pt x="6" y="28"/>
                    <a:pt x="12" y="21"/>
                    <a:pt x="18" y="14"/>
                  </a:cubicBezTo>
                  <a:close/>
                </a:path>
              </a:pathLst>
            </a:custGeom>
            <a:solidFill>
              <a:schemeClr val="bg1"/>
            </a:solidFill>
            <a:ln w="9525">
              <a:noFill/>
            </a:ln>
          </p:spPr>
          <p:txBody>
            <a:bodyPr/>
            <a:p>
              <a:endParaRPr lang="zh-CN" altLang="en-US">
                <a:solidFill>
                  <a:schemeClr val="tx1"/>
                </a:solidFill>
              </a:endParaRPr>
            </a:p>
          </p:txBody>
        </p:sp>
        <p:sp>
          <p:nvSpPr>
            <p:cNvPr id="175161" name="Freeform 56"/>
            <p:cNvSpPr>
              <a:spLocks noEditPoints="1"/>
            </p:cNvSpPr>
            <p:nvPr/>
          </p:nvSpPr>
          <p:spPr>
            <a:xfrm>
              <a:off x="12419" y="6366"/>
              <a:ext cx="468" cy="395"/>
            </a:xfrm>
            <a:custGeom>
              <a:avLst/>
              <a:gdLst>
                <a:gd name="txL" fmla="*/ 0 w 120"/>
                <a:gd name="txT" fmla="*/ 0 h 101"/>
                <a:gd name="txR" fmla="*/ 120 w 120"/>
                <a:gd name="txB" fmla="*/ 101 h 101"/>
              </a:gdLst>
              <a:ahLst/>
              <a:cxnLst>
                <a:cxn ang="0">
                  <a:pos x="148908" y="0"/>
                </a:cxn>
                <a:cxn ang="0">
                  <a:pos x="106363" y="8881"/>
                </a:cxn>
                <a:cxn ang="0">
                  <a:pos x="65590" y="0"/>
                </a:cxn>
                <a:cxn ang="0">
                  <a:pos x="0" y="88805"/>
                </a:cxn>
                <a:cxn ang="0">
                  <a:pos x="88635" y="179387"/>
                </a:cxn>
                <a:cxn ang="0">
                  <a:pos x="106363" y="177611"/>
                </a:cxn>
                <a:cxn ang="0">
                  <a:pos x="124090" y="179387"/>
                </a:cxn>
                <a:cxn ang="0">
                  <a:pos x="212725" y="88805"/>
                </a:cxn>
                <a:cxn ang="0">
                  <a:pos x="148908" y="0"/>
                </a:cxn>
                <a:cxn ang="0">
                  <a:pos x="86863" y="103014"/>
                </a:cxn>
                <a:cxn ang="0">
                  <a:pos x="77999" y="94134"/>
                </a:cxn>
                <a:cxn ang="0">
                  <a:pos x="86863" y="85253"/>
                </a:cxn>
                <a:cxn ang="0">
                  <a:pos x="95726" y="94134"/>
                </a:cxn>
                <a:cxn ang="0">
                  <a:pos x="86863" y="103014"/>
                </a:cxn>
                <a:cxn ang="0">
                  <a:pos x="118771" y="103014"/>
                </a:cxn>
                <a:cxn ang="0">
                  <a:pos x="109908" y="94134"/>
                </a:cxn>
                <a:cxn ang="0">
                  <a:pos x="118771" y="85253"/>
                </a:cxn>
                <a:cxn ang="0">
                  <a:pos x="127635" y="94134"/>
                </a:cxn>
                <a:cxn ang="0">
                  <a:pos x="118771" y="103014"/>
                </a:cxn>
              </a:cxnLst>
              <a:rect l="txL" t="txT" r="txR" b="txB"/>
              <a:pathLst>
                <a:path w="120" h="101">
                  <a:moveTo>
                    <a:pt x="84" y="0"/>
                  </a:moveTo>
                  <a:cubicBezTo>
                    <a:pt x="76" y="0"/>
                    <a:pt x="68" y="2"/>
                    <a:pt x="60" y="5"/>
                  </a:cubicBezTo>
                  <a:cubicBezTo>
                    <a:pt x="53" y="2"/>
                    <a:pt x="45" y="0"/>
                    <a:pt x="37" y="0"/>
                  </a:cubicBezTo>
                  <a:cubicBezTo>
                    <a:pt x="9" y="0"/>
                    <a:pt x="0" y="23"/>
                    <a:pt x="0" y="50"/>
                  </a:cubicBezTo>
                  <a:cubicBezTo>
                    <a:pt x="0" y="78"/>
                    <a:pt x="22" y="101"/>
                    <a:pt x="50" y="101"/>
                  </a:cubicBezTo>
                  <a:cubicBezTo>
                    <a:pt x="53" y="101"/>
                    <a:pt x="57" y="100"/>
                    <a:pt x="60" y="100"/>
                  </a:cubicBezTo>
                  <a:cubicBezTo>
                    <a:pt x="63" y="100"/>
                    <a:pt x="66" y="101"/>
                    <a:pt x="70" y="101"/>
                  </a:cubicBezTo>
                  <a:cubicBezTo>
                    <a:pt x="97" y="101"/>
                    <a:pt x="120" y="78"/>
                    <a:pt x="120" y="50"/>
                  </a:cubicBezTo>
                  <a:cubicBezTo>
                    <a:pt x="120" y="23"/>
                    <a:pt x="112" y="0"/>
                    <a:pt x="84" y="0"/>
                  </a:cubicBezTo>
                  <a:close/>
                  <a:moveTo>
                    <a:pt x="49" y="58"/>
                  </a:moveTo>
                  <a:cubicBezTo>
                    <a:pt x="46" y="58"/>
                    <a:pt x="44" y="56"/>
                    <a:pt x="44" y="53"/>
                  </a:cubicBezTo>
                  <a:cubicBezTo>
                    <a:pt x="44" y="50"/>
                    <a:pt x="46" y="48"/>
                    <a:pt x="49" y="48"/>
                  </a:cubicBezTo>
                  <a:cubicBezTo>
                    <a:pt x="51" y="48"/>
                    <a:pt x="54" y="50"/>
                    <a:pt x="54" y="53"/>
                  </a:cubicBezTo>
                  <a:cubicBezTo>
                    <a:pt x="54" y="56"/>
                    <a:pt x="51" y="58"/>
                    <a:pt x="49" y="58"/>
                  </a:cubicBezTo>
                  <a:close/>
                  <a:moveTo>
                    <a:pt x="67" y="58"/>
                  </a:moveTo>
                  <a:cubicBezTo>
                    <a:pt x="64" y="58"/>
                    <a:pt x="62" y="56"/>
                    <a:pt x="62" y="53"/>
                  </a:cubicBezTo>
                  <a:cubicBezTo>
                    <a:pt x="62" y="50"/>
                    <a:pt x="64" y="48"/>
                    <a:pt x="67" y="48"/>
                  </a:cubicBezTo>
                  <a:cubicBezTo>
                    <a:pt x="70" y="48"/>
                    <a:pt x="72" y="50"/>
                    <a:pt x="72" y="53"/>
                  </a:cubicBezTo>
                  <a:cubicBezTo>
                    <a:pt x="72" y="56"/>
                    <a:pt x="70" y="58"/>
                    <a:pt x="67" y="58"/>
                  </a:cubicBezTo>
                  <a:close/>
                </a:path>
              </a:pathLst>
            </a:custGeom>
            <a:solidFill>
              <a:schemeClr val="bg1"/>
            </a:solidFill>
            <a:ln w="9525">
              <a:noFill/>
            </a:ln>
          </p:spPr>
          <p:txBody>
            <a:bodyPr/>
            <a:p>
              <a:endParaRPr lang="zh-CN" altLang="en-US">
                <a:solidFill>
                  <a:schemeClr val="tx1"/>
                </a:solidFill>
              </a:endParaRPr>
            </a:p>
          </p:txBody>
        </p:sp>
      </p:grpSp>
      <p:grpSp>
        <p:nvGrpSpPr>
          <p:cNvPr id="24" name="组合 23"/>
          <p:cNvGrpSpPr/>
          <p:nvPr/>
        </p:nvGrpSpPr>
        <p:grpSpPr>
          <a:xfrm>
            <a:off x="8463280" y="4821555"/>
            <a:ext cx="708660" cy="716280"/>
            <a:chOff x="5572" y="6446"/>
            <a:chExt cx="1116" cy="1128"/>
          </a:xfrm>
        </p:grpSpPr>
        <p:sp>
          <p:nvSpPr>
            <p:cNvPr id="175118" name="Freeform 13"/>
            <p:cNvSpPr>
              <a:spLocks noEditPoints="1"/>
            </p:cNvSpPr>
            <p:nvPr/>
          </p:nvSpPr>
          <p:spPr>
            <a:xfrm>
              <a:off x="5572" y="6446"/>
              <a:ext cx="1117" cy="1128"/>
            </a:xfrm>
            <a:custGeom>
              <a:avLst/>
              <a:gdLst>
                <a:gd name="txL" fmla="*/ 0 w 286"/>
                <a:gd name="txT" fmla="*/ 0 h 289"/>
                <a:gd name="txR" fmla="*/ 286 w 286"/>
                <a:gd name="txB" fmla="*/ 289 h 289"/>
              </a:gdLst>
              <a:ahLst/>
              <a:cxnLst>
                <a:cxn ang="0">
                  <a:pos x="335706" y="33711"/>
                </a:cxn>
                <a:cxn ang="0">
                  <a:pos x="486685" y="298077"/>
                </a:cxn>
                <a:cxn ang="0">
                  <a:pos x="211371" y="487923"/>
                </a:cxn>
                <a:cxn ang="0">
                  <a:pos x="172294" y="479052"/>
                </a:cxn>
                <a:cxn ang="0">
                  <a:pos x="21315" y="214686"/>
                </a:cxn>
                <a:cxn ang="0">
                  <a:pos x="296629" y="24840"/>
                </a:cxn>
                <a:cxn ang="0">
                  <a:pos x="335706" y="33711"/>
                </a:cxn>
                <a:cxn ang="0">
                  <a:pos x="174070" y="473729"/>
                </a:cxn>
                <a:cxn ang="0">
                  <a:pos x="213147" y="484375"/>
                </a:cxn>
                <a:cxn ang="0">
                  <a:pos x="481357" y="298077"/>
                </a:cxn>
                <a:cxn ang="0">
                  <a:pos x="333930" y="39034"/>
                </a:cxn>
                <a:cxn ang="0">
                  <a:pos x="294853" y="28388"/>
                </a:cxn>
                <a:cxn ang="0">
                  <a:pos x="26643" y="214686"/>
                </a:cxn>
                <a:cxn ang="0">
                  <a:pos x="174070" y="473729"/>
                </a:cxn>
              </a:cxnLst>
              <a:rect l="txL" t="txT" r="txR" b="txB"/>
              <a:pathLst>
                <a:path w="286" h="289">
                  <a:moveTo>
                    <a:pt x="189" y="19"/>
                  </a:moveTo>
                  <a:cubicBezTo>
                    <a:pt x="250" y="42"/>
                    <a:pt x="286" y="104"/>
                    <a:pt x="274" y="168"/>
                  </a:cubicBezTo>
                  <a:cubicBezTo>
                    <a:pt x="261" y="241"/>
                    <a:pt x="191" y="289"/>
                    <a:pt x="119" y="275"/>
                  </a:cubicBezTo>
                  <a:cubicBezTo>
                    <a:pt x="112" y="274"/>
                    <a:pt x="104" y="272"/>
                    <a:pt x="97" y="270"/>
                  </a:cubicBezTo>
                  <a:cubicBezTo>
                    <a:pt x="36" y="247"/>
                    <a:pt x="0" y="185"/>
                    <a:pt x="12" y="121"/>
                  </a:cubicBezTo>
                  <a:cubicBezTo>
                    <a:pt x="25" y="48"/>
                    <a:pt x="95" y="0"/>
                    <a:pt x="167" y="14"/>
                  </a:cubicBezTo>
                  <a:cubicBezTo>
                    <a:pt x="174" y="15"/>
                    <a:pt x="182" y="17"/>
                    <a:pt x="189" y="19"/>
                  </a:cubicBezTo>
                  <a:close/>
                  <a:moveTo>
                    <a:pt x="98" y="267"/>
                  </a:moveTo>
                  <a:cubicBezTo>
                    <a:pt x="105" y="269"/>
                    <a:pt x="112" y="271"/>
                    <a:pt x="120" y="273"/>
                  </a:cubicBezTo>
                  <a:cubicBezTo>
                    <a:pt x="190" y="285"/>
                    <a:pt x="258" y="239"/>
                    <a:pt x="271" y="168"/>
                  </a:cubicBezTo>
                  <a:cubicBezTo>
                    <a:pt x="283" y="105"/>
                    <a:pt x="248" y="44"/>
                    <a:pt x="188" y="22"/>
                  </a:cubicBezTo>
                  <a:cubicBezTo>
                    <a:pt x="181" y="20"/>
                    <a:pt x="174" y="18"/>
                    <a:pt x="166" y="16"/>
                  </a:cubicBezTo>
                  <a:cubicBezTo>
                    <a:pt x="96" y="4"/>
                    <a:pt x="28" y="50"/>
                    <a:pt x="15" y="121"/>
                  </a:cubicBezTo>
                  <a:cubicBezTo>
                    <a:pt x="4" y="184"/>
                    <a:pt x="39" y="245"/>
                    <a:pt x="98" y="267"/>
                  </a:cubicBezTo>
                  <a:close/>
                </a:path>
              </a:pathLst>
            </a:custGeom>
            <a:solidFill>
              <a:srgbClr val="F83003">
                <a:alpha val="100000"/>
              </a:srgbClr>
            </a:solidFill>
            <a:ln w="9525">
              <a:solidFill>
                <a:schemeClr val="bg1"/>
              </a:solidFill>
            </a:ln>
          </p:spPr>
          <p:txBody>
            <a:bodyPr/>
            <a:p>
              <a:endParaRPr lang="zh-CN" altLang="en-US">
                <a:solidFill>
                  <a:schemeClr val="tx1"/>
                </a:solidFill>
              </a:endParaRPr>
            </a:p>
          </p:txBody>
        </p:sp>
        <p:sp>
          <p:nvSpPr>
            <p:cNvPr id="175119" name="Freeform 14"/>
            <p:cNvSpPr/>
            <p:nvPr/>
          </p:nvSpPr>
          <p:spPr>
            <a:xfrm>
              <a:off x="5621" y="6502"/>
              <a:ext cx="1020" cy="1016"/>
            </a:xfrm>
            <a:custGeom>
              <a:avLst/>
              <a:gdLst>
                <a:gd name="txL" fmla="*/ 0 w 262"/>
                <a:gd name="txT" fmla="*/ 0 h 261"/>
                <a:gd name="txR" fmla="*/ 262 w 262"/>
                <a:gd name="txB" fmla="*/ 261 h 261"/>
              </a:gdLst>
              <a:ahLst/>
              <a:cxnLst>
                <a:cxn ang="0">
                  <a:pos x="21231" y="192927"/>
                </a:cxn>
                <a:cxn ang="0">
                  <a:pos x="270699" y="21240"/>
                </a:cxn>
                <a:cxn ang="0">
                  <a:pos x="442319" y="269036"/>
                </a:cxn>
                <a:cxn ang="0">
                  <a:pos x="192851" y="440723"/>
                </a:cxn>
                <a:cxn ang="0">
                  <a:pos x="21231" y="192927"/>
                </a:cxn>
              </a:cxnLst>
              <a:rect l="txL" t="txT" r="txR" b="txB"/>
              <a:pathLst>
                <a:path w="262" h="261">
                  <a:moveTo>
                    <a:pt x="12" y="109"/>
                  </a:moveTo>
                  <a:cubicBezTo>
                    <a:pt x="24" y="43"/>
                    <a:pt x="87" y="0"/>
                    <a:pt x="153" y="12"/>
                  </a:cubicBezTo>
                  <a:cubicBezTo>
                    <a:pt x="218" y="24"/>
                    <a:pt x="262" y="87"/>
                    <a:pt x="250" y="152"/>
                  </a:cubicBezTo>
                  <a:cubicBezTo>
                    <a:pt x="238" y="218"/>
                    <a:pt x="175" y="261"/>
                    <a:pt x="109" y="249"/>
                  </a:cubicBezTo>
                  <a:cubicBezTo>
                    <a:pt x="44" y="237"/>
                    <a:pt x="0" y="174"/>
                    <a:pt x="12" y="109"/>
                  </a:cubicBezTo>
                  <a:close/>
                </a:path>
              </a:pathLst>
            </a:custGeom>
            <a:solidFill>
              <a:srgbClr val="B9BB8A"/>
            </a:solidFill>
            <a:ln w="9525">
              <a:solidFill>
                <a:schemeClr val="bg1"/>
              </a:solidFill>
            </a:ln>
          </p:spPr>
          <p:txBody>
            <a:bodyPr/>
            <a:p>
              <a:endParaRPr lang="zh-CN" altLang="en-US">
                <a:solidFill>
                  <a:schemeClr val="tx1"/>
                </a:solidFill>
              </a:endParaRPr>
            </a:p>
          </p:txBody>
        </p:sp>
        <p:sp>
          <p:nvSpPr>
            <p:cNvPr id="175178" name="Freeform 82"/>
            <p:cNvSpPr>
              <a:spLocks noEditPoints="1"/>
            </p:cNvSpPr>
            <p:nvPr/>
          </p:nvSpPr>
          <p:spPr>
            <a:xfrm>
              <a:off x="5914" y="6579"/>
              <a:ext cx="475" cy="733"/>
            </a:xfrm>
            <a:custGeom>
              <a:avLst/>
              <a:gdLst>
                <a:gd name="txL" fmla="*/ 0 w 138"/>
                <a:gd name="txT" fmla="*/ 0 h 212"/>
                <a:gd name="txR" fmla="*/ 138 w 138"/>
                <a:gd name="txB" fmla="*/ 212 h 212"/>
              </a:gdLst>
              <a:ahLst/>
              <a:cxnLst>
                <a:cxn ang="0">
                  <a:pos x="123595" y="182413"/>
                </a:cxn>
                <a:cxn ang="0">
                  <a:pos x="67273" y="182413"/>
                </a:cxn>
                <a:cxn ang="0">
                  <a:pos x="46935" y="61328"/>
                </a:cxn>
                <a:cxn ang="0">
                  <a:pos x="86047" y="53466"/>
                </a:cxn>
                <a:cxn ang="0">
                  <a:pos x="123595" y="182413"/>
                </a:cxn>
                <a:cxn ang="0">
                  <a:pos x="129853" y="202856"/>
                </a:cxn>
                <a:cxn ang="0">
                  <a:pos x="170530" y="215436"/>
                </a:cxn>
                <a:cxn ang="0">
                  <a:pos x="187739" y="305070"/>
                </a:cxn>
                <a:cxn ang="0">
                  <a:pos x="167401" y="316077"/>
                </a:cxn>
                <a:cxn ang="0">
                  <a:pos x="164272" y="286199"/>
                </a:cxn>
                <a:cxn ang="0">
                  <a:pos x="161143" y="287772"/>
                </a:cxn>
                <a:cxn ang="0">
                  <a:pos x="154885" y="320795"/>
                </a:cxn>
                <a:cxn ang="0">
                  <a:pos x="35983" y="320795"/>
                </a:cxn>
                <a:cxn ang="0">
                  <a:pos x="29725" y="287772"/>
                </a:cxn>
                <a:cxn ang="0">
                  <a:pos x="26596" y="286199"/>
                </a:cxn>
                <a:cxn ang="0">
                  <a:pos x="25032" y="316077"/>
                </a:cxn>
                <a:cxn ang="0">
                  <a:pos x="3129" y="305070"/>
                </a:cxn>
                <a:cxn ang="0">
                  <a:pos x="21903" y="215436"/>
                </a:cxn>
                <a:cxn ang="0">
                  <a:pos x="62580" y="202856"/>
                </a:cxn>
                <a:cxn ang="0">
                  <a:pos x="95434" y="267329"/>
                </a:cxn>
                <a:cxn ang="0">
                  <a:pos x="129853" y="202856"/>
                </a:cxn>
                <a:cxn ang="0">
                  <a:pos x="137675" y="116367"/>
                </a:cxn>
                <a:cxn ang="0">
                  <a:pos x="78225" y="106932"/>
                </a:cxn>
                <a:cxn ang="0">
                  <a:pos x="53193" y="121084"/>
                </a:cxn>
                <a:cxn ang="0">
                  <a:pos x="57886" y="143100"/>
                </a:cxn>
                <a:cxn ang="0">
                  <a:pos x="134546" y="141527"/>
                </a:cxn>
                <a:cxn ang="0">
                  <a:pos x="137675" y="116367"/>
                </a:cxn>
              </a:cxnLst>
              <a:rect l="txL" t="txT" r="txR" b="txB"/>
              <a:pathLst>
                <a:path w="138" h="212">
                  <a:moveTo>
                    <a:pt x="79" y="116"/>
                  </a:moveTo>
                  <a:cubicBezTo>
                    <a:pt x="68" y="127"/>
                    <a:pt x="54" y="127"/>
                    <a:pt x="43" y="116"/>
                  </a:cubicBezTo>
                  <a:cubicBezTo>
                    <a:pt x="0" y="118"/>
                    <a:pt x="17" y="55"/>
                    <a:pt x="30" y="39"/>
                  </a:cubicBezTo>
                  <a:cubicBezTo>
                    <a:pt x="36" y="32"/>
                    <a:pt x="44" y="28"/>
                    <a:pt x="55" y="34"/>
                  </a:cubicBezTo>
                  <a:cubicBezTo>
                    <a:pt x="93" y="0"/>
                    <a:pt x="138" y="119"/>
                    <a:pt x="79" y="116"/>
                  </a:cubicBezTo>
                  <a:close/>
                  <a:moveTo>
                    <a:pt x="83" y="129"/>
                  </a:moveTo>
                  <a:cubicBezTo>
                    <a:pt x="92" y="129"/>
                    <a:pt x="98" y="134"/>
                    <a:pt x="109" y="137"/>
                  </a:cubicBezTo>
                  <a:cubicBezTo>
                    <a:pt x="116" y="155"/>
                    <a:pt x="120" y="172"/>
                    <a:pt x="120" y="194"/>
                  </a:cubicBezTo>
                  <a:cubicBezTo>
                    <a:pt x="116" y="197"/>
                    <a:pt x="111" y="199"/>
                    <a:pt x="107" y="201"/>
                  </a:cubicBezTo>
                  <a:cubicBezTo>
                    <a:pt x="105" y="182"/>
                    <a:pt x="105" y="182"/>
                    <a:pt x="105" y="182"/>
                  </a:cubicBezTo>
                  <a:cubicBezTo>
                    <a:pt x="103" y="183"/>
                    <a:pt x="103" y="183"/>
                    <a:pt x="103" y="183"/>
                  </a:cubicBezTo>
                  <a:cubicBezTo>
                    <a:pt x="99" y="204"/>
                    <a:pt x="99" y="204"/>
                    <a:pt x="99" y="204"/>
                  </a:cubicBezTo>
                  <a:cubicBezTo>
                    <a:pt x="75" y="212"/>
                    <a:pt x="48" y="212"/>
                    <a:pt x="23" y="204"/>
                  </a:cubicBezTo>
                  <a:cubicBezTo>
                    <a:pt x="19" y="183"/>
                    <a:pt x="19" y="183"/>
                    <a:pt x="19" y="183"/>
                  </a:cubicBezTo>
                  <a:cubicBezTo>
                    <a:pt x="17" y="182"/>
                    <a:pt x="17" y="182"/>
                    <a:pt x="17" y="182"/>
                  </a:cubicBezTo>
                  <a:cubicBezTo>
                    <a:pt x="16" y="201"/>
                    <a:pt x="16" y="201"/>
                    <a:pt x="16" y="201"/>
                  </a:cubicBezTo>
                  <a:cubicBezTo>
                    <a:pt x="11" y="199"/>
                    <a:pt x="6" y="197"/>
                    <a:pt x="2" y="194"/>
                  </a:cubicBezTo>
                  <a:cubicBezTo>
                    <a:pt x="2" y="172"/>
                    <a:pt x="6" y="155"/>
                    <a:pt x="14" y="137"/>
                  </a:cubicBezTo>
                  <a:cubicBezTo>
                    <a:pt x="24" y="134"/>
                    <a:pt x="30" y="129"/>
                    <a:pt x="40" y="129"/>
                  </a:cubicBezTo>
                  <a:cubicBezTo>
                    <a:pt x="40" y="140"/>
                    <a:pt x="50" y="162"/>
                    <a:pt x="61" y="170"/>
                  </a:cubicBezTo>
                  <a:cubicBezTo>
                    <a:pt x="72" y="162"/>
                    <a:pt x="82" y="139"/>
                    <a:pt x="83" y="129"/>
                  </a:cubicBezTo>
                  <a:close/>
                  <a:moveTo>
                    <a:pt x="88" y="74"/>
                  </a:moveTo>
                  <a:cubicBezTo>
                    <a:pt x="72" y="79"/>
                    <a:pt x="59" y="73"/>
                    <a:pt x="50" y="68"/>
                  </a:cubicBezTo>
                  <a:cubicBezTo>
                    <a:pt x="47" y="72"/>
                    <a:pt x="40" y="77"/>
                    <a:pt x="34" y="77"/>
                  </a:cubicBezTo>
                  <a:cubicBezTo>
                    <a:pt x="35" y="82"/>
                    <a:pt x="35" y="86"/>
                    <a:pt x="37" y="91"/>
                  </a:cubicBezTo>
                  <a:cubicBezTo>
                    <a:pt x="47" y="126"/>
                    <a:pt x="76" y="125"/>
                    <a:pt x="86" y="90"/>
                  </a:cubicBezTo>
                  <a:cubicBezTo>
                    <a:pt x="88" y="85"/>
                    <a:pt x="88" y="79"/>
                    <a:pt x="88" y="74"/>
                  </a:cubicBezTo>
                  <a:close/>
                </a:path>
              </a:pathLst>
            </a:custGeom>
            <a:solidFill>
              <a:schemeClr val="bg1"/>
            </a:solidFill>
            <a:ln w="9525">
              <a:noFill/>
            </a:ln>
          </p:spPr>
          <p:txBody>
            <a:bodyPr/>
            <a:p>
              <a:endParaRPr lang="zh-CN" altLang="en-US">
                <a:solidFill>
                  <a:schemeClr val="tx1"/>
                </a:solidFill>
              </a:endParaRPr>
            </a:p>
          </p:txBody>
        </p:sp>
      </p:grpSp>
      <p:grpSp>
        <p:nvGrpSpPr>
          <p:cNvPr id="25" name="组合 24"/>
          <p:cNvGrpSpPr/>
          <p:nvPr/>
        </p:nvGrpSpPr>
        <p:grpSpPr>
          <a:xfrm>
            <a:off x="9829165" y="4834890"/>
            <a:ext cx="738505" cy="713740"/>
            <a:chOff x="8421" y="2033"/>
            <a:chExt cx="1163" cy="1124"/>
          </a:xfrm>
        </p:grpSpPr>
        <p:sp>
          <p:nvSpPr>
            <p:cNvPr id="175112" name="Freeform 7"/>
            <p:cNvSpPr>
              <a:spLocks noEditPoints="1"/>
            </p:cNvSpPr>
            <p:nvPr/>
          </p:nvSpPr>
          <p:spPr>
            <a:xfrm>
              <a:off x="8421" y="2033"/>
              <a:ext cx="1163" cy="1124"/>
            </a:xfrm>
            <a:custGeom>
              <a:avLst/>
              <a:gdLst>
                <a:gd name="txL" fmla="*/ 0 w 298"/>
                <a:gd name="txT" fmla="*/ 0 h 288"/>
                <a:gd name="txR" fmla="*/ 298 w 298"/>
                <a:gd name="txB" fmla="*/ 288 h 288"/>
              </a:gdLst>
              <a:ahLst/>
              <a:cxnLst>
                <a:cxn ang="0">
                  <a:pos x="415105" y="436629"/>
                </a:cxn>
                <a:cxn ang="0">
                  <a:pos x="109985" y="434854"/>
                </a:cxn>
                <a:cxn ang="0">
                  <a:pos x="83376" y="101170"/>
                </a:cxn>
                <a:cxn ang="0">
                  <a:pos x="111759" y="74546"/>
                </a:cxn>
                <a:cxn ang="0">
                  <a:pos x="416879" y="74546"/>
                </a:cxn>
                <a:cxn ang="0">
                  <a:pos x="443488" y="408230"/>
                </a:cxn>
                <a:cxn ang="0">
                  <a:pos x="415105" y="436629"/>
                </a:cxn>
                <a:cxn ang="0">
                  <a:pos x="115307" y="78096"/>
                </a:cxn>
                <a:cxn ang="0">
                  <a:pos x="86924" y="104720"/>
                </a:cxn>
                <a:cxn ang="0">
                  <a:pos x="113533" y="431304"/>
                </a:cxn>
                <a:cxn ang="0">
                  <a:pos x="411557" y="433079"/>
                </a:cxn>
                <a:cxn ang="0">
                  <a:pos x="439940" y="404680"/>
                </a:cxn>
                <a:cxn ang="0">
                  <a:pos x="413331" y="78096"/>
                </a:cxn>
                <a:cxn ang="0">
                  <a:pos x="115307" y="78096"/>
                </a:cxn>
              </a:cxnLst>
              <a:rect l="txL" t="txT" r="txR" b="txB"/>
              <a:pathLst>
                <a:path w="298" h="288">
                  <a:moveTo>
                    <a:pt x="234" y="246"/>
                  </a:moveTo>
                  <a:cubicBezTo>
                    <a:pt x="184" y="288"/>
                    <a:pt x="112" y="287"/>
                    <a:pt x="62" y="245"/>
                  </a:cubicBezTo>
                  <a:cubicBezTo>
                    <a:pt x="7" y="198"/>
                    <a:pt x="0" y="113"/>
                    <a:pt x="47" y="57"/>
                  </a:cubicBezTo>
                  <a:cubicBezTo>
                    <a:pt x="52" y="52"/>
                    <a:pt x="58" y="46"/>
                    <a:pt x="63" y="42"/>
                  </a:cubicBezTo>
                  <a:cubicBezTo>
                    <a:pt x="113" y="0"/>
                    <a:pt x="185" y="0"/>
                    <a:pt x="235" y="42"/>
                  </a:cubicBezTo>
                  <a:cubicBezTo>
                    <a:pt x="291" y="90"/>
                    <a:pt x="298" y="174"/>
                    <a:pt x="250" y="230"/>
                  </a:cubicBezTo>
                  <a:cubicBezTo>
                    <a:pt x="245" y="236"/>
                    <a:pt x="240" y="241"/>
                    <a:pt x="234" y="246"/>
                  </a:cubicBezTo>
                  <a:close/>
                  <a:moveTo>
                    <a:pt x="65" y="44"/>
                  </a:moveTo>
                  <a:cubicBezTo>
                    <a:pt x="60" y="49"/>
                    <a:pt x="54" y="54"/>
                    <a:pt x="49" y="59"/>
                  </a:cubicBezTo>
                  <a:cubicBezTo>
                    <a:pt x="3" y="114"/>
                    <a:pt x="10" y="196"/>
                    <a:pt x="64" y="243"/>
                  </a:cubicBezTo>
                  <a:cubicBezTo>
                    <a:pt x="113" y="284"/>
                    <a:pt x="184" y="284"/>
                    <a:pt x="232" y="244"/>
                  </a:cubicBezTo>
                  <a:cubicBezTo>
                    <a:pt x="238" y="239"/>
                    <a:pt x="243" y="234"/>
                    <a:pt x="248" y="228"/>
                  </a:cubicBezTo>
                  <a:cubicBezTo>
                    <a:pt x="294" y="173"/>
                    <a:pt x="288" y="91"/>
                    <a:pt x="233" y="44"/>
                  </a:cubicBezTo>
                  <a:cubicBezTo>
                    <a:pt x="184" y="3"/>
                    <a:pt x="114" y="3"/>
                    <a:pt x="65" y="44"/>
                  </a:cubicBezTo>
                  <a:close/>
                </a:path>
              </a:pathLst>
            </a:custGeom>
            <a:solidFill>
              <a:srgbClr val="F83003">
                <a:alpha val="100000"/>
              </a:srgbClr>
            </a:solidFill>
            <a:ln w="9525">
              <a:solidFill>
                <a:schemeClr val="bg1"/>
              </a:solidFill>
            </a:ln>
          </p:spPr>
          <p:txBody>
            <a:bodyPr/>
            <a:p>
              <a:endParaRPr lang="zh-CN" altLang="en-US">
                <a:solidFill>
                  <a:schemeClr val="tx1"/>
                </a:solidFill>
              </a:endParaRPr>
            </a:p>
          </p:txBody>
        </p:sp>
        <p:sp>
          <p:nvSpPr>
            <p:cNvPr id="175113" name="Freeform 8"/>
            <p:cNvSpPr/>
            <p:nvPr/>
          </p:nvSpPr>
          <p:spPr>
            <a:xfrm>
              <a:off x="8470" y="2068"/>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B9BB8A"/>
            </a:solidFill>
            <a:ln w="9525">
              <a:solidFill>
                <a:schemeClr val="bg1"/>
              </a:solidFill>
            </a:ln>
          </p:spPr>
          <p:txBody>
            <a:bodyPr/>
            <a:p>
              <a:endParaRPr lang="zh-CN" altLang="en-US">
                <a:solidFill>
                  <a:schemeClr val="tx1"/>
                </a:solidFill>
              </a:endParaRPr>
            </a:p>
          </p:txBody>
        </p:sp>
        <p:sp>
          <p:nvSpPr>
            <p:cNvPr id="175179" name="Freeform 87"/>
            <p:cNvSpPr>
              <a:spLocks noEditPoints="1"/>
            </p:cNvSpPr>
            <p:nvPr/>
          </p:nvSpPr>
          <p:spPr>
            <a:xfrm>
              <a:off x="8669" y="2361"/>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p>
              <a:endParaRPr lang="zh-CN" altLang="en-US">
                <a:solidFill>
                  <a:schemeClr val="tx1"/>
                </a:solidFill>
              </a:endParaRPr>
            </a:p>
          </p:txBody>
        </p:sp>
      </p:grpSp>
      <p:pic>
        <p:nvPicPr>
          <p:cNvPr id="12" name="图片 11" descr="C:\Users\影\Desktop\21.jpg21"/>
          <p:cNvPicPr>
            <a:picLocks noChangeAspect="1"/>
          </p:cNvPicPr>
          <p:nvPr/>
        </p:nvPicPr>
        <p:blipFill>
          <a:blip r:embed="rId3"/>
          <a:srcRect/>
          <a:stretch>
            <a:fillRect/>
          </a:stretch>
        </p:blipFill>
        <p:spPr>
          <a:xfrm>
            <a:off x="2851150" y="3143250"/>
            <a:ext cx="1416050" cy="2505075"/>
          </a:xfrm>
          <a:prstGeom prst="rect">
            <a:avLst/>
          </a:prstGeom>
        </p:spPr>
      </p:pic>
      <p:sp>
        <p:nvSpPr>
          <p:cNvPr id="13" name="TextBox 1210"/>
          <p:cNvSpPr/>
          <p:nvPr/>
        </p:nvSpPr>
        <p:spPr>
          <a:xfrm>
            <a:off x="5406390" y="113157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14" name="TextBox 1210"/>
          <p:cNvSpPr/>
          <p:nvPr/>
        </p:nvSpPr>
        <p:spPr>
          <a:xfrm>
            <a:off x="5406390" y="141351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5" name="TextBox 1210"/>
          <p:cNvSpPr/>
          <p:nvPr/>
        </p:nvSpPr>
        <p:spPr>
          <a:xfrm>
            <a:off x="5406390" y="232537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21" name="TextBox 1210"/>
          <p:cNvSpPr/>
          <p:nvPr/>
        </p:nvSpPr>
        <p:spPr>
          <a:xfrm>
            <a:off x="5406390" y="260731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6" name="TextBox 1210"/>
          <p:cNvSpPr/>
          <p:nvPr/>
        </p:nvSpPr>
        <p:spPr>
          <a:xfrm>
            <a:off x="5406390" y="348869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27" name="TextBox 1210"/>
          <p:cNvSpPr/>
          <p:nvPr/>
        </p:nvSpPr>
        <p:spPr>
          <a:xfrm>
            <a:off x="5406390" y="377063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2366010" y="1835785"/>
            <a:ext cx="840740" cy="517525"/>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700" y="2042795"/>
            <a:ext cx="4965065" cy="1106805"/>
          </a:xfrm>
          <a:prstGeom prst="rect">
            <a:avLst/>
          </a:prstGeom>
          <a:noFill/>
        </p:spPr>
        <p:txBody>
          <a:bodyPr wrap="square" rtlCol="0">
            <a:spAutoFit/>
          </a:bodyPr>
          <a:p>
            <a:pPr lvl="0" algn="l"/>
            <a:r>
              <a:rPr lang="zh-CN" altLang="en-US" sz="54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第三节</a:t>
            </a:r>
            <a:endPar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6" name="文本框 5"/>
          <p:cNvSpPr txBox="1"/>
          <p:nvPr/>
        </p:nvSpPr>
        <p:spPr>
          <a:xfrm>
            <a:off x="1442720" y="3007360"/>
            <a:ext cx="6031865" cy="706755"/>
          </a:xfrm>
          <a:prstGeom prst="rect">
            <a:avLst/>
          </a:prstGeom>
          <a:noFill/>
        </p:spPr>
        <p:txBody>
          <a:bodyPr wrap="square" rtlCol="0">
            <a:spAutoFit/>
          </a:bodyPr>
          <a:lstStyle/>
          <a:p>
            <a:pPr lvl="0" algn="l"/>
            <a:r>
              <a:rPr lang="zh-CN" altLang="en-US" sz="4000" noProof="0" dirty="0">
                <a:ln>
                  <a:noFill/>
                </a:ln>
                <a:solidFill>
                  <a:srgbClr val="4A575D"/>
                </a:solidFill>
                <a:uLnTx/>
                <a:uFillTx/>
                <a:latin typeface="微软雅黑" panose="020B0503020204020204" charset="-122"/>
                <a:ea typeface="微软雅黑" panose="020B0503020204020204" charset="-122"/>
                <a:sym typeface="+mn-ea"/>
              </a:rPr>
              <a:t>单击此处输入您的文本</a:t>
            </a:r>
            <a:endParaRPr lang="zh-CN" altLang="en-US" sz="4000" b="1" noProof="0" dirty="0">
              <a:ln>
                <a:noFill/>
              </a:ln>
              <a:solidFill>
                <a:srgbClr val="4A575D"/>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Shape 6922"/>
          <p:cNvSpPr/>
          <p:nvPr/>
        </p:nvSpPr>
        <p:spPr>
          <a:xfrm>
            <a:off x="1564005" y="3731260"/>
            <a:ext cx="5199380" cy="51435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kumimoji="0" lang="en-US" altLang="zh-CN" sz="12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20" name=" 220"/>
          <p:cNvSpPr/>
          <p:nvPr/>
        </p:nvSpPr>
        <p:spPr>
          <a:xfrm>
            <a:off x="-8890" y="2103120"/>
            <a:ext cx="2293620" cy="706120"/>
          </a:xfrm>
          <a:prstGeom prst="homePlate">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2895600"/>
            <a:ext cx="3286125" cy="706120"/>
          </a:xfrm>
          <a:prstGeom prst="homePlate">
            <a:avLst/>
          </a:pr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220"/>
          <p:cNvSpPr/>
          <p:nvPr/>
        </p:nvSpPr>
        <p:spPr>
          <a:xfrm>
            <a:off x="-8890" y="3688080"/>
            <a:ext cx="4309745" cy="706120"/>
          </a:xfrm>
          <a:prstGeom prst="homePlate">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220"/>
          <p:cNvSpPr/>
          <p:nvPr/>
        </p:nvSpPr>
        <p:spPr>
          <a:xfrm>
            <a:off x="-8890" y="4480560"/>
            <a:ext cx="5353685" cy="706120"/>
          </a:xfrm>
          <a:prstGeom prst="homePlate">
            <a:avLst/>
          </a:pr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1466215" y="2256790"/>
            <a:ext cx="491490" cy="460375"/>
          </a:xfrm>
          <a:prstGeom prst="rect">
            <a:avLst/>
          </a:prstGeom>
          <a:noFill/>
        </p:spPr>
        <p:txBody>
          <a:bodyPr wrap="none" rtlCol="0" anchor="t">
            <a:spAutoFit/>
          </a:bodyPr>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2511425" y="3049270"/>
            <a:ext cx="491490" cy="460375"/>
          </a:xfrm>
          <a:prstGeom prst="rect">
            <a:avLst/>
          </a:prstGeom>
          <a:noFill/>
        </p:spPr>
        <p:txBody>
          <a:bodyPr wrap="none" rtlCol="0" anchor="t">
            <a:spAutoFit/>
          </a:bodyPr>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3498850" y="3841750"/>
            <a:ext cx="491490" cy="460375"/>
          </a:xfrm>
          <a:prstGeom prst="rect">
            <a:avLst/>
          </a:prstGeom>
          <a:noFill/>
        </p:spPr>
        <p:txBody>
          <a:bodyPr wrap="none" rtlCol="0" anchor="t">
            <a:spAutoFit/>
          </a:bodyPr>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文本框 9"/>
          <p:cNvSpPr txBox="1"/>
          <p:nvPr/>
        </p:nvSpPr>
        <p:spPr>
          <a:xfrm>
            <a:off x="4434840" y="4634230"/>
            <a:ext cx="491490" cy="460375"/>
          </a:xfrm>
          <a:prstGeom prst="rect">
            <a:avLst/>
          </a:prstGeom>
          <a:noFill/>
        </p:spPr>
        <p:txBody>
          <a:bodyPr wrap="none" rtlCol="0" anchor="t">
            <a:spAutoFit/>
          </a:bodyPr>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4" name="TextBox 1210"/>
          <p:cNvSpPr/>
          <p:nvPr/>
        </p:nvSpPr>
        <p:spPr>
          <a:xfrm>
            <a:off x="2451735" y="2077085"/>
            <a:ext cx="8002905"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1" name="TextBox 1210"/>
          <p:cNvSpPr/>
          <p:nvPr/>
        </p:nvSpPr>
        <p:spPr>
          <a:xfrm>
            <a:off x="3439160" y="2896235"/>
            <a:ext cx="8002905"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4415790" y="3692525"/>
            <a:ext cx="6795135"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3" name="TextBox 1210"/>
          <p:cNvSpPr/>
          <p:nvPr/>
        </p:nvSpPr>
        <p:spPr>
          <a:xfrm>
            <a:off x="5376545" y="4512310"/>
            <a:ext cx="657987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8" name="树叶"/>
          <p:cNvSpPr/>
          <p:nvPr/>
        </p:nvSpPr>
        <p:spPr bwMode="auto">
          <a:xfrm rot="2220000">
            <a:off x="1157605" y="2943225"/>
            <a:ext cx="295910" cy="64770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B9BB8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树叶"/>
          <p:cNvSpPr/>
          <p:nvPr/>
        </p:nvSpPr>
        <p:spPr bwMode="auto">
          <a:xfrm rot="1920000">
            <a:off x="5501005" y="2967990"/>
            <a:ext cx="295910" cy="64770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B9BB8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树叶"/>
          <p:cNvSpPr/>
          <p:nvPr/>
        </p:nvSpPr>
        <p:spPr bwMode="auto">
          <a:xfrm rot="21000000" flipV="1">
            <a:off x="3534410" y="3531235"/>
            <a:ext cx="295275" cy="64643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4A575D"/>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树叶"/>
          <p:cNvSpPr/>
          <p:nvPr/>
        </p:nvSpPr>
        <p:spPr bwMode="auto">
          <a:xfrm rot="19380000" flipV="1">
            <a:off x="7638415" y="3406775"/>
            <a:ext cx="295275" cy="64643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4A575D"/>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Rectangle 64"/>
          <p:cNvSpPr/>
          <p:nvPr/>
        </p:nvSpPr>
        <p:spPr>
          <a:xfrm>
            <a:off x="1684020" y="1969770"/>
            <a:ext cx="2573655" cy="1007745"/>
          </a:xfrm>
          <a:prstGeom prst="rect">
            <a:avLst/>
          </a:prstGeom>
          <a:noFill/>
          <a:ln w="9525">
            <a:noFill/>
          </a:ln>
        </p:spPr>
        <p:txBody>
          <a:bodyPr wrap="square">
            <a:spAutoFit/>
          </a:bodyPr>
          <a:lstStyle/>
          <a:p>
            <a:pPr lvl="0" algn="l" eaLnBrk="1" hangingPunct="1"/>
            <a:r>
              <a:rPr lang="en-GB" altLang="zh-CN" sz="12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a:t>
            </a:r>
            <a:endParaRPr lang="en-GB" altLang="zh-CN" sz="1200" dirty="0">
              <a:solidFill>
                <a:schemeClr val="tx1">
                  <a:lumMod val="75000"/>
                  <a:lumOff val="25000"/>
                </a:schemeClr>
              </a:solidFill>
              <a:latin typeface="Calibri" panose="020F0502020204030204" charset="0"/>
              <a:ea typeface="Calibri" panose="020F0502020204030204" charset="0"/>
            </a:endParaRPr>
          </a:p>
        </p:txBody>
      </p:sp>
      <p:sp>
        <p:nvSpPr>
          <p:cNvPr id="14" name="Rectangle 64"/>
          <p:cNvSpPr/>
          <p:nvPr/>
        </p:nvSpPr>
        <p:spPr>
          <a:xfrm>
            <a:off x="1696720" y="2915285"/>
            <a:ext cx="1083310" cy="583565"/>
          </a:xfrm>
          <a:prstGeom prst="rect">
            <a:avLst/>
          </a:prstGeom>
          <a:noFill/>
          <a:ln w="9525">
            <a:noFill/>
          </a:ln>
        </p:spPr>
        <p:txBody>
          <a:bodyPr wrap="square">
            <a:spAutoFit/>
          </a:bodyPr>
          <a:lstStyle/>
          <a:p>
            <a:pPr lvl="0" algn="l" eaLnBrk="1" hangingPunct="1"/>
            <a:r>
              <a:rPr lang="en-US" altLang="en-GB" sz="3200" dirty="0">
                <a:solidFill>
                  <a:schemeClr val="tx1">
                    <a:lumMod val="75000"/>
                    <a:lumOff val="25000"/>
                  </a:schemeClr>
                </a:solidFill>
                <a:latin typeface="Calibri" panose="020F0502020204030204" charset="0"/>
                <a:ea typeface="Calibri" panose="020F0502020204030204" charset="0"/>
              </a:rPr>
              <a:t>2015</a:t>
            </a:r>
            <a:endParaRPr lang="en-US" altLang="en-GB" sz="3200" dirty="0">
              <a:solidFill>
                <a:schemeClr val="tx1">
                  <a:lumMod val="75000"/>
                  <a:lumOff val="25000"/>
                </a:schemeClr>
              </a:solidFill>
              <a:latin typeface="Calibri" panose="020F0502020204030204" charset="0"/>
              <a:ea typeface="Calibri" panose="020F0502020204030204" charset="0"/>
            </a:endParaRPr>
          </a:p>
        </p:txBody>
      </p:sp>
      <p:sp>
        <p:nvSpPr>
          <p:cNvPr id="15" name="Rectangle 64"/>
          <p:cNvSpPr/>
          <p:nvPr/>
        </p:nvSpPr>
        <p:spPr>
          <a:xfrm>
            <a:off x="3806190" y="3614420"/>
            <a:ext cx="1083310" cy="583565"/>
          </a:xfrm>
          <a:prstGeom prst="rect">
            <a:avLst/>
          </a:prstGeom>
          <a:noFill/>
          <a:ln w="9525">
            <a:noFill/>
          </a:ln>
        </p:spPr>
        <p:txBody>
          <a:bodyPr wrap="square">
            <a:spAutoFit/>
          </a:bodyPr>
          <a:lstStyle/>
          <a:p>
            <a:pPr lvl="0" algn="l" eaLnBrk="1" hangingPunct="1"/>
            <a:r>
              <a:rPr lang="en-US" altLang="en-GB" sz="3200" dirty="0">
                <a:solidFill>
                  <a:schemeClr val="tx1">
                    <a:lumMod val="75000"/>
                    <a:lumOff val="25000"/>
                  </a:schemeClr>
                </a:solidFill>
                <a:latin typeface="Calibri" panose="020F0502020204030204" charset="0"/>
                <a:ea typeface="Calibri" panose="020F0502020204030204" charset="0"/>
              </a:rPr>
              <a:t>2016</a:t>
            </a:r>
            <a:endParaRPr lang="en-US" altLang="en-GB" sz="3200" dirty="0">
              <a:solidFill>
                <a:schemeClr val="tx1">
                  <a:lumMod val="75000"/>
                  <a:lumOff val="25000"/>
                </a:schemeClr>
              </a:solidFill>
              <a:latin typeface="Calibri" panose="020F0502020204030204" charset="0"/>
              <a:ea typeface="Calibri" panose="020F0502020204030204" charset="0"/>
            </a:endParaRPr>
          </a:p>
        </p:txBody>
      </p:sp>
      <p:sp>
        <p:nvSpPr>
          <p:cNvPr id="16" name="Rectangle 64"/>
          <p:cNvSpPr/>
          <p:nvPr/>
        </p:nvSpPr>
        <p:spPr>
          <a:xfrm>
            <a:off x="5946140" y="2915285"/>
            <a:ext cx="1083310" cy="583565"/>
          </a:xfrm>
          <a:prstGeom prst="rect">
            <a:avLst/>
          </a:prstGeom>
          <a:noFill/>
          <a:ln w="9525">
            <a:noFill/>
          </a:ln>
        </p:spPr>
        <p:txBody>
          <a:bodyPr wrap="square">
            <a:spAutoFit/>
          </a:bodyPr>
          <a:lstStyle/>
          <a:p>
            <a:pPr lvl="0" algn="l" eaLnBrk="1" hangingPunct="1"/>
            <a:r>
              <a:rPr lang="en-US" altLang="en-GB" sz="3200" dirty="0">
                <a:solidFill>
                  <a:schemeClr val="tx1">
                    <a:lumMod val="75000"/>
                    <a:lumOff val="25000"/>
                  </a:schemeClr>
                </a:solidFill>
                <a:latin typeface="Calibri" panose="020F0502020204030204" charset="0"/>
                <a:ea typeface="Calibri" panose="020F0502020204030204" charset="0"/>
              </a:rPr>
              <a:t>2017</a:t>
            </a:r>
            <a:endParaRPr lang="en-US" altLang="en-GB" sz="3200" dirty="0">
              <a:solidFill>
                <a:schemeClr val="tx1">
                  <a:lumMod val="75000"/>
                  <a:lumOff val="25000"/>
                </a:schemeClr>
              </a:solidFill>
              <a:latin typeface="Calibri" panose="020F0502020204030204" charset="0"/>
              <a:ea typeface="Calibri" panose="020F0502020204030204" charset="0"/>
            </a:endParaRPr>
          </a:p>
        </p:txBody>
      </p:sp>
      <p:sp>
        <p:nvSpPr>
          <p:cNvPr id="18" name="Rectangle 64"/>
          <p:cNvSpPr/>
          <p:nvPr/>
        </p:nvSpPr>
        <p:spPr>
          <a:xfrm>
            <a:off x="8098155" y="3498850"/>
            <a:ext cx="1083310" cy="583565"/>
          </a:xfrm>
          <a:prstGeom prst="rect">
            <a:avLst/>
          </a:prstGeom>
          <a:noFill/>
          <a:ln w="9525">
            <a:noFill/>
          </a:ln>
        </p:spPr>
        <p:txBody>
          <a:bodyPr wrap="square">
            <a:spAutoFit/>
          </a:bodyPr>
          <a:lstStyle/>
          <a:p>
            <a:pPr lvl="0" algn="l" eaLnBrk="1" hangingPunct="1"/>
            <a:r>
              <a:rPr lang="en-US" altLang="en-GB" sz="3200" dirty="0">
                <a:solidFill>
                  <a:schemeClr val="tx1">
                    <a:lumMod val="75000"/>
                    <a:lumOff val="25000"/>
                  </a:schemeClr>
                </a:solidFill>
                <a:latin typeface="Calibri" panose="020F0502020204030204" charset="0"/>
                <a:ea typeface="Calibri" panose="020F0502020204030204" charset="0"/>
              </a:rPr>
              <a:t>2018</a:t>
            </a:r>
            <a:endParaRPr lang="en-US" altLang="en-GB" sz="3200" dirty="0">
              <a:solidFill>
                <a:schemeClr val="tx1">
                  <a:lumMod val="75000"/>
                  <a:lumOff val="25000"/>
                </a:schemeClr>
              </a:solidFill>
              <a:latin typeface="Calibri" panose="020F0502020204030204" charset="0"/>
              <a:ea typeface="Calibri" panose="020F0502020204030204" charset="0"/>
            </a:endParaRPr>
          </a:p>
        </p:txBody>
      </p:sp>
      <p:sp>
        <p:nvSpPr>
          <p:cNvPr id="20" name="Rectangle 64"/>
          <p:cNvSpPr/>
          <p:nvPr/>
        </p:nvSpPr>
        <p:spPr>
          <a:xfrm>
            <a:off x="5972810" y="1969770"/>
            <a:ext cx="2573655" cy="1007745"/>
          </a:xfrm>
          <a:prstGeom prst="rect">
            <a:avLst/>
          </a:prstGeom>
          <a:noFill/>
          <a:ln w="9525">
            <a:noFill/>
          </a:ln>
        </p:spPr>
        <p:txBody>
          <a:bodyPr wrap="square">
            <a:spAutoFit/>
          </a:bodyPr>
          <a:lstStyle/>
          <a:p>
            <a:pPr lvl="0" algn="l" eaLnBrk="1" hangingPunct="1"/>
            <a:r>
              <a:rPr lang="en-GB" altLang="zh-CN" sz="12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a:t>
            </a:r>
            <a:endParaRPr lang="en-GB" altLang="zh-CN" sz="1200" dirty="0">
              <a:solidFill>
                <a:schemeClr val="tx1">
                  <a:lumMod val="75000"/>
                  <a:lumOff val="25000"/>
                </a:schemeClr>
              </a:solidFill>
              <a:latin typeface="Calibri" panose="020F0502020204030204" charset="0"/>
              <a:ea typeface="Calibri" panose="020F0502020204030204" charset="0"/>
            </a:endParaRPr>
          </a:p>
        </p:txBody>
      </p:sp>
      <p:sp>
        <p:nvSpPr>
          <p:cNvPr id="21" name="Rectangle 64"/>
          <p:cNvSpPr/>
          <p:nvPr/>
        </p:nvSpPr>
        <p:spPr>
          <a:xfrm>
            <a:off x="3782060" y="4186555"/>
            <a:ext cx="2573655" cy="1007745"/>
          </a:xfrm>
          <a:prstGeom prst="rect">
            <a:avLst/>
          </a:prstGeom>
          <a:noFill/>
          <a:ln w="9525">
            <a:noFill/>
          </a:ln>
        </p:spPr>
        <p:txBody>
          <a:bodyPr wrap="square">
            <a:spAutoFit/>
          </a:bodyPr>
          <a:lstStyle/>
          <a:p>
            <a:pPr lvl="0" algn="l" eaLnBrk="1" hangingPunct="1"/>
            <a:r>
              <a:rPr lang="en-GB" altLang="zh-CN" sz="12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a:t>
            </a:r>
            <a:endParaRPr lang="en-GB" altLang="zh-CN" sz="1200" dirty="0">
              <a:solidFill>
                <a:schemeClr val="tx1">
                  <a:lumMod val="75000"/>
                  <a:lumOff val="25000"/>
                </a:schemeClr>
              </a:solidFill>
              <a:latin typeface="Calibri" panose="020F0502020204030204" charset="0"/>
              <a:ea typeface="Calibri" panose="020F0502020204030204" charset="0"/>
            </a:endParaRPr>
          </a:p>
        </p:txBody>
      </p:sp>
      <p:sp>
        <p:nvSpPr>
          <p:cNvPr id="22" name="Rectangle 64"/>
          <p:cNvSpPr/>
          <p:nvPr/>
        </p:nvSpPr>
        <p:spPr>
          <a:xfrm>
            <a:off x="8107045" y="4015105"/>
            <a:ext cx="2573655" cy="1007745"/>
          </a:xfrm>
          <a:prstGeom prst="rect">
            <a:avLst/>
          </a:prstGeom>
          <a:noFill/>
          <a:ln w="9525">
            <a:noFill/>
          </a:ln>
        </p:spPr>
        <p:txBody>
          <a:bodyPr wrap="square">
            <a:spAutoFit/>
          </a:bodyPr>
          <a:lstStyle/>
          <a:p>
            <a:pPr lvl="0" algn="l" eaLnBrk="1" hangingPunct="1"/>
            <a:r>
              <a:rPr lang="en-GB" altLang="zh-CN" sz="12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a:t>
            </a:r>
            <a:endParaRPr lang="en-GB" altLang="zh-CN" sz="1200" dirty="0">
              <a:solidFill>
                <a:schemeClr val="tx1">
                  <a:lumMod val="75000"/>
                  <a:lumOff val="25000"/>
                </a:schemeClr>
              </a:solidFill>
              <a:latin typeface="Calibri" panose="020F0502020204030204" charset="0"/>
              <a:ea typeface="Calibri" panose="020F0502020204030204" charset="0"/>
            </a:endParaRPr>
          </a:p>
        </p:txBody>
      </p:sp>
      <p:cxnSp>
        <p:nvCxnSpPr>
          <p:cNvPr id="23" name="直接连接符 22"/>
          <p:cNvCxnSpPr/>
          <p:nvPr/>
        </p:nvCxnSpPr>
        <p:spPr>
          <a:xfrm>
            <a:off x="-16510" y="3498850"/>
            <a:ext cx="102501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 name="矩形 1"/>
          <p:cNvSpPr/>
          <p:nvPr/>
        </p:nvSpPr>
        <p:spPr>
          <a:xfrm>
            <a:off x="964565" y="-41275"/>
            <a:ext cx="2739390" cy="6918325"/>
          </a:xfrm>
          <a:prstGeom prst="rect">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1"/>
          <p:cNvPicPr>
            <a:picLocks noChangeAspect="1"/>
          </p:cNvPicPr>
          <p:nvPr/>
        </p:nvPicPr>
        <p:blipFill>
          <a:blip r:embed="rId1"/>
          <a:srcRect l="70114"/>
          <a:stretch>
            <a:fillRect/>
          </a:stretch>
        </p:blipFill>
        <p:spPr>
          <a:xfrm rot="19380000">
            <a:off x="690880" y="2282190"/>
            <a:ext cx="3802380" cy="4309110"/>
          </a:xfrm>
          <a:prstGeom prst="rect">
            <a:avLst/>
          </a:prstGeom>
        </p:spPr>
      </p:pic>
      <p:sp>
        <p:nvSpPr>
          <p:cNvPr id="42" name="文本框 41"/>
          <p:cNvSpPr txBox="1"/>
          <p:nvPr/>
        </p:nvSpPr>
        <p:spPr>
          <a:xfrm>
            <a:off x="1337945" y="1233978"/>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charset="-122"/>
              <a:sym typeface="+mn-ea"/>
            </a:endParaRPr>
          </a:p>
        </p:txBody>
      </p:sp>
      <p:sp>
        <p:nvSpPr>
          <p:cNvPr id="43" name="文本框 42"/>
          <p:cNvSpPr txBox="1"/>
          <p:nvPr/>
        </p:nvSpPr>
        <p:spPr>
          <a:xfrm>
            <a:off x="1145540" y="1482725"/>
            <a:ext cx="2377440" cy="154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ctr" fontAlgn="auto">
              <a:lnSpc>
                <a:spcPct val="150000"/>
              </a:lnSpc>
            </a:pP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i$liḋe-Flowchart: Off-page Connector 29"/>
          <p:cNvSpPr/>
          <p:nvPr/>
        </p:nvSpPr>
        <p:spPr>
          <a:xfrm>
            <a:off x="4912360" y="1300480"/>
            <a:ext cx="510540" cy="593090"/>
          </a:xfrm>
          <a:prstGeom prst="flowChartOffpageConnector">
            <a:avLst/>
          </a:prstGeom>
          <a:noFill/>
          <a:ln>
            <a:solidFill>
              <a:srgbClr val="4A575D"/>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fontScale="90000" lnSpcReduction="20000"/>
          </a:bodyPr>
          <a:p>
            <a:pPr algn="ctr">
              <a:lnSpc>
                <a:spcPct val="110000"/>
              </a:lnSpc>
            </a:pPr>
            <a:r>
              <a:rPr lang="en-US" sz="2800" b="1">
                <a:solidFill>
                  <a:srgbClr val="4A575D"/>
                </a:solidFill>
                <a:latin typeface="Impact" panose="020B0806030902050204" charset="0"/>
                <a:cs typeface="+mn-ea"/>
                <a:sym typeface="+mn-lt"/>
              </a:rPr>
              <a:t>01</a:t>
            </a:r>
            <a:endParaRPr lang="en-US" sz="2800" b="1">
              <a:solidFill>
                <a:srgbClr val="4A575D"/>
              </a:solidFill>
              <a:latin typeface="Impact" panose="020B0806030902050204" charset="0"/>
              <a:cs typeface="+mn-ea"/>
              <a:sym typeface="+mn-lt"/>
            </a:endParaRPr>
          </a:p>
        </p:txBody>
      </p:sp>
      <p:sp>
        <p:nvSpPr>
          <p:cNvPr id="4" name="i$liḋe-Flowchart: Off-page Connector 29"/>
          <p:cNvSpPr/>
          <p:nvPr/>
        </p:nvSpPr>
        <p:spPr>
          <a:xfrm>
            <a:off x="4912360" y="2482850"/>
            <a:ext cx="510540" cy="593090"/>
          </a:xfrm>
          <a:prstGeom prst="flowChartOffpageConnector">
            <a:avLst/>
          </a:prstGeom>
          <a:noFill/>
          <a:ln>
            <a:solidFill>
              <a:srgbClr val="B9BB8A"/>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fontScale="90000" lnSpcReduction="20000"/>
          </a:bodyPr>
          <a:p>
            <a:pPr algn="ctr">
              <a:lnSpc>
                <a:spcPct val="110000"/>
              </a:lnSpc>
            </a:pPr>
            <a:r>
              <a:rPr lang="en-US" sz="2800" b="1">
                <a:solidFill>
                  <a:srgbClr val="B9BB8A"/>
                </a:solidFill>
                <a:latin typeface="Impact" panose="020B0806030902050204" charset="0"/>
                <a:cs typeface="+mn-ea"/>
                <a:sym typeface="+mn-lt"/>
              </a:rPr>
              <a:t>02</a:t>
            </a:r>
            <a:endParaRPr lang="en-US" sz="2800" b="1">
              <a:solidFill>
                <a:srgbClr val="B9BB8A"/>
              </a:solidFill>
              <a:latin typeface="Impact" panose="020B0806030902050204" charset="0"/>
              <a:cs typeface="+mn-ea"/>
              <a:sym typeface="+mn-lt"/>
            </a:endParaRPr>
          </a:p>
        </p:txBody>
      </p:sp>
      <p:sp>
        <p:nvSpPr>
          <p:cNvPr id="5" name="i$liḋe-Flowchart: Off-page Connector 29"/>
          <p:cNvSpPr/>
          <p:nvPr/>
        </p:nvSpPr>
        <p:spPr>
          <a:xfrm>
            <a:off x="4912360" y="3597910"/>
            <a:ext cx="510540" cy="593090"/>
          </a:xfrm>
          <a:prstGeom prst="flowChartOffpageConnector">
            <a:avLst/>
          </a:prstGeom>
          <a:noFill/>
          <a:ln>
            <a:solidFill>
              <a:srgbClr val="4A575D"/>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fontScale="90000" lnSpcReduction="20000"/>
          </a:bodyPr>
          <a:p>
            <a:pPr algn="ctr">
              <a:lnSpc>
                <a:spcPct val="110000"/>
              </a:lnSpc>
            </a:pPr>
            <a:r>
              <a:rPr lang="en-US" sz="2800" b="1">
                <a:solidFill>
                  <a:srgbClr val="4A575D"/>
                </a:solidFill>
                <a:latin typeface="Impact" panose="020B0806030902050204" charset="0"/>
                <a:cs typeface="+mn-ea"/>
                <a:sym typeface="+mn-lt"/>
              </a:rPr>
              <a:t>01</a:t>
            </a:r>
            <a:endParaRPr lang="en-US" sz="2800" b="1">
              <a:solidFill>
                <a:srgbClr val="4A575D"/>
              </a:solidFill>
              <a:latin typeface="Impact" panose="020B0806030902050204" charset="0"/>
              <a:cs typeface="+mn-ea"/>
              <a:sym typeface="+mn-lt"/>
            </a:endParaRPr>
          </a:p>
        </p:txBody>
      </p:sp>
      <p:sp>
        <p:nvSpPr>
          <p:cNvPr id="6" name="i$liḋe-Flowchart: Off-page Connector 29"/>
          <p:cNvSpPr/>
          <p:nvPr/>
        </p:nvSpPr>
        <p:spPr>
          <a:xfrm>
            <a:off x="4912360" y="4926965"/>
            <a:ext cx="510540" cy="593090"/>
          </a:xfrm>
          <a:prstGeom prst="flowChartOffpageConnector">
            <a:avLst/>
          </a:prstGeom>
          <a:noFill/>
          <a:ln>
            <a:solidFill>
              <a:srgbClr val="B9BB8A"/>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91440" anchor="ctr">
            <a:normAutofit fontScale="90000" lnSpcReduction="20000"/>
          </a:bodyPr>
          <a:p>
            <a:pPr algn="ctr">
              <a:lnSpc>
                <a:spcPct val="110000"/>
              </a:lnSpc>
            </a:pPr>
            <a:r>
              <a:rPr lang="en-US" sz="2800" b="1">
                <a:solidFill>
                  <a:srgbClr val="B9BB8A"/>
                </a:solidFill>
                <a:latin typeface="Impact" panose="020B0806030902050204" charset="0"/>
                <a:cs typeface="+mn-ea"/>
                <a:sym typeface="+mn-lt"/>
              </a:rPr>
              <a:t>03</a:t>
            </a:r>
            <a:endParaRPr lang="en-US" sz="2800" b="1">
              <a:solidFill>
                <a:srgbClr val="B9BB8A"/>
              </a:solidFill>
              <a:latin typeface="Impact" panose="020B0806030902050204" charset="0"/>
              <a:cs typeface="+mn-ea"/>
              <a:sym typeface="+mn-lt"/>
            </a:endParaRPr>
          </a:p>
        </p:txBody>
      </p:sp>
      <p:sp>
        <p:nvSpPr>
          <p:cNvPr id="8" name="文本框 7"/>
          <p:cNvSpPr txBox="1"/>
          <p:nvPr/>
        </p:nvSpPr>
        <p:spPr>
          <a:xfrm>
            <a:off x="5801360" y="112666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9" name="文本框 8"/>
          <p:cNvSpPr txBox="1"/>
          <p:nvPr/>
        </p:nvSpPr>
        <p:spPr>
          <a:xfrm>
            <a:off x="5801360" y="1375410"/>
            <a:ext cx="470598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5801360" y="235856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11" name="文本框 10"/>
          <p:cNvSpPr txBox="1"/>
          <p:nvPr/>
        </p:nvSpPr>
        <p:spPr>
          <a:xfrm>
            <a:off x="5801360" y="2607310"/>
            <a:ext cx="470598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5801360" y="349330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13" name="文本框 12"/>
          <p:cNvSpPr txBox="1"/>
          <p:nvPr/>
        </p:nvSpPr>
        <p:spPr>
          <a:xfrm>
            <a:off x="5801360" y="3742055"/>
            <a:ext cx="470598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5801360" y="474552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15" name="文本框 14"/>
          <p:cNvSpPr txBox="1"/>
          <p:nvPr/>
        </p:nvSpPr>
        <p:spPr>
          <a:xfrm>
            <a:off x="5801360" y="4994275"/>
            <a:ext cx="470598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2356485" y="1816100"/>
            <a:ext cx="841375" cy="518160"/>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700" y="2042795"/>
            <a:ext cx="4965065" cy="1106805"/>
          </a:xfrm>
          <a:prstGeom prst="rect">
            <a:avLst/>
          </a:prstGeom>
          <a:noFill/>
        </p:spPr>
        <p:txBody>
          <a:bodyPr wrap="square" rtlCol="0">
            <a:spAutoFit/>
          </a:bodyPr>
          <a:p>
            <a:pPr lvl="0" algn="l"/>
            <a:r>
              <a:rPr lang="zh-CN" altLang="en-US" sz="54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第四节</a:t>
            </a:r>
            <a:endPar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6" name="文本框 5"/>
          <p:cNvSpPr txBox="1"/>
          <p:nvPr/>
        </p:nvSpPr>
        <p:spPr>
          <a:xfrm>
            <a:off x="1442720" y="3007360"/>
            <a:ext cx="6031865" cy="706755"/>
          </a:xfrm>
          <a:prstGeom prst="rect">
            <a:avLst/>
          </a:prstGeom>
          <a:noFill/>
        </p:spPr>
        <p:txBody>
          <a:bodyPr wrap="square" rtlCol="0">
            <a:spAutoFit/>
          </a:bodyPr>
          <a:lstStyle/>
          <a:p>
            <a:pPr lvl="0" algn="l"/>
            <a:r>
              <a:rPr lang="zh-CN" altLang="en-US" sz="4000" noProof="0" dirty="0">
                <a:ln>
                  <a:noFill/>
                </a:ln>
                <a:solidFill>
                  <a:srgbClr val="4A575D"/>
                </a:solidFill>
                <a:uLnTx/>
                <a:uFillTx/>
                <a:latin typeface="微软雅黑" panose="020B0503020204020204" charset="-122"/>
                <a:ea typeface="微软雅黑" panose="020B0503020204020204" charset="-122"/>
                <a:sym typeface="+mn-ea"/>
              </a:rPr>
              <a:t>单击此处输入您的文本</a:t>
            </a:r>
            <a:endParaRPr lang="zh-CN" altLang="en-US" sz="4000" b="1" noProof="0" dirty="0">
              <a:ln>
                <a:noFill/>
              </a:ln>
              <a:solidFill>
                <a:srgbClr val="4A575D"/>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Shape 6922"/>
          <p:cNvSpPr/>
          <p:nvPr/>
        </p:nvSpPr>
        <p:spPr>
          <a:xfrm>
            <a:off x="1564005" y="3731260"/>
            <a:ext cx="5199380" cy="51435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kumimoji="0" lang="en-US" altLang="zh-CN" sz="12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grpSp>
        <p:nvGrpSpPr>
          <p:cNvPr id="2" name="Group 1"/>
          <p:cNvGrpSpPr/>
          <p:nvPr/>
        </p:nvGrpSpPr>
        <p:grpSpPr>
          <a:xfrm>
            <a:off x="3879850" y="1734820"/>
            <a:ext cx="4229100" cy="3272790"/>
            <a:chOff x="1198035" y="1728523"/>
            <a:chExt cx="5447338" cy="4215078"/>
          </a:xfrm>
        </p:grpSpPr>
        <p:grpSp>
          <p:nvGrpSpPr>
            <p:cNvPr id="59402" name="Group 2"/>
            <p:cNvGrpSpPr/>
            <p:nvPr/>
          </p:nvGrpSpPr>
          <p:grpSpPr>
            <a:xfrm>
              <a:off x="1198035" y="1728523"/>
              <a:ext cx="5447338" cy="4215078"/>
              <a:chOff x="2893485" y="1696067"/>
              <a:chExt cx="6047316" cy="4679333"/>
            </a:xfrm>
          </p:grpSpPr>
          <p:sp>
            <p:nvSpPr>
              <p:cNvPr id="59405" name="Freeform 5"/>
              <p:cNvSpPr/>
              <p:nvPr/>
            </p:nvSpPr>
            <p:spPr>
              <a:xfrm>
                <a:off x="3750784" y="1908659"/>
                <a:ext cx="3972235" cy="1053717"/>
              </a:xfrm>
              <a:custGeom>
                <a:avLst/>
                <a:gdLst/>
                <a:ahLst/>
                <a:cxnLst>
                  <a:cxn ang="0">
                    <a:pos x="0" y="1053717"/>
                  </a:cxn>
                  <a:cxn ang="0">
                    <a:pos x="3972235" y="0"/>
                  </a:cxn>
                  <a:cxn ang="0">
                    <a:pos x="0" y="1053717"/>
                  </a:cxn>
                </a:cxnLst>
                <a:pathLst>
                  <a:path w="1719" h="456">
                    <a:moveTo>
                      <a:pt x="0" y="456"/>
                    </a:moveTo>
                    <a:lnTo>
                      <a:pt x="1719" y="0"/>
                    </a:lnTo>
                    <a:lnTo>
                      <a:pt x="0" y="456"/>
                    </a:lnTo>
                    <a:close/>
                  </a:path>
                </a:pathLst>
              </a:custGeom>
              <a:solidFill>
                <a:srgbClr val="40A7D2">
                  <a:alpha val="100000"/>
                </a:srgbClr>
              </a:solidFill>
              <a:ln w="9525">
                <a:noFill/>
              </a:ln>
            </p:spPr>
            <p:txBody>
              <a:bodyPr/>
              <a:p>
                <a:endParaRPr lang="zh-CN" altLang="en-US"/>
              </a:p>
            </p:txBody>
          </p:sp>
          <p:sp>
            <p:nvSpPr>
              <p:cNvPr id="5" name="Line 6"/>
              <p:cNvSpPr>
                <a:spLocks noChangeShapeType="1"/>
              </p:cNvSpPr>
              <p:nvPr/>
            </p:nvSpPr>
            <p:spPr bwMode="auto">
              <a:xfrm flipV="1">
                <a:off x="3750784" y="1908659"/>
                <a:ext cx="3972235" cy="1053717"/>
              </a:xfrm>
              <a:prstGeom prst="line">
                <a:avLst/>
              </a:prstGeom>
              <a:noFill/>
              <a:ln w="5715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 name="Freeform 7"/>
              <p:cNvSpPr/>
              <p:nvPr/>
            </p:nvSpPr>
            <p:spPr bwMode="auto">
              <a:xfrm>
                <a:off x="2909660" y="3017834"/>
                <a:ext cx="1982651" cy="2287674"/>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4A575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8"/>
              <p:cNvSpPr/>
              <p:nvPr/>
            </p:nvSpPr>
            <p:spPr bwMode="auto">
              <a:xfrm>
                <a:off x="6921177" y="1964118"/>
                <a:ext cx="1982651" cy="2289986"/>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4A575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 name="Oval 9"/>
              <p:cNvSpPr>
                <a:spLocks noChangeArrowheads="1"/>
              </p:cNvSpPr>
              <p:nvPr/>
            </p:nvSpPr>
            <p:spPr bwMode="auto">
              <a:xfrm>
                <a:off x="7702222" y="1696067"/>
                <a:ext cx="325821" cy="323509"/>
              </a:xfrm>
              <a:prstGeom prst="ellipse">
                <a:avLst/>
              </a:prstGeom>
              <a:solidFill>
                <a:schemeClr val="bg1">
                  <a:lumMod val="65000"/>
                </a:schemeClr>
              </a:solidFill>
              <a:ln w="4" cap="flat">
                <a:noFill/>
                <a:prstDash val="solid"/>
                <a:miter lim="800000"/>
              </a:ln>
            </p:spPr>
            <p:txBody>
              <a:bodyPr vert="horz" wrap="square" lIns="121920" tIns="60960" rIns="121920" bIns="60960" numCol="1" anchor="t" anchorCtr="0" compatLnSpc="1"/>
              <a:p>
                <a:pPr lvl="0" eaLnBrk="1" hangingPunct="1"/>
                <a:endParaRPr sz="2400" dirty="0">
                  <a:latin typeface="Calibri" panose="020F0502020204030204" charset="0"/>
                  <a:ea typeface="Calibri" panose="020F0502020204030204" charset="0"/>
                </a:endParaRPr>
              </a:p>
            </p:txBody>
          </p:sp>
          <p:sp>
            <p:nvSpPr>
              <p:cNvPr id="9" name="Freeform 10"/>
              <p:cNvSpPr/>
              <p:nvPr/>
            </p:nvSpPr>
            <p:spPr bwMode="auto">
              <a:xfrm>
                <a:off x="6902691" y="4261035"/>
                <a:ext cx="2038110" cy="332753"/>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4A575D"/>
              </a:solidFill>
              <a:ln w="4" cap="flat">
                <a:noFill/>
                <a:prstDash val="solid"/>
                <a:miter lim="800000"/>
              </a:ln>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11"/>
              <p:cNvSpPr/>
              <p:nvPr/>
            </p:nvSpPr>
            <p:spPr bwMode="auto">
              <a:xfrm>
                <a:off x="2893485" y="5314752"/>
                <a:ext cx="2038110" cy="332753"/>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4A575D"/>
              </a:solidFill>
              <a:ln w="4" cap="flat">
                <a:noFill/>
                <a:prstDash val="solid"/>
                <a:miter lim="800000"/>
              </a:ln>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Oval 12"/>
              <p:cNvSpPr>
                <a:spLocks noChangeArrowheads="1"/>
              </p:cNvSpPr>
              <p:nvPr/>
            </p:nvSpPr>
            <p:spPr bwMode="auto">
              <a:xfrm>
                <a:off x="3704569" y="2795999"/>
                <a:ext cx="337374" cy="337374"/>
              </a:xfrm>
              <a:prstGeom prst="ellipse">
                <a:avLst/>
              </a:prstGeom>
              <a:solidFill>
                <a:schemeClr val="bg1">
                  <a:lumMod val="65000"/>
                </a:schemeClr>
              </a:solidFill>
              <a:ln w="4" cap="flat">
                <a:noFill/>
                <a:prstDash val="solid"/>
                <a:miter lim="800000"/>
              </a:ln>
            </p:spPr>
            <p:txBody>
              <a:bodyPr vert="horz" wrap="square" lIns="121920" tIns="60960" rIns="121920" bIns="60960" numCol="1" anchor="t" anchorCtr="0" compatLnSpc="1"/>
              <a:p>
                <a:pPr lvl="0" eaLnBrk="1" hangingPunct="1"/>
                <a:endParaRPr sz="2400" dirty="0">
                  <a:latin typeface="Calibri" panose="020F0502020204030204" charset="0"/>
                  <a:ea typeface="Calibri" panose="020F0502020204030204" charset="0"/>
                </a:endParaRPr>
              </a:p>
            </p:txBody>
          </p:sp>
          <p:sp>
            <p:nvSpPr>
              <p:cNvPr id="12" name="Freeform 13"/>
              <p:cNvSpPr/>
              <p:nvPr/>
            </p:nvSpPr>
            <p:spPr bwMode="auto">
              <a:xfrm>
                <a:off x="4679719" y="1860132"/>
                <a:ext cx="2410146" cy="4515268"/>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chemeClr val="bg1">
                  <a:lumMod val="65000"/>
                </a:schemeClr>
              </a:solidFill>
              <a:ln w="4" cap="flat">
                <a:noFill/>
                <a:prstDash val="solid"/>
                <a:miter lim="800000"/>
              </a:ln>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71" name="Freeform 5"/>
            <p:cNvSpPr>
              <a:spLocks noEditPoints="1"/>
            </p:cNvSpPr>
            <p:nvPr/>
          </p:nvSpPr>
          <p:spPr bwMode="auto">
            <a:xfrm flipH="1">
              <a:off x="5161379" y="2869197"/>
              <a:ext cx="1172004" cy="1155058"/>
            </a:xfrm>
            <a:custGeom>
              <a:avLst/>
              <a:gdLst>
                <a:gd name="T0" fmla="*/ 194 w 998"/>
                <a:gd name="T1" fmla="*/ 196 h 1124"/>
                <a:gd name="T2" fmla="*/ 16 w 998"/>
                <a:gd name="T3" fmla="*/ 329 h 1124"/>
                <a:gd name="T4" fmla="*/ 30 w 998"/>
                <a:gd name="T5" fmla="*/ 558 h 1124"/>
                <a:gd name="T6" fmla="*/ 517 w 998"/>
                <a:gd name="T7" fmla="*/ 646 h 1124"/>
                <a:gd name="T8" fmla="*/ 625 w 998"/>
                <a:gd name="T9" fmla="*/ 919 h 1124"/>
                <a:gd name="T10" fmla="*/ 153 w 998"/>
                <a:gd name="T11" fmla="*/ 915 h 1124"/>
                <a:gd name="T12" fmla="*/ 156 w 998"/>
                <a:gd name="T13" fmla="*/ 1124 h 1124"/>
                <a:gd name="T14" fmla="*/ 663 w 998"/>
                <a:gd name="T15" fmla="*/ 965 h 1124"/>
                <a:gd name="T16" fmla="*/ 863 w 998"/>
                <a:gd name="T17" fmla="*/ 842 h 1124"/>
                <a:gd name="T18" fmla="*/ 709 w 998"/>
                <a:gd name="T19" fmla="*/ 619 h 1124"/>
                <a:gd name="T20" fmla="*/ 883 w 998"/>
                <a:gd name="T21" fmla="*/ 205 h 1124"/>
                <a:gd name="T22" fmla="*/ 950 w 998"/>
                <a:gd name="T23" fmla="*/ 69 h 1124"/>
                <a:gd name="T24" fmla="*/ 635 w 998"/>
                <a:gd name="T25" fmla="*/ 970 h 1124"/>
                <a:gd name="T26" fmla="*/ 848 w 998"/>
                <a:gd name="T27" fmla="*/ 910 h 1124"/>
                <a:gd name="T28" fmla="*/ 637 w 998"/>
                <a:gd name="T29" fmla="*/ 930 h 1124"/>
                <a:gd name="T30" fmla="*/ 503 w 998"/>
                <a:gd name="T31" fmla="*/ 666 h 1124"/>
                <a:gd name="T32" fmla="*/ 860 w 998"/>
                <a:gd name="T33" fmla="*/ 137 h 1124"/>
                <a:gd name="T34" fmla="*/ 198 w 998"/>
                <a:gd name="T35" fmla="*/ 554 h 1124"/>
                <a:gd name="T36" fmla="*/ 326 w 998"/>
                <a:gd name="T37" fmla="*/ 232 h 1124"/>
                <a:gd name="T38" fmla="*/ 518 w 998"/>
                <a:gd name="T39" fmla="*/ 179 h 1124"/>
                <a:gd name="T40" fmla="*/ 728 w 998"/>
                <a:gd name="T41" fmla="*/ 200 h 1124"/>
                <a:gd name="T42" fmla="*/ 160 w 998"/>
                <a:gd name="T43" fmla="*/ 450 h 1124"/>
                <a:gd name="T44" fmla="*/ 310 w 998"/>
                <a:gd name="T45" fmla="*/ 335 h 1124"/>
                <a:gd name="T46" fmla="*/ 370 w 998"/>
                <a:gd name="T47" fmla="*/ 335 h 1124"/>
                <a:gd name="T48" fmla="*/ 476 w 998"/>
                <a:gd name="T49" fmla="*/ 470 h 1124"/>
                <a:gd name="T50" fmla="*/ 636 w 998"/>
                <a:gd name="T51" fmla="*/ 481 h 1124"/>
                <a:gd name="T52" fmla="*/ 542 w 998"/>
                <a:gd name="T53" fmla="*/ 336 h 1124"/>
                <a:gd name="T54" fmla="*/ 475 w 998"/>
                <a:gd name="T55" fmla="*/ 588 h 1124"/>
                <a:gd name="T56" fmla="*/ 547 w 998"/>
                <a:gd name="T57" fmla="*/ 596 h 1124"/>
                <a:gd name="T58" fmla="*/ 661 w 998"/>
                <a:gd name="T59" fmla="*/ 489 h 1124"/>
                <a:gd name="T60" fmla="*/ 688 w 998"/>
                <a:gd name="T61" fmla="*/ 491 h 1124"/>
                <a:gd name="T62" fmla="*/ 751 w 998"/>
                <a:gd name="T63" fmla="*/ 328 h 1124"/>
                <a:gd name="T64" fmla="*/ 732 w 998"/>
                <a:gd name="T65" fmla="*/ 328 h 1124"/>
                <a:gd name="T66" fmla="*/ 631 w 998"/>
                <a:gd name="T67" fmla="*/ 326 h 1124"/>
                <a:gd name="T68" fmla="*/ 569 w 998"/>
                <a:gd name="T69" fmla="*/ 219 h 1124"/>
                <a:gd name="T70" fmla="*/ 478 w 998"/>
                <a:gd name="T71" fmla="*/ 226 h 1124"/>
                <a:gd name="T72" fmla="*/ 314 w 998"/>
                <a:gd name="T73" fmla="*/ 325 h 1124"/>
                <a:gd name="T74" fmla="*/ 262 w 998"/>
                <a:gd name="T75" fmla="*/ 243 h 1124"/>
                <a:gd name="T76" fmla="*/ 145 w 998"/>
                <a:gd name="T77" fmla="*/ 212 h 1124"/>
                <a:gd name="T78" fmla="*/ 85 w 998"/>
                <a:gd name="T79" fmla="*/ 333 h 1124"/>
                <a:gd name="T80" fmla="*/ 103 w 998"/>
                <a:gd name="T81" fmla="*/ 452 h 1124"/>
                <a:gd name="T82" fmla="*/ 160 w 998"/>
                <a:gd name="T83" fmla="*/ 456 h 1124"/>
                <a:gd name="T84" fmla="*/ 297 w 998"/>
                <a:gd name="T85" fmla="*/ 566 h 1124"/>
                <a:gd name="T86" fmla="*/ 398 w 998"/>
                <a:gd name="T87" fmla="*/ 472 h 1124"/>
                <a:gd name="T88" fmla="*/ 499 w 998"/>
                <a:gd name="T89" fmla="*/ 599 h 1124"/>
                <a:gd name="T90" fmla="*/ 649 w 998"/>
                <a:gd name="T91" fmla="*/ 615 h 1124"/>
                <a:gd name="T92" fmla="*/ 727 w 998"/>
                <a:gd name="T93" fmla="*/ 487 h 1124"/>
                <a:gd name="T94" fmla="*/ 635 w 998"/>
                <a:gd name="T95" fmla="*/ 208 h 1124"/>
                <a:gd name="T96" fmla="*/ 479 w 998"/>
                <a:gd name="T97" fmla="*/ 220 h 1124"/>
                <a:gd name="T98" fmla="*/ 210 w 998"/>
                <a:gd name="T99" fmla="*/ 208 h 1124"/>
                <a:gd name="T100" fmla="*/ 65 w 998"/>
                <a:gd name="T101" fmla="*/ 222 h 1124"/>
                <a:gd name="T102" fmla="*/ 50 w 998"/>
                <a:gd name="T103" fmla="*/ 333 h 1124"/>
                <a:gd name="T104" fmla="*/ 49 w 998"/>
                <a:gd name="T105" fmla="*/ 560 h 1124"/>
                <a:gd name="T106" fmla="*/ 148 w 998"/>
                <a:gd name="T107" fmla="*/ 555 h 1124"/>
                <a:gd name="T108" fmla="*/ 200 w 998"/>
                <a:gd name="T109" fmla="*/ 561 h 1124"/>
                <a:gd name="T110" fmla="*/ 321 w 998"/>
                <a:gd name="T111" fmla="*/ 576 h 1124"/>
                <a:gd name="T112" fmla="*/ 375 w 998"/>
                <a:gd name="T113" fmla="*/ 582 h 1124"/>
                <a:gd name="T114" fmla="*/ 670 w 998"/>
                <a:gd name="T115" fmla="*/ 618 h 1124"/>
                <a:gd name="T116" fmla="*/ 793 w 998"/>
                <a:gd name="T117" fmla="*/ 335 h 1124"/>
                <a:gd name="T118" fmla="*/ 850 w 998"/>
                <a:gd name="T119" fmla="*/ 198 h 1124"/>
                <a:gd name="T120" fmla="*/ 875 w 998"/>
                <a:gd name="T121" fmla="*/ 7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8" h="1124">
                  <a:moveTo>
                    <a:pt x="988" y="15"/>
                  </a:moveTo>
                  <a:cubicBezTo>
                    <a:pt x="979" y="0"/>
                    <a:pt x="962" y="9"/>
                    <a:pt x="956" y="12"/>
                  </a:cubicBezTo>
                  <a:cubicBezTo>
                    <a:pt x="950" y="16"/>
                    <a:pt x="893" y="52"/>
                    <a:pt x="893" y="52"/>
                  </a:cubicBezTo>
                  <a:cubicBezTo>
                    <a:pt x="893" y="52"/>
                    <a:pt x="889" y="51"/>
                    <a:pt x="888" y="53"/>
                  </a:cubicBezTo>
                  <a:cubicBezTo>
                    <a:pt x="887" y="55"/>
                    <a:pt x="889" y="56"/>
                    <a:pt x="889" y="56"/>
                  </a:cubicBezTo>
                  <a:cubicBezTo>
                    <a:pt x="891" y="57"/>
                    <a:pt x="891" y="57"/>
                    <a:pt x="891" y="57"/>
                  </a:cubicBezTo>
                  <a:cubicBezTo>
                    <a:pt x="886" y="60"/>
                    <a:pt x="881" y="64"/>
                    <a:pt x="877" y="67"/>
                  </a:cubicBezTo>
                  <a:cubicBezTo>
                    <a:pt x="874" y="68"/>
                    <a:pt x="872" y="69"/>
                    <a:pt x="871" y="71"/>
                  </a:cubicBezTo>
                  <a:cubicBezTo>
                    <a:pt x="870" y="71"/>
                    <a:pt x="870" y="72"/>
                    <a:pt x="869" y="72"/>
                  </a:cubicBezTo>
                  <a:cubicBezTo>
                    <a:pt x="869" y="72"/>
                    <a:pt x="869" y="72"/>
                    <a:pt x="868" y="73"/>
                  </a:cubicBezTo>
                  <a:cubicBezTo>
                    <a:pt x="868" y="73"/>
                    <a:pt x="868" y="73"/>
                    <a:pt x="868" y="74"/>
                  </a:cubicBezTo>
                  <a:cubicBezTo>
                    <a:pt x="867" y="74"/>
                    <a:pt x="867" y="74"/>
                    <a:pt x="867" y="74"/>
                  </a:cubicBezTo>
                  <a:cubicBezTo>
                    <a:pt x="867" y="74"/>
                    <a:pt x="867" y="74"/>
                    <a:pt x="867" y="75"/>
                  </a:cubicBezTo>
                  <a:cubicBezTo>
                    <a:pt x="866" y="78"/>
                    <a:pt x="860" y="88"/>
                    <a:pt x="852" y="104"/>
                  </a:cubicBezTo>
                  <a:cubicBezTo>
                    <a:pt x="848" y="114"/>
                    <a:pt x="842" y="125"/>
                    <a:pt x="835" y="139"/>
                  </a:cubicBezTo>
                  <a:cubicBezTo>
                    <a:pt x="813" y="141"/>
                    <a:pt x="813" y="141"/>
                    <a:pt x="813" y="141"/>
                  </a:cubicBezTo>
                  <a:cubicBezTo>
                    <a:pt x="813" y="139"/>
                    <a:pt x="813" y="139"/>
                    <a:pt x="813" y="139"/>
                  </a:cubicBezTo>
                  <a:cubicBezTo>
                    <a:pt x="194" y="196"/>
                    <a:pt x="194" y="196"/>
                    <a:pt x="194" y="196"/>
                  </a:cubicBezTo>
                  <a:cubicBezTo>
                    <a:pt x="194" y="197"/>
                    <a:pt x="194" y="197"/>
                    <a:pt x="194" y="197"/>
                  </a:cubicBezTo>
                  <a:cubicBezTo>
                    <a:pt x="52" y="210"/>
                    <a:pt x="52" y="210"/>
                    <a:pt x="52" y="210"/>
                  </a:cubicBezTo>
                  <a:cubicBezTo>
                    <a:pt x="52" y="210"/>
                    <a:pt x="52" y="210"/>
                    <a:pt x="52" y="210"/>
                  </a:cubicBezTo>
                  <a:cubicBezTo>
                    <a:pt x="52" y="208"/>
                    <a:pt x="48" y="208"/>
                    <a:pt x="46" y="208"/>
                  </a:cubicBezTo>
                  <a:cubicBezTo>
                    <a:pt x="43" y="208"/>
                    <a:pt x="43" y="206"/>
                    <a:pt x="41" y="205"/>
                  </a:cubicBezTo>
                  <a:cubicBezTo>
                    <a:pt x="39" y="205"/>
                    <a:pt x="29" y="206"/>
                    <a:pt x="27" y="207"/>
                  </a:cubicBezTo>
                  <a:cubicBezTo>
                    <a:pt x="25" y="207"/>
                    <a:pt x="18" y="207"/>
                    <a:pt x="15" y="207"/>
                  </a:cubicBezTo>
                  <a:cubicBezTo>
                    <a:pt x="11" y="208"/>
                    <a:pt x="8" y="211"/>
                    <a:pt x="8" y="215"/>
                  </a:cubicBezTo>
                  <a:cubicBezTo>
                    <a:pt x="7" y="219"/>
                    <a:pt x="12" y="251"/>
                    <a:pt x="12" y="252"/>
                  </a:cubicBezTo>
                  <a:cubicBezTo>
                    <a:pt x="13" y="252"/>
                    <a:pt x="16" y="252"/>
                    <a:pt x="20" y="252"/>
                  </a:cubicBezTo>
                  <a:cubicBezTo>
                    <a:pt x="20" y="253"/>
                    <a:pt x="20" y="254"/>
                    <a:pt x="20" y="255"/>
                  </a:cubicBezTo>
                  <a:cubicBezTo>
                    <a:pt x="17" y="255"/>
                    <a:pt x="17" y="255"/>
                    <a:pt x="17" y="255"/>
                  </a:cubicBezTo>
                  <a:cubicBezTo>
                    <a:pt x="15" y="255"/>
                    <a:pt x="14" y="257"/>
                    <a:pt x="14" y="259"/>
                  </a:cubicBezTo>
                  <a:cubicBezTo>
                    <a:pt x="14" y="261"/>
                    <a:pt x="16" y="262"/>
                    <a:pt x="17" y="262"/>
                  </a:cubicBezTo>
                  <a:cubicBezTo>
                    <a:pt x="20" y="262"/>
                    <a:pt x="20" y="262"/>
                    <a:pt x="20" y="262"/>
                  </a:cubicBezTo>
                  <a:cubicBezTo>
                    <a:pt x="21" y="278"/>
                    <a:pt x="21" y="300"/>
                    <a:pt x="22" y="326"/>
                  </a:cubicBezTo>
                  <a:cubicBezTo>
                    <a:pt x="19" y="326"/>
                    <a:pt x="19" y="326"/>
                    <a:pt x="19" y="326"/>
                  </a:cubicBezTo>
                  <a:cubicBezTo>
                    <a:pt x="17" y="326"/>
                    <a:pt x="16" y="328"/>
                    <a:pt x="16" y="329"/>
                  </a:cubicBezTo>
                  <a:cubicBezTo>
                    <a:pt x="16" y="331"/>
                    <a:pt x="17" y="333"/>
                    <a:pt x="19" y="333"/>
                  </a:cubicBezTo>
                  <a:cubicBezTo>
                    <a:pt x="22" y="333"/>
                    <a:pt x="22" y="333"/>
                    <a:pt x="22" y="333"/>
                  </a:cubicBezTo>
                  <a:cubicBezTo>
                    <a:pt x="23" y="353"/>
                    <a:pt x="23" y="374"/>
                    <a:pt x="24" y="396"/>
                  </a:cubicBezTo>
                  <a:cubicBezTo>
                    <a:pt x="24" y="411"/>
                    <a:pt x="25" y="426"/>
                    <a:pt x="25" y="441"/>
                  </a:cubicBezTo>
                  <a:cubicBezTo>
                    <a:pt x="22" y="441"/>
                    <a:pt x="22" y="441"/>
                    <a:pt x="22" y="441"/>
                  </a:cubicBezTo>
                  <a:cubicBezTo>
                    <a:pt x="20" y="440"/>
                    <a:pt x="18" y="442"/>
                    <a:pt x="18" y="444"/>
                  </a:cubicBezTo>
                  <a:cubicBezTo>
                    <a:pt x="18" y="445"/>
                    <a:pt x="19" y="447"/>
                    <a:pt x="21" y="447"/>
                  </a:cubicBezTo>
                  <a:cubicBezTo>
                    <a:pt x="25" y="447"/>
                    <a:pt x="25" y="447"/>
                    <a:pt x="25" y="447"/>
                  </a:cubicBezTo>
                  <a:cubicBezTo>
                    <a:pt x="26" y="469"/>
                    <a:pt x="27" y="489"/>
                    <a:pt x="27" y="507"/>
                  </a:cubicBezTo>
                  <a:cubicBezTo>
                    <a:pt x="28" y="517"/>
                    <a:pt x="28" y="526"/>
                    <a:pt x="28" y="534"/>
                  </a:cubicBezTo>
                  <a:cubicBezTo>
                    <a:pt x="26" y="534"/>
                    <a:pt x="26" y="534"/>
                    <a:pt x="26" y="534"/>
                  </a:cubicBezTo>
                  <a:cubicBezTo>
                    <a:pt x="24" y="534"/>
                    <a:pt x="23" y="535"/>
                    <a:pt x="22" y="537"/>
                  </a:cubicBezTo>
                  <a:cubicBezTo>
                    <a:pt x="22" y="538"/>
                    <a:pt x="23" y="540"/>
                    <a:pt x="25" y="540"/>
                  </a:cubicBezTo>
                  <a:cubicBezTo>
                    <a:pt x="29" y="541"/>
                    <a:pt x="29" y="541"/>
                    <a:pt x="29" y="541"/>
                  </a:cubicBezTo>
                  <a:cubicBezTo>
                    <a:pt x="29" y="542"/>
                    <a:pt x="29" y="543"/>
                    <a:pt x="29" y="544"/>
                  </a:cubicBezTo>
                  <a:cubicBezTo>
                    <a:pt x="29" y="548"/>
                    <a:pt x="29" y="552"/>
                    <a:pt x="30" y="554"/>
                  </a:cubicBezTo>
                  <a:cubicBezTo>
                    <a:pt x="30" y="555"/>
                    <a:pt x="30" y="556"/>
                    <a:pt x="30" y="557"/>
                  </a:cubicBezTo>
                  <a:cubicBezTo>
                    <a:pt x="30" y="558"/>
                    <a:pt x="30" y="558"/>
                    <a:pt x="30" y="558"/>
                  </a:cubicBezTo>
                  <a:cubicBezTo>
                    <a:pt x="30" y="558"/>
                    <a:pt x="30" y="559"/>
                    <a:pt x="30" y="559"/>
                  </a:cubicBezTo>
                  <a:cubicBezTo>
                    <a:pt x="30" y="559"/>
                    <a:pt x="30" y="559"/>
                    <a:pt x="31" y="559"/>
                  </a:cubicBezTo>
                  <a:cubicBezTo>
                    <a:pt x="31" y="560"/>
                    <a:pt x="31" y="560"/>
                    <a:pt x="31" y="560"/>
                  </a:cubicBezTo>
                  <a:cubicBezTo>
                    <a:pt x="31" y="560"/>
                    <a:pt x="32" y="560"/>
                    <a:pt x="32" y="560"/>
                  </a:cubicBezTo>
                  <a:cubicBezTo>
                    <a:pt x="32" y="560"/>
                    <a:pt x="33" y="560"/>
                    <a:pt x="34" y="560"/>
                  </a:cubicBezTo>
                  <a:cubicBezTo>
                    <a:pt x="39" y="561"/>
                    <a:pt x="49" y="563"/>
                    <a:pt x="63" y="565"/>
                  </a:cubicBezTo>
                  <a:cubicBezTo>
                    <a:pt x="147" y="577"/>
                    <a:pt x="371" y="605"/>
                    <a:pt x="441" y="614"/>
                  </a:cubicBezTo>
                  <a:cubicBezTo>
                    <a:pt x="442" y="614"/>
                    <a:pt x="442" y="614"/>
                    <a:pt x="442" y="614"/>
                  </a:cubicBezTo>
                  <a:cubicBezTo>
                    <a:pt x="442" y="614"/>
                    <a:pt x="442" y="614"/>
                    <a:pt x="442" y="614"/>
                  </a:cubicBezTo>
                  <a:cubicBezTo>
                    <a:pt x="447" y="615"/>
                    <a:pt x="451" y="616"/>
                    <a:pt x="454" y="616"/>
                  </a:cubicBezTo>
                  <a:cubicBezTo>
                    <a:pt x="456" y="618"/>
                    <a:pt x="457" y="619"/>
                    <a:pt x="457" y="619"/>
                  </a:cubicBezTo>
                  <a:cubicBezTo>
                    <a:pt x="337" y="611"/>
                    <a:pt x="337" y="611"/>
                    <a:pt x="337" y="611"/>
                  </a:cubicBezTo>
                  <a:cubicBezTo>
                    <a:pt x="335" y="611"/>
                    <a:pt x="333" y="612"/>
                    <a:pt x="332" y="615"/>
                  </a:cubicBezTo>
                  <a:cubicBezTo>
                    <a:pt x="332" y="617"/>
                    <a:pt x="334" y="619"/>
                    <a:pt x="336" y="619"/>
                  </a:cubicBezTo>
                  <a:cubicBezTo>
                    <a:pt x="502" y="630"/>
                    <a:pt x="502" y="630"/>
                    <a:pt x="502" y="630"/>
                  </a:cubicBezTo>
                  <a:cubicBezTo>
                    <a:pt x="504" y="634"/>
                    <a:pt x="501" y="641"/>
                    <a:pt x="503" y="643"/>
                  </a:cubicBezTo>
                  <a:cubicBezTo>
                    <a:pt x="503" y="644"/>
                    <a:pt x="510" y="645"/>
                    <a:pt x="520" y="646"/>
                  </a:cubicBezTo>
                  <a:cubicBezTo>
                    <a:pt x="519" y="646"/>
                    <a:pt x="518" y="646"/>
                    <a:pt x="517" y="646"/>
                  </a:cubicBezTo>
                  <a:cubicBezTo>
                    <a:pt x="516" y="646"/>
                    <a:pt x="516" y="646"/>
                    <a:pt x="515" y="646"/>
                  </a:cubicBezTo>
                  <a:cubicBezTo>
                    <a:pt x="510" y="646"/>
                    <a:pt x="507" y="646"/>
                    <a:pt x="503" y="648"/>
                  </a:cubicBezTo>
                  <a:cubicBezTo>
                    <a:pt x="500" y="649"/>
                    <a:pt x="498" y="650"/>
                    <a:pt x="496" y="651"/>
                  </a:cubicBezTo>
                  <a:cubicBezTo>
                    <a:pt x="493" y="654"/>
                    <a:pt x="491" y="657"/>
                    <a:pt x="489" y="660"/>
                  </a:cubicBezTo>
                  <a:cubicBezTo>
                    <a:pt x="488" y="663"/>
                    <a:pt x="487" y="667"/>
                    <a:pt x="487" y="670"/>
                  </a:cubicBezTo>
                  <a:cubicBezTo>
                    <a:pt x="487" y="674"/>
                    <a:pt x="488" y="679"/>
                    <a:pt x="490" y="683"/>
                  </a:cubicBezTo>
                  <a:cubicBezTo>
                    <a:pt x="492" y="687"/>
                    <a:pt x="494" y="690"/>
                    <a:pt x="497" y="693"/>
                  </a:cubicBezTo>
                  <a:cubicBezTo>
                    <a:pt x="498" y="694"/>
                    <a:pt x="499" y="694"/>
                    <a:pt x="501" y="696"/>
                  </a:cubicBezTo>
                  <a:cubicBezTo>
                    <a:pt x="506" y="700"/>
                    <a:pt x="517" y="709"/>
                    <a:pt x="530" y="719"/>
                  </a:cubicBezTo>
                  <a:cubicBezTo>
                    <a:pt x="549" y="735"/>
                    <a:pt x="574" y="755"/>
                    <a:pt x="594" y="772"/>
                  </a:cubicBezTo>
                  <a:cubicBezTo>
                    <a:pt x="604" y="781"/>
                    <a:pt x="613" y="788"/>
                    <a:pt x="619" y="794"/>
                  </a:cubicBezTo>
                  <a:cubicBezTo>
                    <a:pt x="622" y="797"/>
                    <a:pt x="624" y="800"/>
                    <a:pt x="625" y="802"/>
                  </a:cubicBezTo>
                  <a:cubicBezTo>
                    <a:pt x="626" y="802"/>
                    <a:pt x="626" y="802"/>
                    <a:pt x="626" y="803"/>
                  </a:cubicBezTo>
                  <a:cubicBezTo>
                    <a:pt x="626" y="806"/>
                    <a:pt x="626" y="813"/>
                    <a:pt x="626" y="822"/>
                  </a:cubicBezTo>
                  <a:cubicBezTo>
                    <a:pt x="626" y="838"/>
                    <a:pt x="626" y="859"/>
                    <a:pt x="626" y="878"/>
                  </a:cubicBezTo>
                  <a:cubicBezTo>
                    <a:pt x="626" y="887"/>
                    <a:pt x="625" y="895"/>
                    <a:pt x="625" y="902"/>
                  </a:cubicBezTo>
                  <a:cubicBezTo>
                    <a:pt x="625" y="908"/>
                    <a:pt x="625" y="913"/>
                    <a:pt x="625" y="914"/>
                  </a:cubicBezTo>
                  <a:cubicBezTo>
                    <a:pt x="625" y="916"/>
                    <a:pt x="625" y="918"/>
                    <a:pt x="625" y="919"/>
                  </a:cubicBezTo>
                  <a:cubicBezTo>
                    <a:pt x="625" y="920"/>
                    <a:pt x="625" y="922"/>
                    <a:pt x="625" y="922"/>
                  </a:cubicBezTo>
                  <a:cubicBezTo>
                    <a:pt x="624" y="923"/>
                    <a:pt x="624" y="924"/>
                    <a:pt x="624" y="924"/>
                  </a:cubicBezTo>
                  <a:cubicBezTo>
                    <a:pt x="624" y="924"/>
                    <a:pt x="624" y="924"/>
                    <a:pt x="624" y="924"/>
                  </a:cubicBezTo>
                  <a:cubicBezTo>
                    <a:pt x="624" y="924"/>
                    <a:pt x="624" y="924"/>
                    <a:pt x="624" y="924"/>
                  </a:cubicBezTo>
                  <a:cubicBezTo>
                    <a:pt x="622" y="924"/>
                    <a:pt x="621" y="924"/>
                    <a:pt x="618" y="924"/>
                  </a:cubicBezTo>
                  <a:cubicBezTo>
                    <a:pt x="616" y="924"/>
                    <a:pt x="614" y="924"/>
                    <a:pt x="612" y="924"/>
                  </a:cubicBezTo>
                  <a:cubicBezTo>
                    <a:pt x="604" y="924"/>
                    <a:pt x="595" y="924"/>
                    <a:pt x="587" y="924"/>
                  </a:cubicBezTo>
                  <a:cubicBezTo>
                    <a:pt x="580" y="925"/>
                    <a:pt x="574" y="925"/>
                    <a:pt x="574" y="925"/>
                  </a:cubicBezTo>
                  <a:cubicBezTo>
                    <a:pt x="570" y="925"/>
                    <a:pt x="567" y="928"/>
                    <a:pt x="567" y="933"/>
                  </a:cubicBezTo>
                  <a:cubicBezTo>
                    <a:pt x="567" y="935"/>
                    <a:pt x="568" y="936"/>
                    <a:pt x="570" y="938"/>
                  </a:cubicBezTo>
                  <a:cubicBezTo>
                    <a:pt x="337" y="934"/>
                    <a:pt x="337" y="934"/>
                    <a:pt x="337" y="934"/>
                  </a:cubicBezTo>
                  <a:cubicBezTo>
                    <a:pt x="299" y="929"/>
                    <a:pt x="263" y="925"/>
                    <a:pt x="233" y="922"/>
                  </a:cubicBezTo>
                  <a:cubicBezTo>
                    <a:pt x="213" y="920"/>
                    <a:pt x="196" y="918"/>
                    <a:pt x="182" y="917"/>
                  </a:cubicBezTo>
                  <a:cubicBezTo>
                    <a:pt x="176" y="916"/>
                    <a:pt x="170" y="915"/>
                    <a:pt x="166" y="915"/>
                  </a:cubicBezTo>
                  <a:cubicBezTo>
                    <a:pt x="161" y="915"/>
                    <a:pt x="158" y="915"/>
                    <a:pt x="156" y="915"/>
                  </a:cubicBezTo>
                  <a:cubicBezTo>
                    <a:pt x="156" y="915"/>
                    <a:pt x="155" y="915"/>
                    <a:pt x="155" y="915"/>
                  </a:cubicBezTo>
                  <a:cubicBezTo>
                    <a:pt x="155" y="915"/>
                    <a:pt x="154" y="915"/>
                    <a:pt x="154" y="915"/>
                  </a:cubicBezTo>
                  <a:cubicBezTo>
                    <a:pt x="154" y="915"/>
                    <a:pt x="154" y="915"/>
                    <a:pt x="153" y="915"/>
                  </a:cubicBezTo>
                  <a:cubicBezTo>
                    <a:pt x="153" y="915"/>
                    <a:pt x="153" y="915"/>
                    <a:pt x="152" y="916"/>
                  </a:cubicBezTo>
                  <a:cubicBezTo>
                    <a:pt x="151" y="916"/>
                    <a:pt x="150" y="917"/>
                    <a:pt x="149" y="918"/>
                  </a:cubicBezTo>
                  <a:cubicBezTo>
                    <a:pt x="148" y="920"/>
                    <a:pt x="145" y="922"/>
                    <a:pt x="143" y="924"/>
                  </a:cubicBezTo>
                  <a:cubicBezTo>
                    <a:pt x="140" y="926"/>
                    <a:pt x="138" y="929"/>
                    <a:pt x="136" y="931"/>
                  </a:cubicBezTo>
                  <a:cubicBezTo>
                    <a:pt x="20" y="929"/>
                    <a:pt x="20" y="929"/>
                    <a:pt x="20" y="929"/>
                  </a:cubicBezTo>
                  <a:cubicBezTo>
                    <a:pt x="20" y="929"/>
                    <a:pt x="19" y="929"/>
                    <a:pt x="19" y="929"/>
                  </a:cubicBezTo>
                  <a:cubicBezTo>
                    <a:pt x="17" y="927"/>
                    <a:pt x="14" y="926"/>
                    <a:pt x="11" y="926"/>
                  </a:cubicBezTo>
                  <a:cubicBezTo>
                    <a:pt x="5" y="926"/>
                    <a:pt x="0" y="930"/>
                    <a:pt x="0" y="934"/>
                  </a:cubicBezTo>
                  <a:cubicBezTo>
                    <a:pt x="0" y="951"/>
                    <a:pt x="0" y="951"/>
                    <a:pt x="0" y="951"/>
                  </a:cubicBezTo>
                  <a:cubicBezTo>
                    <a:pt x="0" y="956"/>
                    <a:pt x="5" y="960"/>
                    <a:pt x="11" y="960"/>
                  </a:cubicBezTo>
                  <a:cubicBezTo>
                    <a:pt x="15" y="960"/>
                    <a:pt x="18" y="958"/>
                    <a:pt x="20" y="955"/>
                  </a:cubicBezTo>
                  <a:cubicBezTo>
                    <a:pt x="20" y="955"/>
                    <a:pt x="20" y="955"/>
                    <a:pt x="20" y="955"/>
                  </a:cubicBezTo>
                  <a:cubicBezTo>
                    <a:pt x="72" y="956"/>
                    <a:pt x="72" y="956"/>
                    <a:pt x="72" y="956"/>
                  </a:cubicBezTo>
                  <a:cubicBezTo>
                    <a:pt x="73" y="957"/>
                    <a:pt x="73" y="957"/>
                    <a:pt x="74" y="958"/>
                  </a:cubicBezTo>
                  <a:cubicBezTo>
                    <a:pt x="79" y="965"/>
                    <a:pt x="94" y="968"/>
                    <a:pt x="103" y="973"/>
                  </a:cubicBezTo>
                  <a:cubicBezTo>
                    <a:pt x="111" y="977"/>
                    <a:pt x="118" y="1004"/>
                    <a:pt x="121" y="1017"/>
                  </a:cubicBezTo>
                  <a:cubicBezTo>
                    <a:pt x="106" y="1028"/>
                    <a:pt x="97" y="1045"/>
                    <a:pt x="97" y="1065"/>
                  </a:cubicBezTo>
                  <a:cubicBezTo>
                    <a:pt x="97" y="1097"/>
                    <a:pt x="123" y="1124"/>
                    <a:pt x="156" y="1124"/>
                  </a:cubicBezTo>
                  <a:cubicBezTo>
                    <a:pt x="188" y="1124"/>
                    <a:pt x="214" y="1097"/>
                    <a:pt x="214" y="1065"/>
                  </a:cubicBezTo>
                  <a:cubicBezTo>
                    <a:pt x="214" y="1039"/>
                    <a:pt x="197" y="1016"/>
                    <a:pt x="174" y="1009"/>
                  </a:cubicBezTo>
                  <a:cubicBezTo>
                    <a:pt x="165" y="994"/>
                    <a:pt x="153" y="971"/>
                    <a:pt x="151" y="968"/>
                  </a:cubicBezTo>
                  <a:cubicBezTo>
                    <a:pt x="149" y="965"/>
                    <a:pt x="150" y="961"/>
                    <a:pt x="151" y="957"/>
                  </a:cubicBezTo>
                  <a:cubicBezTo>
                    <a:pt x="495" y="963"/>
                    <a:pt x="495" y="963"/>
                    <a:pt x="495" y="963"/>
                  </a:cubicBezTo>
                  <a:cubicBezTo>
                    <a:pt x="530" y="967"/>
                    <a:pt x="561" y="971"/>
                    <a:pt x="586" y="974"/>
                  </a:cubicBezTo>
                  <a:cubicBezTo>
                    <a:pt x="603" y="976"/>
                    <a:pt x="617" y="978"/>
                    <a:pt x="626" y="979"/>
                  </a:cubicBezTo>
                  <a:cubicBezTo>
                    <a:pt x="631" y="980"/>
                    <a:pt x="635" y="980"/>
                    <a:pt x="638" y="981"/>
                  </a:cubicBezTo>
                  <a:cubicBezTo>
                    <a:pt x="639" y="981"/>
                    <a:pt x="641" y="981"/>
                    <a:pt x="641" y="981"/>
                  </a:cubicBezTo>
                  <a:cubicBezTo>
                    <a:pt x="642" y="981"/>
                    <a:pt x="642" y="981"/>
                    <a:pt x="642" y="981"/>
                  </a:cubicBezTo>
                  <a:cubicBezTo>
                    <a:pt x="642" y="981"/>
                    <a:pt x="642" y="981"/>
                    <a:pt x="642" y="981"/>
                  </a:cubicBezTo>
                  <a:cubicBezTo>
                    <a:pt x="643" y="981"/>
                    <a:pt x="643" y="981"/>
                    <a:pt x="643" y="981"/>
                  </a:cubicBezTo>
                  <a:cubicBezTo>
                    <a:pt x="643" y="981"/>
                    <a:pt x="643" y="981"/>
                    <a:pt x="643" y="981"/>
                  </a:cubicBezTo>
                  <a:cubicBezTo>
                    <a:pt x="643" y="982"/>
                    <a:pt x="644" y="982"/>
                    <a:pt x="644" y="982"/>
                  </a:cubicBezTo>
                  <a:cubicBezTo>
                    <a:pt x="645" y="982"/>
                    <a:pt x="646" y="981"/>
                    <a:pt x="647" y="981"/>
                  </a:cubicBezTo>
                  <a:cubicBezTo>
                    <a:pt x="648" y="980"/>
                    <a:pt x="650" y="979"/>
                    <a:pt x="651" y="978"/>
                  </a:cubicBezTo>
                  <a:cubicBezTo>
                    <a:pt x="653" y="977"/>
                    <a:pt x="656" y="974"/>
                    <a:pt x="659" y="971"/>
                  </a:cubicBezTo>
                  <a:cubicBezTo>
                    <a:pt x="660" y="969"/>
                    <a:pt x="661" y="967"/>
                    <a:pt x="663" y="965"/>
                  </a:cubicBezTo>
                  <a:cubicBezTo>
                    <a:pt x="773" y="967"/>
                    <a:pt x="773" y="967"/>
                    <a:pt x="773" y="967"/>
                  </a:cubicBezTo>
                  <a:cubicBezTo>
                    <a:pt x="780" y="973"/>
                    <a:pt x="797" y="987"/>
                    <a:pt x="804" y="995"/>
                  </a:cubicBezTo>
                  <a:cubicBezTo>
                    <a:pt x="811" y="1004"/>
                    <a:pt x="820" y="1019"/>
                    <a:pt x="823" y="1024"/>
                  </a:cubicBezTo>
                  <a:cubicBezTo>
                    <a:pt x="813" y="1034"/>
                    <a:pt x="807" y="1049"/>
                    <a:pt x="807" y="1065"/>
                  </a:cubicBezTo>
                  <a:cubicBezTo>
                    <a:pt x="807" y="1097"/>
                    <a:pt x="833" y="1124"/>
                    <a:pt x="866" y="1124"/>
                  </a:cubicBezTo>
                  <a:cubicBezTo>
                    <a:pt x="898" y="1124"/>
                    <a:pt x="925" y="1097"/>
                    <a:pt x="925" y="1065"/>
                  </a:cubicBezTo>
                  <a:cubicBezTo>
                    <a:pt x="925" y="1034"/>
                    <a:pt x="900" y="1008"/>
                    <a:pt x="870" y="1006"/>
                  </a:cubicBezTo>
                  <a:cubicBezTo>
                    <a:pt x="868" y="1000"/>
                    <a:pt x="866" y="990"/>
                    <a:pt x="867" y="988"/>
                  </a:cubicBezTo>
                  <a:cubicBezTo>
                    <a:pt x="869" y="984"/>
                    <a:pt x="880" y="982"/>
                    <a:pt x="880" y="978"/>
                  </a:cubicBezTo>
                  <a:cubicBezTo>
                    <a:pt x="880" y="973"/>
                    <a:pt x="871" y="973"/>
                    <a:pt x="864" y="973"/>
                  </a:cubicBezTo>
                  <a:cubicBezTo>
                    <a:pt x="857" y="973"/>
                    <a:pt x="852" y="978"/>
                    <a:pt x="852" y="978"/>
                  </a:cubicBezTo>
                  <a:cubicBezTo>
                    <a:pt x="848" y="968"/>
                    <a:pt x="848" y="968"/>
                    <a:pt x="848" y="968"/>
                  </a:cubicBezTo>
                  <a:cubicBezTo>
                    <a:pt x="849" y="968"/>
                    <a:pt x="849" y="968"/>
                    <a:pt x="849" y="968"/>
                  </a:cubicBezTo>
                  <a:cubicBezTo>
                    <a:pt x="851" y="971"/>
                    <a:pt x="853" y="973"/>
                    <a:pt x="856" y="973"/>
                  </a:cubicBezTo>
                  <a:cubicBezTo>
                    <a:pt x="860" y="973"/>
                    <a:pt x="864" y="970"/>
                    <a:pt x="864" y="966"/>
                  </a:cubicBezTo>
                  <a:cubicBezTo>
                    <a:pt x="864" y="966"/>
                    <a:pt x="864" y="964"/>
                    <a:pt x="864" y="961"/>
                  </a:cubicBezTo>
                  <a:cubicBezTo>
                    <a:pt x="864" y="951"/>
                    <a:pt x="863" y="925"/>
                    <a:pt x="863" y="899"/>
                  </a:cubicBezTo>
                  <a:cubicBezTo>
                    <a:pt x="863" y="874"/>
                    <a:pt x="863" y="849"/>
                    <a:pt x="863" y="842"/>
                  </a:cubicBezTo>
                  <a:cubicBezTo>
                    <a:pt x="863" y="841"/>
                    <a:pt x="862" y="840"/>
                    <a:pt x="862" y="839"/>
                  </a:cubicBezTo>
                  <a:cubicBezTo>
                    <a:pt x="862" y="837"/>
                    <a:pt x="861" y="836"/>
                    <a:pt x="860" y="835"/>
                  </a:cubicBezTo>
                  <a:cubicBezTo>
                    <a:pt x="859" y="833"/>
                    <a:pt x="858" y="831"/>
                    <a:pt x="856" y="828"/>
                  </a:cubicBezTo>
                  <a:cubicBezTo>
                    <a:pt x="852" y="824"/>
                    <a:pt x="847" y="819"/>
                    <a:pt x="841" y="813"/>
                  </a:cubicBezTo>
                  <a:cubicBezTo>
                    <a:pt x="832" y="804"/>
                    <a:pt x="820" y="792"/>
                    <a:pt x="806" y="779"/>
                  </a:cubicBezTo>
                  <a:cubicBezTo>
                    <a:pt x="792" y="766"/>
                    <a:pt x="776" y="752"/>
                    <a:pt x="759" y="736"/>
                  </a:cubicBezTo>
                  <a:cubicBezTo>
                    <a:pt x="755" y="731"/>
                    <a:pt x="748" y="725"/>
                    <a:pt x="740" y="718"/>
                  </a:cubicBezTo>
                  <a:cubicBezTo>
                    <a:pt x="729" y="707"/>
                    <a:pt x="714" y="694"/>
                    <a:pt x="701" y="683"/>
                  </a:cubicBezTo>
                  <a:cubicBezTo>
                    <a:pt x="695" y="678"/>
                    <a:pt x="688" y="674"/>
                    <a:pt x="683" y="670"/>
                  </a:cubicBezTo>
                  <a:cubicBezTo>
                    <a:pt x="680" y="668"/>
                    <a:pt x="677" y="666"/>
                    <a:pt x="675" y="665"/>
                  </a:cubicBezTo>
                  <a:cubicBezTo>
                    <a:pt x="673" y="664"/>
                    <a:pt x="671" y="664"/>
                    <a:pt x="670" y="663"/>
                  </a:cubicBezTo>
                  <a:cubicBezTo>
                    <a:pt x="680" y="664"/>
                    <a:pt x="686" y="665"/>
                    <a:pt x="686" y="664"/>
                  </a:cubicBezTo>
                  <a:cubicBezTo>
                    <a:pt x="688" y="662"/>
                    <a:pt x="689" y="646"/>
                    <a:pt x="689" y="643"/>
                  </a:cubicBezTo>
                  <a:cubicBezTo>
                    <a:pt x="689" y="643"/>
                    <a:pt x="689" y="643"/>
                    <a:pt x="689" y="643"/>
                  </a:cubicBezTo>
                  <a:cubicBezTo>
                    <a:pt x="689" y="644"/>
                    <a:pt x="690" y="646"/>
                    <a:pt x="692" y="647"/>
                  </a:cubicBezTo>
                  <a:cubicBezTo>
                    <a:pt x="695" y="648"/>
                    <a:pt x="697" y="646"/>
                    <a:pt x="698" y="644"/>
                  </a:cubicBezTo>
                  <a:cubicBezTo>
                    <a:pt x="706" y="622"/>
                    <a:pt x="706" y="622"/>
                    <a:pt x="706" y="622"/>
                  </a:cubicBezTo>
                  <a:cubicBezTo>
                    <a:pt x="707" y="622"/>
                    <a:pt x="708" y="620"/>
                    <a:pt x="709" y="619"/>
                  </a:cubicBezTo>
                  <a:cubicBezTo>
                    <a:pt x="709" y="618"/>
                    <a:pt x="708" y="617"/>
                    <a:pt x="708" y="616"/>
                  </a:cubicBezTo>
                  <a:cubicBezTo>
                    <a:pt x="749" y="495"/>
                    <a:pt x="749" y="495"/>
                    <a:pt x="749" y="495"/>
                  </a:cubicBezTo>
                  <a:cubicBezTo>
                    <a:pt x="750" y="494"/>
                    <a:pt x="751" y="493"/>
                    <a:pt x="752" y="492"/>
                  </a:cubicBezTo>
                  <a:cubicBezTo>
                    <a:pt x="752" y="491"/>
                    <a:pt x="751" y="490"/>
                    <a:pt x="751" y="489"/>
                  </a:cubicBezTo>
                  <a:cubicBezTo>
                    <a:pt x="803" y="335"/>
                    <a:pt x="803" y="335"/>
                    <a:pt x="803" y="335"/>
                  </a:cubicBezTo>
                  <a:cubicBezTo>
                    <a:pt x="805" y="334"/>
                    <a:pt x="806" y="333"/>
                    <a:pt x="806" y="332"/>
                  </a:cubicBezTo>
                  <a:cubicBezTo>
                    <a:pt x="806" y="331"/>
                    <a:pt x="805" y="330"/>
                    <a:pt x="805" y="330"/>
                  </a:cubicBezTo>
                  <a:cubicBezTo>
                    <a:pt x="843" y="217"/>
                    <a:pt x="843" y="217"/>
                    <a:pt x="843" y="217"/>
                  </a:cubicBezTo>
                  <a:cubicBezTo>
                    <a:pt x="843" y="217"/>
                    <a:pt x="843" y="217"/>
                    <a:pt x="844" y="217"/>
                  </a:cubicBezTo>
                  <a:cubicBezTo>
                    <a:pt x="845" y="217"/>
                    <a:pt x="846" y="217"/>
                    <a:pt x="847" y="218"/>
                  </a:cubicBezTo>
                  <a:cubicBezTo>
                    <a:pt x="848" y="218"/>
                    <a:pt x="848" y="218"/>
                    <a:pt x="849" y="218"/>
                  </a:cubicBezTo>
                  <a:cubicBezTo>
                    <a:pt x="849" y="218"/>
                    <a:pt x="850" y="218"/>
                    <a:pt x="851" y="218"/>
                  </a:cubicBezTo>
                  <a:cubicBezTo>
                    <a:pt x="851" y="218"/>
                    <a:pt x="851" y="218"/>
                    <a:pt x="851" y="218"/>
                  </a:cubicBezTo>
                  <a:cubicBezTo>
                    <a:pt x="852" y="218"/>
                    <a:pt x="852" y="218"/>
                    <a:pt x="853" y="218"/>
                  </a:cubicBezTo>
                  <a:cubicBezTo>
                    <a:pt x="854" y="217"/>
                    <a:pt x="857" y="217"/>
                    <a:pt x="860" y="216"/>
                  </a:cubicBezTo>
                  <a:cubicBezTo>
                    <a:pt x="865" y="214"/>
                    <a:pt x="870" y="212"/>
                    <a:pt x="875" y="210"/>
                  </a:cubicBezTo>
                  <a:cubicBezTo>
                    <a:pt x="877" y="209"/>
                    <a:pt x="879" y="208"/>
                    <a:pt x="881" y="207"/>
                  </a:cubicBezTo>
                  <a:cubicBezTo>
                    <a:pt x="882" y="206"/>
                    <a:pt x="882" y="206"/>
                    <a:pt x="883" y="205"/>
                  </a:cubicBezTo>
                  <a:cubicBezTo>
                    <a:pt x="883" y="205"/>
                    <a:pt x="884" y="204"/>
                    <a:pt x="884" y="204"/>
                  </a:cubicBezTo>
                  <a:cubicBezTo>
                    <a:pt x="884" y="203"/>
                    <a:pt x="885" y="202"/>
                    <a:pt x="885" y="202"/>
                  </a:cubicBezTo>
                  <a:cubicBezTo>
                    <a:pt x="885" y="202"/>
                    <a:pt x="885" y="202"/>
                    <a:pt x="885" y="202"/>
                  </a:cubicBezTo>
                  <a:cubicBezTo>
                    <a:pt x="885" y="201"/>
                    <a:pt x="885" y="201"/>
                    <a:pt x="885" y="200"/>
                  </a:cubicBezTo>
                  <a:cubicBezTo>
                    <a:pt x="887" y="192"/>
                    <a:pt x="894" y="167"/>
                    <a:pt x="901" y="143"/>
                  </a:cubicBezTo>
                  <a:cubicBezTo>
                    <a:pt x="903" y="142"/>
                    <a:pt x="905" y="140"/>
                    <a:pt x="905" y="137"/>
                  </a:cubicBezTo>
                  <a:cubicBezTo>
                    <a:pt x="904" y="136"/>
                    <a:pt x="904" y="136"/>
                    <a:pt x="903" y="135"/>
                  </a:cubicBezTo>
                  <a:cubicBezTo>
                    <a:pt x="907" y="124"/>
                    <a:pt x="910" y="113"/>
                    <a:pt x="912" y="105"/>
                  </a:cubicBezTo>
                  <a:cubicBezTo>
                    <a:pt x="913" y="101"/>
                    <a:pt x="914" y="97"/>
                    <a:pt x="915" y="94"/>
                  </a:cubicBezTo>
                  <a:cubicBezTo>
                    <a:pt x="916" y="93"/>
                    <a:pt x="916" y="92"/>
                    <a:pt x="916" y="91"/>
                  </a:cubicBezTo>
                  <a:cubicBezTo>
                    <a:pt x="916" y="91"/>
                    <a:pt x="916" y="91"/>
                    <a:pt x="916" y="90"/>
                  </a:cubicBezTo>
                  <a:cubicBezTo>
                    <a:pt x="917" y="90"/>
                    <a:pt x="917" y="90"/>
                    <a:pt x="917" y="90"/>
                  </a:cubicBezTo>
                  <a:cubicBezTo>
                    <a:pt x="918" y="89"/>
                    <a:pt x="919" y="89"/>
                    <a:pt x="920" y="87"/>
                  </a:cubicBezTo>
                  <a:cubicBezTo>
                    <a:pt x="925" y="84"/>
                    <a:pt x="934" y="78"/>
                    <a:pt x="941" y="73"/>
                  </a:cubicBezTo>
                  <a:cubicBezTo>
                    <a:pt x="942" y="72"/>
                    <a:pt x="942" y="72"/>
                    <a:pt x="943" y="72"/>
                  </a:cubicBezTo>
                  <a:cubicBezTo>
                    <a:pt x="944" y="72"/>
                    <a:pt x="946" y="73"/>
                    <a:pt x="946" y="73"/>
                  </a:cubicBezTo>
                  <a:cubicBezTo>
                    <a:pt x="947" y="73"/>
                    <a:pt x="950" y="73"/>
                    <a:pt x="951" y="72"/>
                  </a:cubicBezTo>
                  <a:cubicBezTo>
                    <a:pt x="951" y="70"/>
                    <a:pt x="950" y="69"/>
                    <a:pt x="950" y="69"/>
                  </a:cubicBezTo>
                  <a:cubicBezTo>
                    <a:pt x="950" y="69"/>
                    <a:pt x="984" y="43"/>
                    <a:pt x="985" y="42"/>
                  </a:cubicBezTo>
                  <a:cubicBezTo>
                    <a:pt x="987" y="40"/>
                    <a:pt x="998" y="29"/>
                    <a:pt x="988" y="15"/>
                  </a:cubicBezTo>
                  <a:close/>
                  <a:moveTo>
                    <a:pt x="156" y="1094"/>
                  </a:moveTo>
                  <a:cubicBezTo>
                    <a:pt x="140" y="1094"/>
                    <a:pt x="127" y="1081"/>
                    <a:pt x="127" y="1065"/>
                  </a:cubicBezTo>
                  <a:cubicBezTo>
                    <a:pt x="127" y="1049"/>
                    <a:pt x="140" y="1036"/>
                    <a:pt x="156" y="1036"/>
                  </a:cubicBezTo>
                  <a:cubicBezTo>
                    <a:pt x="171" y="1036"/>
                    <a:pt x="184" y="1049"/>
                    <a:pt x="184" y="1065"/>
                  </a:cubicBezTo>
                  <a:cubicBezTo>
                    <a:pt x="184" y="1081"/>
                    <a:pt x="171" y="1094"/>
                    <a:pt x="156" y="1094"/>
                  </a:cubicBezTo>
                  <a:close/>
                  <a:moveTo>
                    <a:pt x="150" y="931"/>
                  </a:moveTo>
                  <a:cubicBezTo>
                    <a:pt x="151" y="930"/>
                    <a:pt x="152" y="929"/>
                    <a:pt x="153" y="927"/>
                  </a:cubicBezTo>
                  <a:cubicBezTo>
                    <a:pt x="155" y="927"/>
                    <a:pt x="155" y="926"/>
                    <a:pt x="156" y="925"/>
                  </a:cubicBezTo>
                  <a:cubicBezTo>
                    <a:pt x="156" y="925"/>
                    <a:pt x="157" y="925"/>
                    <a:pt x="157" y="924"/>
                  </a:cubicBezTo>
                  <a:cubicBezTo>
                    <a:pt x="158" y="924"/>
                    <a:pt x="159" y="924"/>
                    <a:pt x="160" y="925"/>
                  </a:cubicBezTo>
                  <a:cubicBezTo>
                    <a:pt x="166" y="925"/>
                    <a:pt x="179" y="926"/>
                    <a:pt x="195" y="928"/>
                  </a:cubicBezTo>
                  <a:cubicBezTo>
                    <a:pt x="207" y="929"/>
                    <a:pt x="221" y="931"/>
                    <a:pt x="237" y="932"/>
                  </a:cubicBezTo>
                  <a:lnTo>
                    <a:pt x="150" y="931"/>
                  </a:lnTo>
                  <a:close/>
                  <a:moveTo>
                    <a:pt x="646" y="970"/>
                  </a:moveTo>
                  <a:cubicBezTo>
                    <a:pt x="645" y="971"/>
                    <a:pt x="644" y="971"/>
                    <a:pt x="644" y="972"/>
                  </a:cubicBezTo>
                  <a:cubicBezTo>
                    <a:pt x="642" y="971"/>
                    <a:pt x="639" y="971"/>
                    <a:pt x="635" y="970"/>
                  </a:cubicBezTo>
                  <a:cubicBezTo>
                    <a:pt x="625" y="969"/>
                    <a:pt x="609" y="967"/>
                    <a:pt x="587" y="964"/>
                  </a:cubicBezTo>
                  <a:cubicBezTo>
                    <a:pt x="650" y="965"/>
                    <a:pt x="650" y="965"/>
                    <a:pt x="650" y="965"/>
                  </a:cubicBezTo>
                  <a:cubicBezTo>
                    <a:pt x="649" y="967"/>
                    <a:pt x="647" y="969"/>
                    <a:pt x="646" y="970"/>
                  </a:cubicBezTo>
                  <a:close/>
                  <a:moveTo>
                    <a:pt x="894" y="1065"/>
                  </a:moveTo>
                  <a:cubicBezTo>
                    <a:pt x="894" y="1081"/>
                    <a:pt x="882" y="1094"/>
                    <a:pt x="866" y="1094"/>
                  </a:cubicBezTo>
                  <a:cubicBezTo>
                    <a:pt x="850" y="1094"/>
                    <a:pt x="837" y="1081"/>
                    <a:pt x="837" y="1065"/>
                  </a:cubicBezTo>
                  <a:cubicBezTo>
                    <a:pt x="837" y="1049"/>
                    <a:pt x="850" y="1036"/>
                    <a:pt x="866" y="1036"/>
                  </a:cubicBezTo>
                  <a:cubicBezTo>
                    <a:pt x="882" y="1036"/>
                    <a:pt x="894" y="1049"/>
                    <a:pt x="894" y="1065"/>
                  </a:cubicBezTo>
                  <a:close/>
                  <a:moveTo>
                    <a:pt x="674" y="682"/>
                  </a:moveTo>
                  <a:cubicBezTo>
                    <a:pt x="679" y="685"/>
                    <a:pt x="686" y="690"/>
                    <a:pt x="693" y="696"/>
                  </a:cubicBezTo>
                  <a:cubicBezTo>
                    <a:pt x="703" y="704"/>
                    <a:pt x="715" y="714"/>
                    <a:pt x="725" y="723"/>
                  </a:cubicBezTo>
                  <a:cubicBezTo>
                    <a:pt x="735" y="733"/>
                    <a:pt x="744" y="741"/>
                    <a:pt x="749" y="746"/>
                  </a:cubicBezTo>
                  <a:cubicBezTo>
                    <a:pt x="778" y="773"/>
                    <a:pt x="803" y="797"/>
                    <a:pt x="821" y="814"/>
                  </a:cubicBezTo>
                  <a:cubicBezTo>
                    <a:pt x="829" y="822"/>
                    <a:pt x="836" y="829"/>
                    <a:pt x="841" y="834"/>
                  </a:cubicBezTo>
                  <a:cubicBezTo>
                    <a:pt x="836" y="834"/>
                    <a:pt x="832" y="838"/>
                    <a:pt x="832" y="843"/>
                  </a:cubicBezTo>
                  <a:cubicBezTo>
                    <a:pt x="832" y="848"/>
                    <a:pt x="836" y="852"/>
                    <a:pt x="841" y="852"/>
                  </a:cubicBezTo>
                  <a:cubicBezTo>
                    <a:pt x="844" y="852"/>
                    <a:pt x="846" y="850"/>
                    <a:pt x="848" y="848"/>
                  </a:cubicBezTo>
                  <a:cubicBezTo>
                    <a:pt x="848" y="862"/>
                    <a:pt x="848" y="887"/>
                    <a:pt x="848" y="910"/>
                  </a:cubicBezTo>
                  <a:cubicBezTo>
                    <a:pt x="848" y="922"/>
                    <a:pt x="849" y="933"/>
                    <a:pt x="849" y="942"/>
                  </a:cubicBezTo>
                  <a:cubicBezTo>
                    <a:pt x="688" y="940"/>
                    <a:pt x="688" y="940"/>
                    <a:pt x="688" y="940"/>
                  </a:cubicBezTo>
                  <a:cubicBezTo>
                    <a:pt x="693" y="938"/>
                    <a:pt x="696" y="934"/>
                    <a:pt x="696" y="928"/>
                  </a:cubicBezTo>
                  <a:cubicBezTo>
                    <a:pt x="696" y="926"/>
                    <a:pt x="695" y="924"/>
                    <a:pt x="694" y="922"/>
                  </a:cubicBezTo>
                  <a:cubicBezTo>
                    <a:pt x="705" y="907"/>
                    <a:pt x="712" y="895"/>
                    <a:pt x="712" y="895"/>
                  </a:cubicBezTo>
                  <a:cubicBezTo>
                    <a:pt x="714" y="893"/>
                    <a:pt x="713" y="890"/>
                    <a:pt x="711" y="888"/>
                  </a:cubicBezTo>
                  <a:cubicBezTo>
                    <a:pt x="709" y="887"/>
                    <a:pt x="706" y="887"/>
                    <a:pt x="704" y="890"/>
                  </a:cubicBezTo>
                  <a:cubicBezTo>
                    <a:pt x="704" y="890"/>
                    <a:pt x="704" y="890"/>
                    <a:pt x="704" y="890"/>
                  </a:cubicBezTo>
                  <a:cubicBezTo>
                    <a:pt x="702" y="894"/>
                    <a:pt x="695" y="904"/>
                    <a:pt x="686" y="917"/>
                  </a:cubicBezTo>
                  <a:cubicBezTo>
                    <a:pt x="685" y="917"/>
                    <a:pt x="685" y="917"/>
                    <a:pt x="684" y="917"/>
                  </a:cubicBezTo>
                  <a:cubicBezTo>
                    <a:pt x="678" y="917"/>
                    <a:pt x="672" y="922"/>
                    <a:pt x="672" y="928"/>
                  </a:cubicBezTo>
                  <a:cubicBezTo>
                    <a:pt x="672" y="931"/>
                    <a:pt x="673" y="932"/>
                    <a:pt x="674" y="934"/>
                  </a:cubicBezTo>
                  <a:cubicBezTo>
                    <a:pt x="674" y="935"/>
                    <a:pt x="673" y="935"/>
                    <a:pt x="673" y="936"/>
                  </a:cubicBezTo>
                  <a:cubicBezTo>
                    <a:pt x="672" y="937"/>
                    <a:pt x="671" y="938"/>
                    <a:pt x="670" y="939"/>
                  </a:cubicBezTo>
                  <a:cubicBezTo>
                    <a:pt x="628" y="939"/>
                    <a:pt x="628" y="939"/>
                    <a:pt x="628" y="939"/>
                  </a:cubicBezTo>
                  <a:cubicBezTo>
                    <a:pt x="629" y="938"/>
                    <a:pt x="629" y="938"/>
                    <a:pt x="629" y="938"/>
                  </a:cubicBezTo>
                  <a:cubicBezTo>
                    <a:pt x="631" y="938"/>
                    <a:pt x="632" y="937"/>
                    <a:pt x="633" y="936"/>
                  </a:cubicBezTo>
                  <a:cubicBezTo>
                    <a:pt x="635" y="934"/>
                    <a:pt x="636" y="932"/>
                    <a:pt x="637" y="930"/>
                  </a:cubicBezTo>
                  <a:cubicBezTo>
                    <a:pt x="639" y="927"/>
                    <a:pt x="639" y="925"/>
                    <a:pt x="640" y="922"/>
                  </a:cubicBezTo>
                  <a:cubicBezTo>
                    <a:pt x="640" y="919"/>
                    <a:pt x="640" y="916"/>
                    <a:pt x="640" y="914"/>
                  </a:cubicBezTo>
                  <a:cubicBezTo>
                    <a:pt x="640" y="913"/>
                    <a:pt x="640" y="911"/>
                    <a:pt x="640" y="908"/>
                  </a:cubicBezTo>
                  <a:cubicBezTo>
                    <a:pt x="640" y="896"/>
                    <a:pt x="641" y="871"/>
                    <a:pt x="641" y="849"/>
                  </a:cubicBezTo>
                  <a:cubicBezTo>
                    <a:pt x="641" y="838"/>
                    <a:pt x="641" y="827"/>
                    <a:pt x="641" y="818"/>
                  </a:cubicBezTo>
                  <a:cubicBezTo>
                    <a:pt x="641" y="810"/>
                    <a:pt x="641" y="804"/>
                    <a:pt x="641" y="801"/>
                  </a:cubicBezTo>
                  <a:cubicBezTo>
                    <a:pt x="641" y="800"/>
                    <a:pt x="641" y="799"/>
                    <a:pt x="641" y="799"/>
                  </a:cubicBezTo>
                  <a:cubicBezTo>
                    <a:pt x="640" y="797"/>
                    <a:pt x="640" y="796"/>
                    <a:pt x="639" y="795"/>
                  </a:cubicBezTo>
                  <a:cubicBezTo>
                    <a:pt x="638" y="794"/>
                    <a:pt x="637" y="792"/>
                    <a:pt x="636" y="791"/>
                  </a:cubicBezTo>
                  <a:cubicBezTo>
                    <a:pt x="633" y="787"/>
                    <a:pt x="629" y="783"/>
                    <a:pt x="624" y="779"/>
                  </a:cubicBezTo>
                  <a:cubicBezTo>
                    <a:pt x="616" y="771"/>
                    <a:pt x="605" y="762"/>
                    <a:pt x="593" y="752"/>
                  </a:cubicBezTo>
                  <a:cubicBezTo>
                    <a:pt x="575" y="737"/>
                    <a:pt x="555" y="720"/>
                    <a:pt x="539" y="707"/>
                  </a:cubicBezTo>
                  <a:cubicBezTo>
                    <a:pt x="530" y="701"/>
                    <a:pt x="523" y="695"/>
                    <a:pt x="518" y="690"/>
                  </a:cubicBezTo>
                  <a:cubicBezTo>
                    <a:pt x="515" y="688"/>
                    <a:pt x="513" y="686"/>
                    <a:pt x="511" y="685"/>
                  </a:cubicBezTo>
                  <a:cubicBezTo>
                    <a:pt x="509" y="683"/>
                    <a:pt x="508" y="682"/>
                    <a:pt x="507" y="682"/>
                  </a:cubicBezTo>
                  <a:cubicBezTo>
                    <a:pt x="506" y="681"/>
                    <a:pt x="505" y="679"/>
                    <a:pt x="504" y="677"/>
                  </a:cubicBezTo>
                  <a:cubicBezTo>
                    <a:pt x="503" y="674"/>
                    <a:pt x="502" y="672"/>
                    <a:pt x="502" y="670"/>
                  </a:cubicBezTo>
                  <a:cubicBezTo>
                    <a:pt x="502" y="668"/>
                    <a:pt x="502" y="667"/>
                    <a:pt x="503" y="666"/>
                  </a:cubicBezTo>
                  <a:cubicBezTo>
                    <a:pt x="503" y="665"/>
                    <a:pt x="503" y="665"/>
                    <a:pt x="504" y="664"/>
                  </a:cubicBezTo>
                  <a:cubicBezTo>
                    <a:pt x="505" y="663"/>
                    <a:pt x="506" y="663"/>
                    <a:pt x="507" y="662"/>
                  </a:cubicBezTo>
                  <a:cubicBezTo>
                    <a:pt x="509" y="661"/>
                    <a:pt x="511" y="661"/>
                    <a:pt x="515" y="661"/>
                  </a:cubicBezTo>
                  <a:cubicBezTo>
                    <a:pt x="515" y="661"/>
                    <a:pt x="516" y="661"/>
                    <a:pt x="516" y="661"/>
                  </a:cubicBezTo>
                  <a:cubicBezTo>
                    <a:pt x="523" y="661"/>
                    <a:pt x="535" y="662"/>
                    <a:pt x="549" y="663"/>
                  </a:cubicBezTo>
                  <a:cubicBezTo>
                    <a:pt x="570" y="665"/>
                    <a:pt x="595" y="668"/>
                    <a:pt x="617" y="671"/>
                  </a:cubicBezTo>
                  <a:cubicBezTo>
                    <a:pt x="628" y="672"/>
                    <a:pt x="639" y="673"/>
                    <a:pt x="647" y="674"/>
                  </a:cubicBezTo>
                  <a:cubicBezTo>
                    <a:pt x="651" y="675"/>
                    <a:pt x="654" y="676"/>
                    <a:pt x="657" y="676"/>
                  </a:cubicBezTo>
                  <a:cubicBezTo>
                    <a:pt x="660" y="676"/>
                    <a:pt x="663" y="677"/>
                    <a:pt x="664" y="677"/>
                  </a:cubicBezTo>
                  <a:cubicBezTo>
                    <a:pt x="665" y="677"/>
                    <a:pt x="665" y="677"/>
                    <a:pt x="666" y="678"/>
                  </a:cubicBezTo>
                  <a:cubicBezTo>
                    <a:pt x="668" y="679"/>
                    <a:pt x="671" y="680"/>
                    <a:pt x="674" y="682"/>
                  </a:cubicBezTo>
                  <a:close/>
                  <a:moveTo>
                    <a:pt x="855" y="118"/>
                  </a:moveTo>
                  <a:cubicBezTo>
                    <a:pt x="901" y="114"/>
                    <a:pt x="901" y="114"/>
                    <a:pt x="901" y="114"/>
                  </a:cubicBezTo>
                  <a:cubicBezTo>
                    <a:pt x="899" y="120"/>
                    <a:pt x="897" y="126"/>
                    <a:pt x="895" y="133"/>
                  </a:cubicBezTo>
                  <a:cubicBezTo>
                    <a:pt x="870" y="136"/>
                    <a:pt x="870" y="136"/>
                    <a:pt x="870" y="136"/>
                  </a:cubicBezTo>
                  <a:cubicBezTo>
                    <a:pt x="870" y="134"/>
                    <a:pt x="869" y="133"/>
                    <a:pt x="867" y="132"/>
                  </a:cubicBezTo>
                  <a:cubicBezTo>
                    <a:pt x="864" y="131"/>
                    <a:pt x="862" y="133"/>
                    <a:pt x="861" y="135"/>
                  </a:cubicBezTo>
                  <a:cubicBezTo>
                    <a:pt x="860" y="137"/>
                    <a:pt x="860" y="137"/>
                    <a:pt x="860" y="137"/>
                  </a:cubicBezTo>
                  <a:cubicBezTo>
                    <a:pt x="845" y="138"/>
                    <a:pt x="845" y="138"/>
                    <a:pt x="845" y="138"/>
                  </a:cubicBezTo>
                  <a:cubicBezTo>
                    <a:pt x="848" y="131"/>
                    <a:pt x="852" y="124"/>
                    <a:pt x="855" y="118"/>
                  </a:cubicBezTo>
                  <a:close/>
                  <a:moveTo>
                    <a:pt x="841" y="192"/>
                  </a:moveTo>
                  <a:cubicBezTo>
                    <a:pt x="841" y="191"/>
                    <a:pt x="841" y="191"/>
                    <a:pt x="841" y="191"/>
                  </a:cubicBezTo>
                  <a:cubicBezTo>
                    <a:pt x="842" y="189"/>
                    <a:pt x="841" y="187"/>
                    <a:pt x="839" y="186"/>
                  </a:cubicBezTo>
                  <a:cubicBezTo>
                    <a:pt x="837" y="185"/>
                    <a:pt x="834" y="187"/>
                    <a:pt x="833" y="189"/>
                  </a:cubicBezTo>
                  <a:cubicBezTo>
                    <a:pt x="832" y="192"/>
                    <a:pt x="832" y="192"/>
                    <a:pt x="832" y="192"/>
                  </a:cubicBezTo>
                  <a:cubicBezTo>
                    <a:pt x="822" y="193"/>
                    <a:pt x="822" y="193"/>
                    <a:pt x="822" y="193"/>
                  </a:cubicBezTo>
                  <a:cubicBezTo>
                    <a:pt x="833" y="163"/>
                    <a:pt x="833" y="163"/>
                    <a:pt x="833" y="163"/>
                  </a:cubicBezTo>
                  <a:cubicBezTo>
                    <a:pt x="835" y="158"/>
                    <a:pt x="837" y="153"/>
                    <a:pt x="840" y="148"/>
                  </a:cubicBezTo>
                  <a:cubicBezTo>
                    <a:pt x="857" y="147"/>
                    <a:pt x="857" y="147"/>
                    <a:pt x="857" y="147"/>
                  </a:cubicBezTo>
                  <a:cubicBezTo>
                    <a:pt x="841" y="192"/>
                    <a:pt x="841" y="192"/>
                    <a:pt x="841" y="192"/>
                  </a:cubicBezTo>
                  <a:close/>
                  <a:moveTo>
                    <a:pt x="449" y="593"/>
                  </a:moveTo>
                  <a:cubicBezTo>
                    <a:pt x="449" y="591"/>
                    <a:pt x="449" y="591"/>
                    <a:pt x="449" y="591"/>
                  </a:cubicBezTo>
                  <a:cubicBezTo>
                    <a:pt x="470" y="594"/>
                    <a:pt x="470" y="594"/>
                    <a:pt x="470" y="594"/>
                  </a:cubicBezTo>
                  <a:cubicBezTo>
                    <a:pt x="469" y="596"/>
                    <a:pt x="469" y="596"/>
                    <a:pt x="469" y="596"/>
                  </a:cubicBezTo>
                  <a:cubicBezTo>
                    <a:pt x="461" y="595"/>
                    <a:pt x="454" y="594"/>
                    <a:pt x="449" y="593"/>
                  </a:cubicBezTo>
                  <a:close/>
                  <a:moveTo>
                    <a:pt x="198" y="554"/>
                  </a:moveTo>
                  <a:cubicBezTo>
                    <a:pt x="177" y="552"/>
                    <a:pt x="177" y="552"/>
                    <a:pt x="177" y="552"/>
                  </a:cubicBezTo>
                  <a:cubicBezTo>
                    <a:pt x="186" y="458"/>
                    <a:pt x="186" y="458"/>
                    <a:pt x="186" y="458"/>
                  </a:cubicBezTo>
                  <a:cubicBezTo>
                    <a:pt x="209" y="459"/>
                    <a:pt x="209" y="459"/>
                    <a:pt x="209" y="459"/>
                  </a:cubicBezTo>
                  <a:lnTo>
                    <a:pt x="198" y="554"/>
                  </a:lnTo>
                  <a:close/>
                  <a:moveTo>
                    <a:pt x="179" y="208"/>
                  </a:moveTo>
                  <a:cubicBezTo>
                    <a:pt x="195" y="207"/>
                    <a:pt x="195" y="207"/>
                    <a:pt x="195" y="207"/>
                  </a:cubicBezTo>
                  <a:cubicBezTo>
                    <a:pt x="195" y="209"/>
                    <a:pt x="195" y="209"/>
                    <a:pt x="195" y="209"/>
                  </a:cubicBezTo>
                  <a:cubicBezTo>
                    <a:pt x="207" y="208"/>
                    <a:pt x="207" y="208"/>
                    <a:pt x="207" y="208"/>
                  </a:cubicBezTo>
                  <a:cubicBezTo>
                    <a:pt x="203" y="241"/>
                    <a:pt x="203" y="241"/>
                    <a:pt x="203" y="241"/>
                  </a:cubicBezTo>
                  <a:cubicBezTo>
                    <a:pt x="177" y="243"/>
                    <a:pt x="177" y="243"/>
                    <a:pt x="177" y="243"/>
                  </a:cubicBezTo>
                  <a:lnTo>
                    <a:pt x="179" y="208"/>
                  </a:lnTo>
                  <a:close/>
                  <a:moveTo>
                    <a:pt x="268" y="202"/>
                  </a:moveTo>
                  <a:cubicBezTo>
                    <a:pt x="263" y="236"/>
                    <a:pt x="263" y="236"/>
                    <a:pt x="263" y="236"/>
                  </a:cubicBezTo>
                  <a:cubicBezTo>
                    <a:pt x="238" y="238"/>
                    <a:pt x="238" y="238"/>
                    <a:pt x="238" y="238"/>
                  </a:cubicBezTo>
                  <a:cubicBezTo>
                    <a:pt x="242" y="205"/>
                    <a:pt x="242" y="205"/>
                    <a:pt x="242" y="205"/>
                  </a:cubicBezTo>
                  <a:lnTo>
                    <a:pt x="268" y="202"/>
                  </a:lnTo>
                  <a:close/>
                  <a:moveTo>
                    <a:pt x="331" y="197"/>
                  </a:moveTo>
                  <a:cubicBezTo>
                    <a:pt x="326" y="232"/>
                    <a:pt x="326" y="232"/>
                    <a:pt x="326" y="232"/>
                  </a:cubicBezTo>
                  <a:cubicBezTo>
                    <a:pt x="298" y="234"/>
                    <a:pt x="298" y="234"/>
                    <a:pt x="298" y="234"/>
                  </a:cubicBezTo>
                  <a:cubicBezTo>
                    <a:pt x="303" y="199"/>
                    <a:pt x="303" y="199"/>
                    <a:pt x="303" y="199"/>
                  </a:cubicBezTo>
                  <a:lnTo>
                    <a:pt x="331" y="197"/>
                  </a:lnTo>
                  <a:close/>
                  <a:moveTo>
                    <a:pt x="394" y="191"/>
                  </a:moveTo>
                  <a:cubicBezTo>
                    <a:pt x="387" y="227"/>
                    <a:pt x="387" y="227"/>
                    <a:pt x="387" y="227"/>
                  </a:cubicBezTo>
                  <a:cubicBezTo>
                    <a:pt x="359" y="229"/>
                    <a:pt x="359" y="229"/>
                    <a:pt x="359" y="229"/>
                  </a:cubicBezTo>
                  <a:cubicBezTo>
                    <a:pt x="365" y="193"/>
                    <a:pt x="365" y="193"/>
                    <a:pt x="365" y="193"/>
                  </a:cubicBezTo>
                  <a:lnTo>
                    <a:pt x="394" y="191"/>
                  </a:lnTo>
                  <a:close/>
                  <a:moveTo>
                    <a:pt x="456" y="185"/>
                  </a:moveTo>
                  <a:cubicBezTo>
                    <a:pt x="448" y="222"/>
                    <a:pt x="448" y="222"/>
                    <a:pt x="448" y="222"/>
                  </a:cubicBezTo>
                  <a:cubicBezTo>
                    <a:pt x="420" y="224"/>
                    <a:pt x="420" y="224"/>
                    <a:pt x="420" y="224"/>
                  </a:cubicBezTo>
                  <a:cubicBezTo>
                    <a:pt x="427" y="188"/>
                    <a:pt x="427" y="188"/>
                    <a:pt x="427" y="188"/>
                  </a:cubicBezTo>
                  <a:lnTo>
                    <a:pt x="456" y="185"/>
                  </a:lnTo>
                  <a:close/>
                  <a:moveTo>
                    <a:pt x="518" y="179"/>
                  </a:moveTo>
                  <a:cubicBezTo>
                    <a:pt x="509" y="217"/>
                    <a:pt x="509" y="217"/>
                    <a:pt x="509" y="217"/>
                  </a:cubicBezTo>
                  <a:cubicBezTo>
                    <a:pt x="483" y="219"/>
                    <a:pt x="483" y="219"/>
                    <a:pt x="483" y="219"/>
                  </a:cubicBezTo>
                  <a:cubicBezTo>
                    <a:pt x="491" y="182"/>
                    <a:pt x="491" y="182"/>
                    <a:pt x="491" y="182"/>
                  </a:cubicBezTo>
                  <a:lnTo>
                    <a:pt x="518" y="179"/>
                  </a:lnTo>
                  <a:close/>
                  <a:moveTo>
                    <a:pt x="581" y="174"/>
                  </a:moveTo>
                  <a:cubicBezTo>
                    <a:pt x="571" y="213"/>
                    <a:pt x="571" y="213"/>
                    <a:pt x="571" y="213"/>
                  </a:cubicBezTo>
                  <a:cubicBezTo>
                    <a:pt x="543" y="215"/>
                    <a:pt x="543" y="215"/>
                    <a:pt x="543" y="215"/>
                  </a:cubicBezTo>
                  <a:cubicBezTo>
                    <a:pt x="552" y="176"/>
                    <a:pt x="552" y="176"/>
                    <a:pt x="552" y="176"/>
                  </a:cubicBezTo>
                  <a:lnTo>
                    <a:pt x="581" y="174"/>
                  </a:lnTo>
                  <a:close/>
                  <a:moveTo>
                    <a:pt x="643" y="168"/>
                  </a:moveTo>
                  <a:cubicBezTo>
                    <a:pt x="632" y="208"/>
                    <a:pt x="632" y="208"/>
                    <a:pt x="632" y="208"/>
                  </a:cubicBezTo>
                  <a:cubicBezTo>
                    <a:pt x="604" y="210"/>
                    <a:pt x="604" y="210"/>
                    <a:pt x="604" y="210"/>
                  </a:cubicBezTo>
                  <a:cubicBezTo>
                    <a:pt x="614" y="171"/>
                    <a:pt x="614" y="171"/>
                    <a:pt x="614" y="171"/>
                  </a:cubicBezTo>
                  <a:lnTo>
                    <a:pt x="643" y="168"/>
                  </a:lnTo>
                  <a:close/>
                  <a:moveTo>
                    <a:pt x="706" y="162"/>
                  </a:moveTo>
                  <a:cubicBezTo>
                    <a:pt x="693" y="203"/>
                    <a:pt x="693" y="203"/>
                    <a:pt x="693" y="203"/>
                  </a:cubicBezTo>
                  <a:cubicBezTo>
                    <a:pt x="667" y="205"/>
                    <a:pt x="667" y="205"/>
                    <a:pt x="667" y="205"/>
                  </a:cubicBezTo>
                  <a:cubicBezTo>
                    <a:pt x="680" y="165"/>
                    <a:pt x="680" y="165"/>
                    <a:pt x="680" y="165"/>
                  </a:cubicBezTo>
                  <a:lnTo>
                    <a:pt x="706" y="162"/>
                  </a:lnTo>
                  <a:close/>
                  <a:moveTo>
                    <a:pt x="772" y="156"/>
                  </a:moveTo>
                  <a:cubicBezTo>
                    <a:pt x="758" y="198"/>
                    <a:pt x="758" y="198"/>
                    <a:pt x="758" y="198"/>
                  </a:cubicBezTo>
                  <a:cubicBezTo>
                    <a:pt x="728" y="200"/>
                    <a:pt x="728" y="200"/>
                    <a:pt x="728" y="200"/>
                  </a:cubicBezTo>
                  <a:cubicBezTo>
                    <a:pt x="742" y="159"/>
                    <a:pt x="742" y="159"/>
                    <a:pt x="742" y="159"/>
                  </a:cubicBezTo>
                  <a:lnTo>
                    <a:pt x="772" y="156"/>
                  </a:lnTo>
                  <a:close/>
                  <a:moveTo>
                    <a:pt x="141" y="333"/>
                  </a:moveTo>
                  <a:cubicBezTo>
                    <a:pt x="164" y="333"/>
                    <a:pt x="164" y="333"/>
                    <a:pt x="164" y="333"/>
                  </a:cubicBezTo>
                  <a:cubicBezTo>
                    <a:pt x="164" y="334"/>
                    <a:pt x="164" y="334"/>
                    <a:pt x="164" y="334"/>
                  </a:cubicBezTo>
                  <a:cubicBezTo>
                    <a:pt x="166" y="334"/>
                    <a:pt x="166" y="334"/>
                    <a:pt x="166" y="334"/>
                  </a:cubicBezTo>
                  <a:cubicBezTo>
                    <a:pt x="157" y="449"/>
                    <a:pt x="157" y="449"/>
                    <a:pt x="157" y="449"/>
                  </a:cubicBezTo>
                  <a:cubicBezTo>
                    <a:pt x="134" y="448"/>
                    <a:pt x="134" y="448"/>
                    <a:pt x="134" y="448"/>
                  </a:cubicBezTo>
                  <a:lnTo>
                    <a:pt x="141" y="333"/>
                  </a:lnTo>
                  <a:close/>
                  <a:moveTo>
                    <a:pt x="130" y="448"/>
                  </a:moveTo>
                  <a:cubicBezTo>
                    <a:pt x="107" y="446"/>
                    <a:pt x="107" y="446"/>
                    <a:pt x="107" y="446"/>
                  </a:cubicBezTo>
                  <a:cubicBezTo>
                    <a:pt x="112" y="333"/>
                    <a:pt x="112" y="333"/>
                    <a:pt x="112" y="333"/>
                  </a:cubicBezTo>
                  <a:cubicBezTo>
                    <a:pt x="138" y="333"/>
                    <a:pt x="138" y="333"/>
                    <a:pt x="138" y="333"/>
                  </a:cubicBezTo>
                  <a:lnTo>
                    <a:pt x="130" y="448"/>
                  </a:lnTo>
                  <a:close/>
                  <a:moveTo>
                    <a:pt x="169" y="334"/>
                  </a:moveTo>
                  <a:cubicBezTo>
                    <a:pt x="194" y="334"/>
                    <a:pt x="194" y="334"/>
                    <a:pt x="194" y="334"/>
                  </a:cubicBezTo>
                  <a:cubicBezTo>
                    <a:pt x="183" y="451"/>
                    <a:pt x="183" y="451"/>
                    <a:pt x="183" y="451"/>
                  </a:cubicBezTo>
                  <a:cubicBezTo>
                    <a:pt x="160" y="450"/>
                    <a:pt x="160" y="450"/>
                    <a:pt x="160" y="450"/>
                  </a:cubicBezTo>
                  <a:lnTo>
                    <a:pt x="169" y="334"/>
                  </a:lnTo>
                  <a:close/>
                  <a:moveTo>
                    <a:pt x="198" y="334"/>
                  </a:moveTo>
                  <a:cubicBezTo>
                    <a:pt x="223" y="334"/>
                    <a:pt x="223" y="334"/>
                    <a:pt x="223" y="334"/>
                  </a:cubicBezTo>
                  <a:cubicBezTo>
                    <a:pt x="210" y="453"/>
                    <a:pt x="210" y="453"/>
                    <a:pt x="210" y="453"/>
                  </a:cubicBezTo>
                  <a:cubicBezTo>
                    <a:pt x="186" y="451"/>
                    <a:pt x="186" y="451"/>
                    <a:pt x="186" y="451"/>
                  </a:cubicBezTo>
                  <a:lnTo>
                    <a:pt x="198" y="334"/>
                  </a:lnTo>
                  <a:close/>
                  <a:moveTo>
                    <a:pt x="227" y="334"/>
                  </a:moveTo>
                  <a:cubicBezTo>
                    <a:pt x="251" y="334"/>
                    <a:pt x="251" y="334"/>
                    <a:pt x="251" y="334"/>
                  </a:cubicBezTo>
                  <a:cubicBezTo>
                    <a:pt x="235" y="455"/>
                    <a:pt x="235" y="455"/>
                    <a:pt x="235" y="455"/>
                  </a:cubicBezTo>
                  <a:cubicBezTo>
                    <a:pt x="213" y="453"/>
                    <a:pt x="213" y="453"/>
                    <a:pt x="213" y="453"/>
                  </a:cubicBezTo>
                  <a:lnTo>
                    <a:pt x="227" y="334"/>
                  </a:lnTo>
                  <a:close/>
                  <a:moveTo>
                    <a:pt x="254" y="334"/>
                  </a:moveTo>
                  <a:cubicBezTo>
                    <a:pt x="280" y="334"/>
                    <a:pt x="280" y="334"/>
                    <a:pt x="280" y="334"/>
                  </a:cubicBezTo>
                  <a:cubicBezTo>
                    <a:pt x="263" y="456"/>
                    <a:pt x="263" y="456"/>
                    <a:pt x="263" y="456"/>
                  </a:cubicBezTo>
                  <a:cubicBezTo>
                    <a:pt x="239" y="455"/>
                    <a:pt x="239" y="455"/>
                    <a:pt x="239" y="455"/>
                  </a:cubicBezTo>
                  <a:lnTo>
                    <a:pt x="254" y="334"/>
                  </a:lnTo>
                  <a:close/>
                  <a:moveTo>
                    <a:pt x="284" y="334"/>
                  </a:moveTo>
                  <a:cubicBezTo>
                    <a:pt x="310" y="335"/>
                    <a:pt x="310" y="335"/>
                    <a:pt x="310" y="335"/>
                  </a:cubicBezTo>
                  <a:cubicBezTo>
                    <a:pt x="290" y="458"/>
                    <a:pt x="290" y="458"/>
                    <a:pt x="290" y="458"/>
                  </a:cubicBezTo>
                  <a:cubicBezTo>
                    <a:pt x="266" y="457"/>
                    <a:pt x="266" y="457"/>
                    <a:pt x="266" y="457"/>
                  </a:cubicBezTo>
                  <a:lnTo>
                    <a:pt x="284" y="334"/>
                  </a:lnTo>
                  <a:close/>
                  <a:moveTo>
                    <a:pt x="313" y="335"/>
                  </a:moveTo>
                  <a:cubicBezTo>
                    <a:pt x="337" y="335"/>
                    <a:pt x="337" y="335"/>
                    <a:pt x="337" y="335"/>
                  </a:cubicBezTo>
                  <a:cubicBezTo>
                    <a:pt x="316" y="460"/>
                    <a:pt x="316" y="460"/>
                    <a:pt x="316" y="460"/>
                  </a:cubicBezTo>
                  <a:cubicBezTo>
                    <a:pt x="293" y="458"/>
                    <a:pt x="293" y="458"/>
                    <a:pt x="293" y="458"/>
                  </a:cubicBezTo>
                  <a:lnTo>
                    <a:pt x="313" y="335"/>
                  </a:lnTo>
                  <a:close/>
                  <a:moveTo>
                    <a:pt x="341" y="335"/>
                  </a:moveTo>
                  <a:cubicBezTo>
                    <a:pt x="367" y="335"/>
                    <a:pt x="367" y="335"/>
                    <a:pt x="367" y="335"/>
                  </a:cubicBezTo>
                  <a:cubicBezTo>
                    <a:pt x="343" y="462"/>
                    <a:pt x="343" y="462"/>
                    <a:pt x="343" y="462"/>
                  </a:cubicBezTo>
                  <a:cubicBezTo>
                    <a:pt x="319" y="460"/>
                    <a:pt x="319" y="460"/>
                    <a:pt x="319" y="460"/>
                  </a:cubicBezTo>
                  <a:lnTo>
                    <a:pt x="341" y="335"/>
                  </a:lnTo>
                  <a:close/>
                  <a:moveTo>
                    <a:pt x="370" y="335"/>
                  </a:moveTo>
                  <a:cubicBezTo>
                    <a:pt x="395" y="335"/>
                    <a:pt x="395" y="335"/>
                    <a:pt x="395" y="335"/>
                  </a:cubicBezTo>
                  <a:cubicBezTo>
                    <a:pt x="370" y="463"/>
                    <a:pt x="370" y="463"/>
                    <a:pt x="370" y="463"/>
                  </a:cubicBezTo>
                  <a:cubicBezTo>
                    <a:pt x="346" y="462"/>
                    <a:pt x="346" y="462"/>
                    <a:pt x="346" y="462"/>
                  </a:cubicBezTo>
                  <a:lnTo>
                    <a:pt x="370" y="335"/>
                  </a:lnTo>
                  <a:close/>
                  <a:moveTo>
                    <a:pt x="398" y="335"/>
                  </a:moveTo>
                  <a:cubicBezTo>
                    <a:pt x="424" y="335"/>
                    <a:pt x="424" y="335"/>
                    <a:pt x="424" y="335"/>
                  </a:cubicBezTo>
                  <a:cubicBezTo>
                    <a:pt x="396" y="465"/>
                    <a:pt x="396" y="465"/>
                    <a:pt x="396" y="465"/>
                  </a:cubicBezTo>
                  <a:cubicBezTo>
                    <a:pt x="373" y="464"/>
                    <a:pt x="373" y="464"/>
                    <a:pt x="373" y="464"/>
                  </a:cubicBezTo>
                  <a:lnTo>
                    <a:pt x="398" y="335"/>
                  </a:lnTo>
                  <a:close/>
                  <a:moveTo>
                    <a:pt x="427" y="335"/>
                  </a:moveTo>
                  <a:cubicBezTo>
                    <a:pt x="453" y="335"/>
                    <a:pt x="453" y="335"/>
                    <a:pt x="453" y="335"/>
                  </a:cubicBezTo>
                  <a:cubicBezTo>
                    <a:pt x="423" y="467"/>
                    <a:pt x="423" y="467"/>
                    <a:pt x="423" y="467"/>
                  </a:cubicBezTo>
                  <a:cubicBezTo>
                    <a:pt x="399" y="465"/>
                    <a:pt x="399" y="465"/>
                    <a:pt x="399" y="465"/>
                  </a:cubicBezTo>
                  <a:lnTo>
                    <a:pt x="427" y="335"/>
                  </a:lnTo>
                  <a:close/>
                  <a:moveTo>
                    <a:pt x="456" y="335"/>
                  </a:moveTo>
                  <a:cubicBezTo>
                    <a:pt x="482" y="335"/>
                    <a:pt x="482" y="335"/>
                    <a:pt x="482" y="335"/>
                  </a:cubicBezTo>
                  <a:cubicBezTo>
                    <a:pt x="450" y="469"/>
                    <a:pt x="450" y="469"/>
                    <a:pt x="450" y="469"/>
                  </a:cubicBezTo>
                  <a:cubicBezTo>
                    <a:pt x="427" y="467"/>
                    <a:pt x="427" y="467"/>
                    <a:pt x="427" y="467"/>
                  </a:cubicBezTo>
                  <a:lnTo>
                    <a:pt x="456" y="335"/>
                  </a:lnTo>
                  <a:close/>
                  <a:moveTo>
                    <a:pt x="485" y="335"/>
                  </a:moveTo>
                  <a:cubicBezTo>
                    <a:pt x="509" y="335"/>
                    <a:pt x="509" y="335"/>
                    <a:pt x="509" y="335"/>
                  </a:cubicBezTo>
                  <a:cubicBezTo>
                    <a:pt x="476" y="470"/>
                    <a:pt x="476" y="470"/>
                    <a:pt x="476" y="470"/>
                  </a:cubicBezTo>
                  <a:cubicBezTo>
                    <a:pt x="454" y="469"/>
                    <a:pt x="454" y="469"/>
                    <a:pt x="454" y="469"/>
                  </a:cubicBezTo>
                  <a:lnTo>
                    <a:pt x="485" y="335"/>
                  </a:lnTo>
                  <a:close/>
                  <a:moveTo>
                    <a:pt x="663" y="483"/>
                  </a:moveTo>
                  <a:cubicBezTo>
                    <a:pt x="640" y="481"/>
                    <a:pt x="640" y="481"/>
                    <a:pt x="640" y="481"/>
                  </a:cubicBezTo>
                  <a:cubicBezTo>
                    <a:pt x="685" y="336"/>
                    <a:pt x="685" y="336"/>
                    <a:pt x="685" y="336"/>
                  </a:cubicBezTo>
                  <a:cubicBezTo>
                    <a:pt x="712" y="336"/>
                    <a:pt x="712" y="336"/>
                    <a:pt x="712" y="336"/>
                  </a:cubicBezTo>
                  <a:lnTo>
                    <a:pt x="663" y="483"/>
                  </a:lnTo>
                  <a:close/>
                  <a:moveTo>
                    <a:pt x="715" y="336"/>
                  </a:moveTo>
                  <a:cubicBezTo>
                    <a:pt x="732" y="336"/>
                    <a:pt x="732" y="336"/>
                    <a:pt x="732" y="336"/>
                  </a:cubicBezTo>
                  <a:cubicBezTo>
                    <a:pt x="732" y="335"/>
                    <a:pt x="732" y="335"/>
                    <a:pt x="732" y="335"/>
                  </a:cubicBezTo>
                  <a:cubicBezTo>
                    <a:pt x="739" y="335"/>
                    <a:pt x="739" y="335"/>
                    <a:pt x="739" y="335"/>
                  </a:cubicBezTo>
                  <a:cubicBezTo>
                    <a:pt x="715" y="384"/>
                    <a:pt x="690" y="433"/>
                    <a:pt x="669" y="476"/>
                  </a:cubicBezTo>
                  <a:lnTo>
                    <a:pt x="715" y="336"/>
                  </a:lnTo>
                  <a:close/>
                  <a:moveTo>
                    <a:pt x="636" y="481"/>
                  </a:moveTo>
                  <a:cubicBezTo>
                    <a:pt x="613" y="479"/>
                    <a:pt x="613" y="479"/>
                    <a:pt x="613" y="479"/>
                  </a:cubicBezTo>
                  <a:cubicBezTo>
                    <a:pt x="657" y="336"/>
                    <a:pt x="657" y="336"/>
                    <a:pt x="657" y="336"/>
                  </a:cubicBezTo>
                  <a:cubicBezTo>
                    <a:pt x="682" y="336"/>
                    <a:pt x="682" y="336"/>
                    <a:pt x="682" y="336"/>
                  </a:cubicBezTo>
                  <a:lnTo>
                    <a:pt x="636" y="481"/>
                  </a:lnTo>
                  <a:close/>
                  <a:moveTo>
                    <a:pt x="610" y="479"/>
                  </a:moveTo>
                  <a:cubicBezTo>
                    <a:pt x="586" y="478"/>
                    <a:pt x="586" y="478"/>
                    <a:pt x="586" y="478"/>
                  </a:cubicBezTo>
                  <a:cubicBezTo>
                    <a:pt x="628" y="336"/>
                    <a:pt x="628" y="336"/>
                    <a:pt x="628" y="336"/>
                  </a:cubicBezTo>
                  <a:cubicBezTo>
                    <a:pt x="653" y="336"/>
                    <a:pt x="653" y="336"/>
                    <a:pt x="653" y="336"/>
                  </a:cubicBezTo>
                  <a:lnTo>
                    <a:pt x="610" y="479"/>
                  </a:lnTo>
                  <a:close/>
                  <a:moveTo>
                    <a:pt x="582" y="477"/>
                  </a:moveTo>
                  <a:cubicBezTo>
                    <a:pt x="559" y="476"/>
                    <a:pt x="559" y="476"/>
                    <a:pt x="559" y="476"/>
                  </a:cubicBezTo>
                  <a:cubicBezTo>
                    <a:pt x="599" y="336"/>
                    <a:pt x="599" y="336"/>
                    <a:pt x="599" y="336"/>
                  </a:cubicBezTo>
                  <a:cubicBezTo>
                    <a:pt x="625" y="336"/>
                    <a:pt x="625" y="336"/>
                    <a:pt x="625" y="336"/>
                  </a:cubicBezTo>
                  <a:lnTo>
                    <a:pt x="582" y="477"/>
                  </a:lnTo>
                  <a:close/>
                  <a:moveTo>
                    <a:pt x="555" y="476"/>
                  </a:moveTo>
                  <a:cubicBezTo>
                    <a:pt x="532" y="474"/>
                    <a:pt x="532" y="474"/>
                    <a:pt x="532" y="474"/>
                  </a:cubicBezTo>
                  <a:cubicBezTo>
                    <a:pt x="570" y="336"/>
                    <a:pt x="570" y="336"/>
                    <a:pt x="570" y="336"/>
                  </a:cubicBezTo>
                  <a:cubicBezTo>
                    <a:pt x="595" y="336"/>
                    <a:pt x="595" y="336"/>
                    <a:pt x="595" y="336"/>
                  </a:cubicBezTo>
                  <a:lnTo>
                    <a:pt x="555" y="476"/>
                  </a:lnTo>
                  <a:close/>
                  <a:moveTo>
                    <a:pt x="529" y="474"/>
                  </a:moveTo>
                  <a:cubicBezTo>
                    <a:pt x="505" y="472"/>
                    <a:pt x="505" y="472"/>
                    <a:pt x="505" y="472"/>
                  </a:cubicBezTo>
                  <a:cubicBezTo>
                    <a:pt x="542" y="336"/>
                    <a:pt x="542" y="336"/>
                    <a:pt x="542" y="336"/>
                  </a:cubicBezTo>
                  <a:cubicBezTo>
                    <a:pt x="566" y="336"/>
                    <a:pt x="566" y="336"/>
                    <a:pt x="566" y="336"/>
                  </a:cubicBezTo>
                  <a:lnTo>
                    <a:pt x="529" y="474"/>
                  </a:lnTo>
                  <a:close/>
                  <a:moveTo>
                    <a:pt x="502" y="472"/>
                  </a:moveTo>
                  <a:cubicBezTo>
                    <a:pt x="479" y="471"/>
                    <a:pt x="479" y="471"/>
                    <a:pt x="479" y="471"/>
                  </a:cubicBezTo>
                  <a:cubicBezTo>
                    <a:pt x="513" y="335"/>
                    <a:pt x="513" y="335"/>
                    <a:pt x="513" y="335"/>
                  </a:cubicBezTo>
                  <a:cubicBezTo>
                    <a:pt x="538" y="336"/>
                    <a:pt x="538" y="336"/>
                    <a:pt x="538" y="336"/>
                  </a:cubicBezTo>
                  <a:lnTo>
                    <a:pt x="502" y="472"/>
                  </a:lnTo>
                  <a:close/>
                  <a:moveTo>
                    <a:pt x="477" y="477"/>
                  </a:moveTo>
                  <a:cubicBezTo>
                    <a:pt x="500" y="479"/>
                    <a:pt x="500" y="479"/>
                    <a:pt x="500" y="479"/>
                  </a:cubicBezTo>
                  <a:cubicBezTo>
                    <a:pt x="472" y="587"/>
                    <a:pt x="472" y="587"/>
                    <a:pt x="472" y="587"/>
                  </a:cubicBezTo>
                  <a:cubicBezTo>
                    <a:pt x="451" y="585"/>
                    <a:pt x="451" y="585"/>
                    <a:pt x="451" y="585"/>
                  </a:cubicBezTo>
                  <a:lnTo>
                    <a:pt x="477" y="477"/>
                  </a:lnTo>
                  <a:close/>
                  <a:moveTo>
                    <a:pt x="473" y="596"/>
                  </a:moveTo>
                  <a:cubicBezTo>
                    <a:pt x="473" y="594"/>
                    <a:pt x="473" y="594"/>
                    <a:pt x="473" y="594"/>
                  </a:cubicBezTo>
                  <a:cubicBezTo>
                    <a:pt x="496" y="597"/>
                    <a:pt x="496" y="597"/>
                    <a:pt x="496" y="597"/>
                  </a:cubicBezTo>
                  <a:cubicBezTo>
                    <a:pt x="496" y="598"/>
                    <a:pt x="496" y="598"/>
                    <a:pt x="496" y="598"/>
                  </a:cubicBezTo>
                  <a:cubicBezTo>
                    <a:pt x="487" y="597"/>
                    <a:pt x="480" y="597"/>
                    <a:pt x="473" y="596"/>
                  </a:cubicBezTo>
                  <a:close/>
                  <a:moveTo>
                    <a:pt x="475" y="588"/>
                  </a:moveTo>
                  <a:cubicBezTo>
                    <a:pt x="504" y="479"/>
                    <a:pt x="504" y="479"/>
                    <a:pt x="504" y="479"/>
                  </a:cubicBezTo>
                  <a:cubicBezTo>
                    <a:pt x="527" y="480"/>
                    <a:pt x="527" y="480"/>
                    <a:pt x="527" y="480"/>
                  </a:cubicBezTo>
                  <a:cubicBezTo>
                    <a:pt x="498" y="590"/>
                    <a:pt x="498" y="590"/>
                    <a:pt x="498" y="590"/>
                  </a:cubicBezTo>
                  <a:lnTo>
                    <a:pt x="475" y="588"/>
                  </a:lnTo>
                  <a:close/>
                  <a:moveTo>
                    <a:pt x="531" y="481"/>
                  </a:moveTo>
                  <a:cubicBezTo>
                    <a:pt x="553" y="482"/>
                    <a:pt x="553" y="482"/>
                    <a:pt x="553" y="482"/>
                  </a:cubicBezTo>
                  <a:cubicBezTo>
                    <a:pt x="521" y="593"/>
                    <a:pt x="521" y="593"/>
                    <a:pt x="521" y="593"/>
                  </a:cubicBezTo>
                  <a:cubicBezTo>
                    <a:pt x="501" y="591"/>
                    <a:pt x="501" y="591"/>
                    <a:pt x="501" y="591"/>
                  </a:cubicBezTo>
                  <a:lnTo>
                    <a:pt x="531" y="481"/>
                  </a:lnTo>
                  <a:close/>
                  <a:moveTo>
                    <a:pt x="522" y="601"/>
                  </a:moveTo>
                  <a:cubicBezTo>
                    <a:pt x="523" y="600"/>
                    <a:pt x="523" y="600"/>
                    <a:pt x="523" y="600"/>
                  </a:cubicBezTo>
                  <a:cubicBezTo>
                    <a:pt x="545" y="603"/>
                    <a:pt x="545" y="603"/>
                    <a:pt x="545" y="603"/>
                  </a:cubicBezTo>
                  <a:cubicBezTo>
                    <a:pt x="545" y="604"/>
                    <a:pt x="545" y="604"/>
                    <a:pt x="545" y="604"/>
                  </a:cubicBezTo>
                  <a:cubicBezTo>
                    <a:pt x="537" y="603"/>
                    <a:pt x="530" y="602"/>
                    <a:pt x="522" y="601"/>
                  </a:cubicBezTo>
                  <a:close/>
                  <a:moveTo>
                    <a:pt x="525" y="594"/>
                  </a:moveTo>
                  <a:cubicBezTo>
                    <a:pt x="557" y="482"/>
                    <a:pt x="557" y="482"/>
                    <a:pt x="557" y="482"/>
                  </a:cubicBezTo>
                  <a:cubicBezTo>
                    <a:pt x="581" y="484"/>
                    <a:pt x="581" y="484"/>
                    <a:pt x="581" y="484"/>
                  </a:cubicBezTo>
                  <a:cubicBezTo>
                    <a:pt x="547" y="596"/>
                    <a:pt x="547" y="596"/>
                    <a:pt x="547" y="596"/>
                  </a:cubicBezTo>
                  <a:lnTo>
                    <a:pt x="525" y="594"/>
                  </a:lnTo>
                  <a:close/>
                  <a:moveTo>
                    <a:pt x="584" y="484"/>
                  </a:moveTo>
                  <a:cubicBezTo>
                    <a:pt x="608" y="486"/>
                    <a:pt x="608" y="486"/>
                    <a:pt x="608" y="486"/>
                  </a:cubicBezTo>
                  <a:cubicBezTo>
                    <a:pt x="573" y="599"/>
                    <a:pt x="573" y="599"/>
                    <a:pt x="573" y="599"/>
                  </a:cubicBezTo>
                  <a:cubicBezTo>
                    <a:pt x="550" y="597"/>
                    <a:pt x="550" y="597"/>
                    <a:pt x="550" y="597"/>
                  </a:cubicBezTo>
                  <a:lnTo>
                    <a:pt x="584" y="484"/>
                  </a:lnTo>
                  <a:close/>
                  <a:moveTo>
                    <a:pt x="574" y="608"/>
                  </a:moveTo>
                  <a:cubicBezTo>
                    <a:pt x="575" y="606"/>
                    <a:pt x="575" y="606"/>
                    <a:pt x="575" y="606"/>
                  </a:cubicBezTo>
                  <a:cubicBezTo>
                    <a:pt x="596" y="609"/>
                    <a:pt x="596" y="609"/>
                    <a:pt x="596" y="609"/>
                  </a:cubicBezTo>
                  <a:cubicBezTo>
                    <a:pt x="595" y="610"/>
                    <a:pt x="595" y="610"/>
                    <a:pt x="595" y="610"/>
                  </a:cubicBezTo>
                  <a:cubicBezTo>
                    <a:pt x="588" y="609"/>
                    <a:pt x="581" y="608"/>
                    <a:pt x="574" y="608"/>
                  </a:cubicBezTo>
                  <a:close/>
                  <a:moveTo>
                    <a:pt x="577" y="600"/>
                  </a:moveTo>
                  <a:cubicBezTo>
                    <a:pt x="611" y="486"/>
                    <a:pt x="611" y="486"/>
                    <a:pt x="611" y="486"/>
                  </a:cubicBezTo>
                  <a:cubicBezTo>
                    <a:pt x="634" y="487"/>
                    <a:pt x="634" y="487"/>
                    <a:pt x="634" y="487"/>
                  </a:cubicBezTo>
                  <a:cubicBezTo>
                    <a:pt x="598" y="602"/>
                    <a:pt x="598" y="602"/>
                    <a:pt x="598" y="602"/>
                  </a:cubicBezTo>
                  <a:lnTo>
                    <a:pt x="577" y="600"/>
                  </a:lnTo>
                  <a:close/>
                  <a:moveTo>
                    <a:pt x="638" y="488"/>
                  </a:moveTo>
                  <a:cubicBezTo>
                    <a:pt x="661" y="489"/>
                    <a:pt x="661" y="489"/>
                    <a:pt x="661" y="489"/>
                  </a:cubicBezTo>
                  <a:cubicBezTo>
                    <a:pt x="659" y="497"/>
                    <a:pt x="659" y="497"/>
                    <a:pt x="659" y="497"/>
                  </a:cubicBezTo>
                  <a:cubicBezTo>
                    <a:pt x="632" y="552"/>
                    <a:pt x="611" y="593"/>
                    <a:pt x="606" y="603"/>
                  </a:cubicBezTo>
                  <a:cubicBezTo>
                    <a:pt x="601" y="603"/>
                    <a:pt x="601" y="603"/>
                    <a:pt x="601" y="603"/>
                  </a:cubicBezTo>
                  <a:lnTo>
                    <a:pt x="638" y="488"/>
                  </a:lnTo>
                  <a:close/>
                  <a:moveTo>
                    <a:pt x="624" y="587"/>
                  </a:moveTo>
                  <a:cubicBezTo>
                    <a:pt x="628" y="578"/>
                    <a:pt x="633" y="567"/>
                    <a:pt x="640" y="554"/>
                  </a:cubicBezTo>
                  <a:cubicBezTo>
                    <a:pt x="623" y="605"/>
                    <a:pt x="623" y="605"/>
                    <a:pt x="623" y="605"/>
                  </a:cubicBezTo>
                  <a:cubicBezTo>
                    <a:pt x="615" y="604"/>
                    <a:pt x="615" y="604"/>
                    <a:pt x="615" y="604"/>
                  </a:cubicBezTo>
                  <a:cubicBezTo>
                    <a:pt x="617" y="601"/>
                    <a:pt x="620" y="595"/>
                    <a:pt x="624" y="587"/>
                  </a:cubicBezTo>
                  <a:close/>
                  <a:moveTo>
                    <a:pt x="624" y="613"/>
                  </a:moveTo>
                  <a:cubicBezTo>
                    <a:pt x="624" y="612"/>
                    <a:pt x="624" y="612"/>
                    <a:pt x="624" y="612"/>
                  </a:cubicBezTo>
                  <a:cubicBezTo>
                    <a:pt x="645" y="615"/>
                    <a:pt x="645" y="615"/>
                    <a:pt x="645" y="615"/>
                  </a:cubicBezTo>
                  <a:cubicBezTo>
                    <a:pt x="645" y="616"/>
                    <a:pt x="645" y="616"/>
                    <a:pt x="645" y="616"/>
                  </a:cubicBezTo>
                  <a:cubicBezTo>
                    <a:pt x="638" y="615"/>
                    <a:pt x="631" y="614"/>
                    <a:pt x="624" y="613"/>
                  </a:cubicBezTo>
                  <a:close/>
                  <a:moveTo>
                    <a:pt x="626" y="606"/>
                  </a:moveTo>
                  <a:cubicBezTo>
                    <a:pt x="650" y="533"/>
                    <a:pt x="650" y="533"/>
                    <a:pt x="650" y="533"/>
                  </a:cubicBezTo>
                  <a:cubicBezTo>
                    <a:pt x="657" y="520"/>
                    <a:pt x="664" y="505"/>
                    <a:pt x="671" y="490"/>
                  </a:cubicBezTo>
                  <a:cubicBezTo>
                    <a:pt x="688" y="491"/>
                    <a:pt x="688" y="491"/>
                    <a:pt x="688" y="491"/>
                  </a:cubicBezTo>
                  <a:cubicBezTo>
                    <a:pt x="648" y="608"/>
                    <a:pt x="648" y="608"/>
                    <a:pt x="648" y="608"/>
                  </a:cubicBezTo>
                  <a:lnTo>
                    <a:pt x="626" y="606"/>
                  </a:lnTo>
                  <a:close/>
                  <a:moveTo>
                    <a:pt x="675" y="483"/>
                  </a:moveTo>
                  <a:cubicBezTo>
                    <a:pt x="690" y="452"/>
                    <a:pt x="708" y="416"/>
                    <a:pt x="726" y="380"/>
                  </a:cubicBezTo>
                  <a:cubicBezTo>
                    <a:pt x="690" y="484"/>
                    <a:pt x="690" y="484"/>
                    <a:pt x="690" y="484"/>
                  </a:cubicBezTo>
                  <a:lnTo>
                    <a:pt x="675" y="483"/>
                  </a:lnTo>
                  <a:close/>
                  <a:moveTo>
                    <a:pt x="737" y="357"/>
                  </a:moveTo>
                  <a:cubicBezTo>
                    <a:pt x="741" y="349"/>
                    <a:pt x="744" y="342"/>
                    <a:pt x="748" y="335"/>
                  </a:cubicBezTo>
                  <a:cubicBezTo>
                    <a:pt x="768" y="335"/>
                    <a:pt x="768" y="335"/>
                    <a:pt x="768" y="335"/>
                  </a:cubicBezTo>
                  <a:cubicBezTo>
                    <a:pt x="714" y="486"/>
                    <a:pt x="714" y="486"/>
                    <a:pt x="714" y="486"/>
                  </a:cubicBezTo>
                  <a:cubicBezTo>
                    <a:pt x="693" y="485"/>
                    <a:pt x="693" y="485"/>
                    <a:pt x="693" y="485"/>
                  </a:cubicBezTo>
                  <a:lnTo>
                    <a:pt x="737" y="357"/>
                  </a:lnTo>
                  <a:close/>
                  <a:moveTo>
                    <a:pt x="751" y="328"/>
                  </a:moveTo>
                  <a:cubicBezTo>
                    <a:pt x="757" y="317"/>
                    <a:pt x="762" y="306"/>
                    <a:pt x="767" y="295"/>
                  </a:cubicBezTo>
                  <a:cubicBezTo>
                    <a:pt x="784" y="262"/>
                    <a:pt x="800" y="229"/>
                    <a:pt x="814" y="200"/>
                  </a:cubicBezTo>
                  <a:cubicBezTo>
                    <a:pt x="816" y="200"/>
                    <a:pt x="816" y="200"/>
                    <a:pt x="816" y="200"/>
                  </a:cubicBezTo>
                  <a:cubicBezTo>
                    <a:pt x="770" y="328"/>
                    <a:pt x="770" y="328"/>
                    <a:pt x="770" y="328"/>
                  </a:cubicBezTo>
                  <a:lnTo>
                    <a:pt x="751" y="328"/>
                  </a:lnTo>
                  <a:close/>
                  <a:moveTo>
                    <a:pt x="817" y="194"/>
                  </a:moveTo>
                  <a:cubicBezTo>
                    <a:pt x="818" y="192"/>
                    <a:pt x="819" y="190"/>
                    <a:pt x="820" y="188"/>
                  </a:cubicBezTo>
                  <a:cubicBezTo>
                    <a:pt x="818" y="194"/>
                    <a:pt x="818" y="194"/>
                    <a:pt x="818" y="194"/>
                  </a:cubicBezTo>
                  <a:lnTo>
                    <a:pt x="817" y="194"/>
                  </a:lnTo>
                  <a:close/>
                  <a:moveTo>
                    <a:pt x="814" y="152"/>
                  </a:moveTo>
                  <a:cubicBezTo>
                    <a:pt x="814" y="151"/>
                    <a:pt x="814" y="151"/>
                    <a:pt x="814" y="151"/>
                  </a:cubicBezTo>
                  <a:cubicBezTo>
                    <a:pt x="830" y="149"/>
                    <a:pt x="830" y="149"/>
                    <a:pt x="830" y="149"/>
                  </a:cubicBezTo>
                  <a:cubicBezTo>
                    <a:pt x="823" y="163"/>
                    <a:pt x="816" y="178"/>
                    <a:pt x="808" y="194"/>
                  </a:cubicBezTo>
                  <a:cubicBezTo>
                    <a:pt x="792" y="196"/>
                    <a:pt x="792" y="196"/>
                    <a:pt x="792" y="196"/>
                  </a:cubicBezTo>
                  <a:cubicBezTo>
                    <a:pt x="807" y="153"/>
                    <a:pt x="807" y="153"/>
                    <a:pt x="807" y="153"/>
                  </a:cubicBezTo>
                  <a:lnTo>
                    <a:pt x="814" y="152"/>
                  </a:lnTo>
                  <a:close/>
                  <a:moveTo>
                    <a:pt x="804" y="201"/>
                  </a:moveTo>
                  <a:cubicBezTo>
                    <a:pt x="790" y="230"/>
                    <a:pt x="774" y="263"/>
                    <a:pt x="758" y="296"/>
                  </a:cubicBezTo>
                  <a:cubicBezTo>
                    <a:pt x="790" y="202"/>
                    <a:pt x="790" y="202"/>
                    <a:pt x="790" y="202"/>
                  </a:cubicBezTo>
                  <a:lnTo>
                    <a:pt x="804" y="201"/>
                  </a:lnTo>
                  <a:close/>
                  <a:moveTo>
                    <a:pt x="747" y="319"/>
                  </a:moveTo>
                  <a:cubicBezTo>
                    <a:pt x="745" y="322"/>
                    <a:pt x="743" y="325"/>
                    <a:pt x="742" y="328"/>
                  </a:cubicBezTo>
                  <a:cubicBezTo>
                    <a:pt x="732" y="328"/>
                    <a:pt x="732" y="328"/>
                    <a:pt x="732" y="328"/>
                  </a:cubicBezTo>
                  <a:cubicBezTo>
                    <a:pt x="732" y="327"/>
                    <a:pt x="732" y="327"/>
                    <a:pt x="732" y="327"/>
                  </a:cubicBezTo>
                  <a:cubicBezTo>
                    <a:pt x="719" y="326"/>
                    <a:pt x="719" y="326"/>
                    <a:pt x="719" y="326"/>
                  </a:cubicBezTo>
                  <a:cubicBezTo>
                    <a:pt x="759" y="205"/>
                    <a:pt x="759" y="205"/>
                    <a:pt x="759" y="205"/>
                  </a:cubicBezTo>
                  <a:cubicBezTo>
                    <a:pt x="786" y="203"/>
                    <a:pt x="786" y="203"/>
                    <a:pt x="786" y="203"/>
                  </a:cubicBezTo>
                  <a:lnTo>
                    <a:pt x="747" y="319"/>
                  </a:lnTo>
                  <a:close/>
                  <a:moveTo>
                    <a:pt x="755" y="205"/>
                  </a:moveTo>
                  <a:cubicBezTo>
                    <a:pt x="715" y="326"/>
                    <a:pt x="715" y="326"/>
                    <a:pt x="715" y="326"/>
                  </a:cubicBezTo>
                  <a:cubicBezTo>
                    <a:pt x="689" y="326"/>
                    <a:pt x="689" y="326"/>
                    <a:pt x="689" y="326"/>
                  </a:cubicBezTo>
                  <a:cubicBezTo>
                    <a:pt x="726" y="207"/>
                    <a:pt x="726" y="207"/>
                    <a:pt x="726" y="207"/>
                  </a:cubicBezTo>
                  <a:lnTo>
                    <a:pt x="755" y="205"/>
                  </a:lnTo>
                  <a:close/>
                  <a:moveTo>
                    <a:pt x="685" y="326"/>
                  </a:moveTo>
                  <a:cubicBezTo>
                    <a:pt x="660" y="326"/>
                    <a:pt x="660" y="326"/>
                    <a:pt x="660" y="326"/>
                  </a:cubicBezTo>
                  <a:cubicBezTo>
                    <a:pt x="695" y="210"/>
                    <a:pt x="695" y="210"/>
                    <a:pt x="695" y="210"/>
                  </a:cubicBezTo>
                  <a:cubicBezTo>
                    <a:pt x="723" y="208"/>
                    <a:pt x="723" y="208"/>
                    <a:pt x="723" y="208"/>
                  </a:cubicBezTo>
                  <a:lnTo>
                    <a:pt x="685" y="326"/>
                  </a:lnTo>
                  <a:close/>
                  <a:moveTo>
                    <a:pt x="691" y="210"/>
                  </a:moveTo>
                  <a:cubicBezTo>
                    <a:pt x="656" y="326"/>
                    <a:pt x="656" y="326"/>
                    <a:pt x="656" y="326"/>
                  </a:cubicBezTo>
                  <a:cubicBezTo>
                    <a:pt x="631" y="326"/>
                    <a:pt x="631" y="326"/>
                    <a:pt x="631" y="326"/>
                  </a:cubicBezTo>
                  <a:cubicBezTo>
                    <a:pt x="665" y="212"/>
                    <a:pt x="665" y="212"/>
                    <a:pt x="665" y="212"/>
                  </a:cubicBezTo>
                  <a:lnTo>
                    <a:pt x="691" y="210"/>
                  </a:lnTo>
                  <a:close/>
                  <a:moveTo>
                    <a:pt x="628" y="326"/>
                  </a:moveTo>
                  <a:cubicBezTo>
                    <a:pt x="601" y="326"/>
                    <a:pt x="601" y="326"/>
                    <a:pt x="601" y="326"/>
                  </a:cubicBezTo>
                  <a:cubicBezTo>
                    <a:pt x="633" y="214"/>
                    <a:pt x="633" y="214"/>
                    <a:pt x="633" y="214"/>
                  </a:cubicBezTo>
                  <a:cubicBezTo>
                    <a:pt x="662" y="212"/>
                    <a:pt x="662" y="212"/>
                    <a:pt x="662" y="212"/>
                  </a:cubicBezTo>
                  <a:lnTo>
                    <a:pt x="628" y="326"/>
                  </a:lnTo>
                  <a:close/>
                  <a:moveTo>
                    <a:pt x="630" y="215"/>
                  </a:moveTo>
                  <a:cubicBezTo>
                    <a:pt x="598" y="326"/>
                    <a:pt x="598" y="326"/>
                    <a:pt x="598" y="326"/>
                  </a:cubicBezTo>
                  <a:cubicBezTo>
                    <a:pt x="572" y="326"/>
                    <a:pt x="572" y="326"/>
                    <a:pt x="572" y="326"/>
                  </a:cubicBezTo>
                  <a:cubicBezTo>
                    <a:pt x="602" y="217"/>
                    <a:pt x="602" y="217"/>
                    <a:pt x="602" y="217"/>
                  </a:cubicBezTo>
                  <a:lnTo>
                    <a:pt x="630" y="215"/>
                  </a:lnTo>
                  <a:close/>
                  <a:moveTo>
                    <a:pt x="569" y="326"/>
                  </a:moveTo>
                  <a:cubicBezTo>
                    <a:pt x="544" y="326"/>
                    <a:pt x="544" y="326"/>
                    <a:pt x="544" y="326"/>
                  </a:cubicBezTo>
                  <a:cubicBezTo>
                    <a:pt x="573" y="219"/>
                    <a:pt x="573" y="219"/>
                    <a:pt x="573" y="219"/>
                  </a:cubicBezTo>
                  <a:cubicBezTo>
                    <a:pt x="598" y="217"/>
                    <a:pt x="598" y="217"/>
                    <a:pt x="598" y="217"/>
                  </a:cubicBezTo>
                  <a:lnTo>
                    <a:pt x="569" y="326"/>
                  </a:lnTo>
                  <a:close/>
                  <a:moveTo>
                    <a:pt x="569" y="219"/>
                  </a:moveTo>
                  <a:cubicBezTo>
                    <a:pt x="541" y="326"/>
                    <a:pt x="541" y="326"/>
                    <a:pt x="541" y="326"/>
                  </a:cubicBezTo>
                  <a:cubicBezTo>
                    <a:pt x="515" y="326"/>
                    <a:pt x="515" y="326"/>
                    <a:pt x="515" y="326"/>
                  </a:cubicBezTo>
                  <a:cubicBezTo>
                    <a:pt x="541" y="222"/>
                    <a:pt x="541" y="222"/>
                    <a:pt x="541" y="222"/>
                  </a:cubicBezTo>
                  <a:lnTo>
                    <a:pt x="569" y="219"/>
                  </a:lnTo>
                  <a:close/>
                  <a:moveTo>
                    <a:pt x="512" y="326"/>
                  </a:moveTo>
                  <a:cubicBezTo>
                    <a:pt x="487" y="325"/>
                    <a:pt x="487" y="325"/>
                    <a:pt x="487" y="325"/>
                  </a:cubicBezTo>
                  <a:cubicBezTo>
                    <a:pt x="511" y="224"/>
                    <a:pt x="511" y="224"/>
                    <a:pt x="511" y="224"/>
                  </a:cubicBezTo>
                  <a:cubicBezTo>
                    <a:pt x="537" y="222"/>
                    <a:pt x="537" y="222"/>
                    <a:pt x="537" y="222"/>
                  </a:cubicBezTo>
                  <a:lnTo>
                    <a:pt x="512" y="326"/>
                  </a:lnTo>
                  <a:close/>
                  <a:moveTo>
                    <a:pt x="508" y="224"/>
                  </a:moveTo>
                  <a:cubicBezTo>
                    <a:pt x="484" y="325"/>
                    <a:pt x="484" y="325"/>
                    <a:pt x="484" y="325"/>
                  </a:cubicBezTo>
                  <a:cubicBezTo>
                    <a:pt x="459" y="325"/>
                    <a:pt x="459" y="325"/>
                    <a:pt x="459" y="325"/>
                  </a:cubicBezTo>
                  <a:cubicBezTo>
                    <a:pt x="481" y="226"/>
                    <a:pt x="481" y="226"/>
                    <a:pt x="481" y="226"/>
                  </a:cubicBezTo>
                  <a:lnTo>
                    <a:pt x="508" y="224"/>
                  </a:lnTo>
                  <a:close/>
                  <a:moveTo>
                    <a:pt x="455" y="325"/>
                  </a:moveTo>
                  <a:cubicBezTo>
                    <a:pt x="429" y="325"/>
                    <a:pt x="429" y="325"/>
                    <a:pt x="429" y="325"/>
                  </a:cubicBezTo>
                  <a:cubicBezTo>
                    <a:pt x="450" y="229"/>
                    <a:pt x="450" y="229"/>
                    <a:pt x="450" y="229"/>
                  </a:cubicBezTo>
                  <a:cubicBezTo>
                    <a:pt x="478" y="226"/>
                    <a:pt x="478" y="226"/>
                    <a:pt x="478" y="226"/>
                  </a:cubicBezTo>
                  <a:lnTo>
                    <a:pt x="455" y="325"/>
                  </a:lnTo>
                  <a:close/>
                  <a:moveTo>
                    <a:pt x="446" y="229"/>
                  </a:moveTo>
                  <a:cubicBezTo>
                    <a:pt x="426" y="325"/>
                    <a:pt x="426" y="325"/>
                    <a:pt x="426" y="325"/>
                  </a:cubicBezTo>
                  <a:cubicBezTo>
                    <a:pt x="400" y="325"/>
                    <a:pt x="400" y="325"/>
                    <a:pt x="400" y="325"/>
                  </a:cubicBezTo>
                  <a:cubicBezTo>
                    <a:pt x="419" y="231"/>
                    <a:pt x="419" y="231"/>
                    <a:pt x="419" y="231"/>
                  </a:cubicBezTo>
                  <a:lnTo>
                    <a:pt x="446" y="229"/>
                  </a:lnTo>
                  <a:close/>
                  <a:moveTo>
                    <a:pt x="397" y="325"/>
                  </a:moveTo>
                  <a:cubicBezTo>
                    <a:pt x="372" y="325"/>
                    <a:pt x="372" y="325"/>
                    <a:pt x="372" y="325"/>
                  </a:cubicBezTo>
                  <a:cubicBezTo>
                    <a:pt x="389" y="233"/>
                    <a:pt x="389" y="233"/>
                    <a:pt x="389" y="233"/>
                  </a:cubicBezTo>
                  <a:cubicBezTo>
                    <a:pt x="415" y="231"/>
                    <a:pt x="415" y="231"/>
                    <a:pt x="415" y="231"/>
                  </a:cubicBezTo>
                  <a:lnTo>
                    <a:pt x="397" y="325"/>
                  </a:lnTo>
                  <a:close/>
                  <a:moveTo>
                    <a:pt x="386" y="233"/>
                  </a:moveTo>
                  <a:cubicBezTo>
                    <a:pt x="368" y="325"/>
                    <a:pt x="368" y="325"/>
                    <a:pt x="368" y="325"/>
                  </a:cubicBezTo>
                  <a:cubicBezTo>
                    <a:pt x="342" y="325"/>
                    <a:pt x="342" y="325"/>
                    <a:pt x="342" y="325"/>
                  </a:cubicBezTo>
                  <a:cubicBezTo>
                    <a:pt x="358" y="236"/>
                    <a:pt x="358" y="236"/>
                    <a:pt x="358" y="236"/>
                  </a:cubicBezTo>
                  <a:lnTo>
                    <a:pt x="386" y="233"/>
                  </a:lnTo>
                  <a:close/>
                  <a:moveTo>
                    <a:pt x="339" y="325"/>
                  </a:moveTo>
                  <a:cubicBezTo>
                    <a:pt x="314" y="325"/>
                    <a:pt x="314" y="325"/>
                    <a:pt x="314" y="325"/>
                  </a:cubicBezTo>
                  <a:cubicBezTo>
                    <a:pt x="328" y="238"/>
                    <a:pt x="328" y="238"/>
                    <a:pt x="328" y="238"/>
                  </a:cubicBezTo>
                  <a:cubicBezTo>
                    <a:pt x="354" y="236"/>
                    <a:pt x="354" y="236"/>
                    <a:pt x="354" y="236"/>
                  </a:cubicBezTo>
                  <a:lnTo>
                    <a:pt x="339" y="325"/>
                  </a:lnTo>
                  <a:close/>
                  <a:moveTo>
                    <a:pt x="325" y="238"/>
                  </a:moveTo>
                  <a:cubicBezTo>
                    <a:pt x="311" y="325"/>
                    <a:pt x="311" y="325"/>
                    <a:pt x="311" y="325"/>
                  </a:cubicBezTo>
                  <a:cubicBezTo>
                    <a:pt x="285" y="325"/>
                    <a:pt x="285" y="325"/>
                    <a:pt x="285" y="325"/>
                  </a:cubicBezTo>
                  <a:cubicBezTo>
                    <a:pt x="297" y="240"/>
                    <a:pt x="297" y="240"/>
                    <a:pt x="297" y="240"/>
                  </a:cubicBezTo>
                  <a:lnTo>
                    <a:pt x="325" y="238"/>
                  </a:lnTo>
                  <a:close/>
                  <a:moveTo>
                    <a:pt x="282" y="325"/>
                  </a:moveTo>
                  <a:cubicBezTo>
                    <a:pt x="255" y="324"/>
                    <a:pt x="255" y="324"/>
                    <a:pt x="255" y="324"/>
                  </a:cubicBezTo>
                  <a:cubicBezTo>
                    <a:pt x="266" y="243"/>
                    <a:pt x="266" y="243"/>
                    <a:pt x="266" y="243"/>
                  </a:cubicBezTo>
                  <a:cubicBezTo>
                    <a:pt x="294" y="241"/>
                    <a:pt x="294" y="241"/>
                    <a:pt x="294" y="241"/>
                  </a:cubicBezTo>
                  <a:lnTo>
                    <a:pt x="282" y="325"/>
                  </a:lnTo>
                  <a:close/>
                  <a:moveTo>
                    <a:pt x="262" y="243"/>
                  </a:moveTo>
                  <a:cubicBezTo>
                    <a:pt x="252" y="324"/>
                    <a:pt x="252" y="324"/>
                    <a:pt x="252" y="324"/>
                  </a:cubicBezTo>
                  <a:cubicBezTo>
                    <a:pt x="228" y="324"/>
                    <a:pt x="228" y="324"/>
                    <a:pt x="228" y="324"/>
                  </a:cubicBezTo>
                  <a:cubicBezTo>
                    <a:pt x="237" y="245"/>
                    <a:pt x="237" y="245"/>
                    <a:pt x="237" y="245"/>
                  </a:cubicBezTo>
                  <a:lnTo>
                    <a:pt x="262" y="243"/>
                  </a:lnTo>
                  <a:close/>
                  <a:moveTo>
                    <a:pt x="224" y="324"/>
                  </a:moveTo>
                  <a:cubicBezTo>
                    <a:pt x="199" y="324"/>
                    <a:pt x="199" y="324"/>
                    <a:pt x="199" y="324"/>
                  </a:cubicBezTo>
                  <a:cubicBezTo>
                    <a:pt x="206" y="247"/>
                    <a:pt x="206" y="247"/>
                    <a:pt x="206" y="247"/>
                  </a:cubicBezTo>
                  <a:cubicBezTo>
                    <a:pt x="234" y="245"/>
                    <a:pt x="234" y="245"/>
                    <a:pt x="234" y="245"/>
                  </a:cubicBezTo>
                  <a:lnTo>
                    <a:pt x="224" y="324"/>
                  </a:lnTo>
                  <a:close/>
                  <a:moveTo>
                    <a:pt x="203" y="248"/>
                  </a:moveTo>
                  <a:cubicBezTo>
                    <a:pt x="195" y="324"/>
                    <a:pt x="195" y="324"/>
                    <a:pt x="195" y="324"/>
                  </a:cubicBezTo>
                  <a:cubicBezTo>
                    <a:pt x="170" y="324"/>
                    <a:pt x="170" y="324"/>
                    <a:pt x="170" y="324"/>
                  </a:cubicBezTo>
                  <a:cubicBezTo>
                    <a:pt x="176" y="250"/>
                    <a:pt x="176" y="250"/>
                    <a:pt x="176" y="250"/>
                  </a:cubicBezTo>
                  <a:lnTo>
                    <a:pt x="203" y="248"/>
                  </a:lnTo>
                  <a:close/>
                  <a:moveTo>
                    <a:pt x="167" y="324"/>
                  </a:moveTo>
                  <a:cubicBezTo>
                    <a:pt x="164" y="324"/>
                    <a:pt x="164" y="324"/>
                    <a:pt x="164" y="324"/>
                  </a:cubicBezTo>
                  <a:cubicBezTo>
                    <a:pt x="164" y="327"/>
                    <a:pt x="164" y="327"/>
                    <a:pt x="164" y="327"/>
                  </a:cubicBezTo>
                  <a:cubicBezTo>
                    <a:pt x="141" y="327"/>
                    <a:pt x="141" y="327"/>
                    <a:pt x="141" y="327"/>
                  </a:cubicBezTo>
                  <a:cubicBezTo>
                    <a:pt x="146" y="252"/>
                    <a:pt x="146" y="252"/>
                    <a:pt x="146" y="252"/>
                  </a:cubicBezTo>
                  <a:cubicBezTo>
                    <a:pt x="173" y="250"/>
                    <a:pt x="173" y="250"/>
                    <a:pt x="173" y="250"/>
                  </a:cubicBezTo>
                  <a:lnTo>
                    <a:pt x="167" y="324"/>
                  </a:lnTo>
                  <a:close/>
                  <a:moveTo>
                    <a:pt x="145" y="212"/>
                  </a:moveTo>
                  <a:cubicBezTo>
                    <a:pt x="143" y="246"/>
                    <a:pt x="143" y="246"/>
                    <a:pt x="143" y="246"/>
                  </a:cubicBezTo>
                  <a:cubicBezTo>
                    <a:pt x="116" y="248"/>
                    <a:pt x="116" y="248"/>
                    <a:pt x="116" y="248"/>
                  </a:cubicBezTo>
                  <a:cubicBezTo>
                    <a:pt x="118" y="214"/>
                    <a:pt x="118" y="214"/>
                    <a:pt x="118" y="214"/>
                  </a:cubicBezTo>
                  <a:lnTo>
                    <a:pt x="145" y="212"/>
                  </a:lnTo>
                  <a:close/>
                  <a:moveTo>
                    <a:pt x="143" y="252"/>
                  </a:moveTo>
                  <a:cubicBezTo>
                    <a:pt x="138" y="327"/>
                    <a:pt x="138" y="327"/>
                    <a:pt x="138" y="327"/>
                  </a:cubicBezTo>
                  <a:cubicBezTo>
                    <a:pt x="113" y="326"/>
                    <a:pt x="113" y="326"/>
                    <a:pt x="113" y="326"/>
                  </a:cubicBezTo>
                  <a:cubicBezTo>
                    <a:pt x="116" y="254"/>
                    <a:pt x="116" y="254"/>
                    <a:pt x="116" y="254"/>
                  </a:cubicBezTo>
                  <a:lnTo>
                    <a:pt x="143" y="252"/>
                  </a:lnTo>
                  <a:close/>
                  <a:moveTo>
                    <a:pt x="109" y="326"/>
                  </a:moveTo>
                  <a:cubicBezTo>
                    <a:pt x="85" y="326"/>
                    <a:pt x="85" y="326"/>
                    <a:pt x="85" y="326"/>
                  </a:cubicBezTo>
                  <a:cubicBezTo>
                    <a:pt x="87" y="256"/>
                    <a:pt x="87" y="256"/>
                    <a:pt x="87" y="256"/>
                  </a:cubicBezTo>
                  <a:cubicBezTo>
                    <a:pt x="113" y="254"/>
                    <a:pt x="113" y="254"/>
                    <a:pt x="113" y="254"/>
                  </a:cubicBezTo>
                  <a:lnTo>
                    <a:pt x="109" y="326"/>
                  </a:lnTo>
                  <a:close/>
                  <a:moveTo>
                    <a:pt x="109" y="333"/>
                  </a:moveTo>
                  <a:cubicBezTo>
                    <a:pt x="103" y="446"/>
                    <a:pt x="103" y="446"/>
                    <a:pt x="103" y="446"/>
                  </a:cubicBezTo>
                  <a:cubicBezTo>
                    <a:pt x="81" y="444"/>
                    <a:pt x="81" y="444"/>
                    <a:pt x="81" y="444"/>
                  </a:cubicBezTo>
                  <a:cubicBezTo>
                    <a:pt x="85" y="333"/>
                    <a:pt x="85" y="333"/>
                    <a:pt x="85" y="333"/>
                  </a:cubicBezTo>
                  <a:lnTo>
                    <a:pt x="109" y="333"/>
                  </a:lnTo>
                  <a:close/>
                  <a:moveTo>
                    <a:pt x="82" y="326"/>
                  </a:moveTo>
                  <a:cubicBezTo>
                    <a:pt x="53" y="326"/>
                    <a:pt x="53" y="326"/>
                    <a:pt x="53" y="326"/>
                  </a:cubicBezTo>
                  <a:cubicBezTo>
                    <a:pt x="53" y="259"/>
                    <a:pt x="53" y="259"/>
                    <a:pt x="53" y="259"/>
                  </a:cubicBezTo>
                  <a:cubicBezTo>
                    <a:pt x="84" y="257"/>
                    <a:pt x="84" y="257"/>
                    <a:pt x="84" y="257"/>
                  </a:cubicBezTo>
                  <a:lnTo>
                    <a:pt x="82" y="326"/>
                  </a:lnTo>
                  <a:close/>
                  <a:moveTo>
                    <a:pt x="54" y="443"/>
                  </a:moveTo>
                  <a:cubicBezTo>
                    <a:pt x="53" y="333"/>
                    <a:pt x="53" y="333"/>
                    <a:pt x="53" y="333"/>
                  </a:cubicBezTo>
                  <a:cubicBezTo>
                    <a:pt x="82" y="333"/>
                    <a:pt x="82" y="333"/>
                    <a:pt x="82" y="333"/>
                  </a:cubicBezTo>
                  <a:cubicBezTo>
                    <a:pt x="78" y="444"/>
                    <a:pt x="78" y="444"/>
                    <a:pt x="78" y="444"/>
                  </a:cubicBezTo>
                  <a:lnTo>
                    <a:pt x="54" y="443"/>
                  </a:lnTo>
                  <a:close/>
                  <a:moveTo>
                    <a:pt x="78" y="451"/>
                  </a:moveTo>
                  <a:cubicBezTo>
                    <a:pt x="75" y="540"/>
                    <a:pt x="75" y="540"/>
                    <a:pt x="75" y="540"/>
                  </a:cubicBezTo>
                  <a:cubicBezTo>
                    <a:pt x="55" y="537"/>
                    <a:pt x="55" y="537"/>
                    <a:pt x="55" y="537"/>
                  </a:cubicBezTo>
                  <a:cubicBezTo>
                    <a:pt x="54" y="449"/>
                    <a:pt x="54" y="449"/>
                    <a:pt x="54" y="449"/>
                  </a:cubicBezTo>
                  <a:lnTo>
                    <a:pt x="78" y="451"/>
                  </a:lnTo>
                  <a:close/>
                  <a:moveTo>
                    <a:pt x="81" y="451"/>
                  </a:moveTo>
                  <a:cubicBezTo>
                    <a:pt x="103" y="452"/>
                    <a:pt x="103" y="452"/>
                    <a:pt x="103" y="452"/>
                  </a:cubicBezTo>
                  <a:cubicBezTo>
                    <a:pt x="99" y="542"/>
                    <a:pt x="99" y="542"/>
                    <a:pt x="99" y="542"/>
                  </a:cubicBezTo>
                  <a:cubicBezTo>
                    <a:pt x="78" y="540"/>
                    <a:pt x="78" y="540"/>
                    <a:pt x="78" y="540"/>
                  </a:cubicBezTo>
                  <a:lnTo>
                    <a:pt x="81" y="451"/>
                  </a:lnTo>
                  <a:close/>
                  <a:moveTo>
                    <a:pt x="106" y="453"/>
                  </a:moveTo>
                  <a:cubicBezTo>
                    <a:pt x="130" y="454"/>
                    <a:pt x="130" y="454"/>
                    <a:pt x="130" y="454"/>
                  </a:cubicBezTo>
                  <a:cubicBezTo>
                    <a:pt x="124" y="546"/>
                    <a:pt x="124" y="546"/>
                    <a:pt x="124" y="546"/>
                  </a:cubicBezTo>
                  <a:cubicBezTo>
                    <a:pt x="102" y="543"/>
                    <a:pt x="102" y="543"/>
                    <a:pt x="102" y="543"/>
                  </a:cubicBezTo>
                  <a:lnTo>
                    <a:pt x="106" y="453"/>
                  </a:lnTo>
                  <a:close/>
                  <a:moveTo>
                    <a:pt x="133" y="454"/>
                  </a:moveTo>
                  <a:cubicBezTo>
                    <a:pt x="156" y="456"/>
                    <a:pt x="156" y="456"/>
                    <a:pt x="156" y="456"/>
                  </a:cubicBezTo>
                  <a:cubicBezTo>
                    <a:pt x="149" y="548"/>
                    <a:pt x="149" y="548"/>
                    <a:pt x="149" y="548"/>
                  </a:cubicBezTo>
                  <a:cubicBezTo>
                    <a:pt x="128" y="546"/>
                    <a:pt x="128" y="546"/>
                    <a:pt x="128" y="546"/>
                  </a:cubicBezTo>
                  <a:lnTo>
                    <a:pt x="133" y="454"/>
                  </a:lnTo>
                  <a:close/>
                  <a:moveTo>
                    <a:pt x="160" y="456"/>
                  </a:moveTo>
                  <a:cubicBezTo>
                    <a:pt x="182" y="458"/>
                    <a:pt x="182" y="458"/>
                    <a:pt x="182" y="458"/>
                  </a:cubicBezTo>
                  <a:cubicBezTo>
                    <a:pt x="173" y="551"/>
                    <a:pt x="173" y="551"/>
                    <a:pt x="173" y="551"/>
                  </a:cubicBezTo>
                  <a:cubicBezTo>
                    <a:pt x="152" y="549"/>
                    <a:pt x="152" y="549"/>
                    <a:pt x="152" y="549"/>
                  </a:cubicBezTo>
                  <a:lnTo>
                    <a:pt x="160" y="456"/>
                  </a:lnTo>
                  <a:close/>
                  <a:moveTo>
                    <a:pt x="212" y="460"/>
                  </a:moveTo>
                  <a:cubicBezTo>
                    <a:pt x="235" y="461"/>
                    <a:pt x="235" y="461"/>
                    <a:pt x="235" y="461"/>
                  </a:cubicBezTo>
                  <a:cubicBezTo>
                    <a:pt x="222" y="557"/>
                    <a:pt x="222" y="557"/>
                    <a:pt x="222" y="557"/>
                  </a:cubicBezTo>
                  <a:cubicBezTo>
                    <a:pt x="201" y="555"/>
                    <a:pt x="201" y="555"/>
                    <a:pt x="201" y="555"/>
                  </a:cubicBezTo>
                  <a:lnTo>
                    <a:pt x="212" y="460"/>
                  </a:lnTo>
                  <a:close/>
                  <a:moveTo>
                    <a:pt x="238" y="461"/>
                  </a:moveTo>
                  <a:cubicBezTo>
                    <a:pt x="262" y="463"/>
                    <a:pt x="262" y="463"/>
                    <a:pt x="262" y="463"/>
                  </a:cubicBezTo>
                  <a:cubicBezTo>
                    <a:pt x="248" y="560"/>
                    <a:pt x="248" y="560"/>
                    <a:pt x="248" y="560"/>
                  </a:cubicBezTo>
                  <a:cubicBezTo>
                    <a:pt x="226" y="558"/>
                    <a:pt x="226" y="558"/>
                    <a:pt x="226" y="558"/>
                  </a:cubicBezTo>
                  <a:lnTo>
                    <a:pt x="238" y="461"/>
                  </a:lnTo>
                  <a:close/>
                  <a:moveTo>
                    <a:pt x="265" y="463"/>
                  </a:moveTo>
                  <a:cubicBezTo>
                    <a:pt x="289" y="465"/>
                    <a:pt x="289" y="465"/>
                    <a:pt x="289" y="465"/>
                  </a:cubicBezTo>
                  <a:cubicBezTo>
                    <a:pt x="274" y="563"/>
                    <a:pt x="274" y="563"/>
                    <a:pt x="274" y="563"/>
                  </a:cubicBezTo>
                  <a:cubicBezTo>
                    <a:pt x="251" y="561"/>
                    <a:pt x="251" y="561"/>
                    <a:pt x="251" y="561"/>
                  </a:cubicBezTo>
                  <a:lnTo>
                    <a:pt x="265" y="463"/>
                  </a:lnTo>
                  <a:close/>
                  <a:moveTo>
                    <a:pt x="292" y="465"/>
                  </a:moveTo>
                  <a:cubicBezTo>
                    <a:pt x="314" y="466"/>
                    <a:pt x="314" y="466"/>
                    <a:pt x="314" y="466"/>
                  </a:cubicBezTo>
                  <a:cubicBezTo>
                    <a:pt x="297" y="566"/>
                    <a:pt x="297" y="566"/>
                    <a:pt x="297" y="566"/>
                  </a:cubicBezTo>
                  <a:cubicBezTo>
                    <a:pt x="277" y="564"/>
                    <a:pt x="277" y="564"/>
                    <a:pt x="277" y="564"/>
                  </a:cubicBezTo>
                  <a:lnTo>
                    <a:pt x="292" y="465"/>
                  </a:lnTo>
                  <a:close/>
                  <a:moveTo>
                    <a:pt x="318" y="467"/>
                  </a:moveTo>
                  <a:cubicBezTo>
                    <a:pt x="342" y="468"/>
                    <a:pt x="342" y="468"/>
                    <a:pt x="342" y="468"/>
                  </a:cubicBezTo>
                  <a:cubicBezTo>
                    <a:pt x="323" y="569"/>
                    <a:pt x="323" y="569"/>
                    <a:pt x="323" y="569"/>
                  </a:cubicBezTo>
                  <a:cubicBezTo>
                    <a:pt x="300" y="567"/>
                    <a:pt x="300" y="567"/>
                    <a:pt x="300" y="567"/>
                  </a:cubicBezTo>
                  <a:lnTo>
                    <a:pt x="318" y="467"/>
                  </a:lnTo>
                  <a:close/>
                  <a:moveTo>
                    <a:pt x="345" y="468"/>
                  </a:moveTo>
                  <a:cubicBezTo>
                    <a:pt x="368" y="470"/>
                    <a:pt x="368" y="470"/>
                    <a:pt x="368" y="470"/>
                  </a:cubicBezTo>
                  <a:cubicBezTo>
                    <a:pt x="348" y="572"/>
                    <a:pt x="348" y="572"/>
                    <a:pt x="348" y="572"/>
                  </a:cubicBezTo>
                  <a:cubicBezTo>
                    <a:pt x="326" y="570"/>
                    <a:pt x="326" y="570"/>
                    <a:pt x="326" y="570"/>
                  </a:cubicBezTo>
                  <a:lnTo>
                    <a:pt x="345" y="468"/>
                  </a:lnTo>
                  <a:close/>
                  <a:moveTo>
                    <a:pt x="372" y="470"/>
                  </a:moveTo>
                  <a:cubicBezTo>
                    <a:pt x="395" y="472"/>
                    <a:pt x="395" y="472"/>
                    <a:pt x="395" y="472"/>
                  </a:cubicBezTo>
                  <a:cubicBezTo>
                    <a:pt x="373" y="575"/>
                    <a:pt x="373" y="575"/>
                    <a:pt x="373" y="575"/>
                  </a:cubicBezTo>
                  <a:cubicBezTo>
                    <a:pt x="351" y="573"/>
                    <a:pt x="351" y="573"/>
                    <a:pt x="351" y="573"/>
                  </a:cubicBezTo>
                  <a:lnTo>
                    <a:pt x="372" y="470"/>
                  </a:lnTo>
                  <a:close/>
                  <a:moveTo>
                    <a:pt x="398" y="472"/>
                  </a:moveTo>
                  <a:cubicBezTo>
                    <a:pt x="422" y="473"/>
                    <a:pt x="422" y="473"/>
                    <a:pt x="422" y="473"/>
                  </a:cubicBezTo>
                  <a:cubicBezTo>
                    <a:pt x="398" y="578"/>
                    <a:pt x="398" y="578"/>
                    <a:pt x="398" y="578"/>
                  </a:cubicBezTo>
                  <a:cubicBezTo>
                    <a:pt x="376" y="576"/>
                    <a:pt x="376" y="576"/>
                    <a:pt x="376" y="576"/>
                  </a:cubicBezTo>
                  <a:lnTo>
                    <a:pt x="398" y="472"/>
                  </a:lnTo>
                  <a:close/>
                  <a:moveTo>
                    <a:pt x="425" y="474"/>
                  </a:moveTo>
                  <a:cubicBezTo>
                    <a:pt x="449" y="475"/>
                    <a:pt x="449" y="475"/>
                    <a:pt x="449" y="475"/>
                  </a:cubicBezTo>
                  <a:cubicBezTo>
                    <a:pt x="424" y="581"/>
                    <a:pt x="424" y="581"/>
                    <a:pt x="424" y="581"/>
                  </a:cubicBezTo>
                  <a:cubicBezTo>
                    <a:pt x="402" y="579"/>
                    <a:pt x="402" y="579"/>
                    <a:pt x="402" y="579"/>
                  </a:cubicBezTo>
                  <a:lnTo>
                    <a:pt x="425" y="474"/>
                  </a:lnTo>
                  <a:close/>
                  <a:moveTo>
                    <a:pt x="452" y="475"/>
                  </a:moveTo>
                  <a:cubicBezTo>
                    <a:pt x="474" y="477"/>
                    <a:pt x="474" y="477"/>
                    <a:pt x="474" y="477"/>
                  </a:cubicBezTo>
                  <a:cubicBezTo>
                    <a:pt x="447" y="584"/>
                    <a:pt x="447" y="584"/>
                    <a:pt x="447" y="584"/>
                  </a:cubicBezTo>
                  <a:cubicBezTo>
                    <a:pt x="427" y="582"/>
                    <a:pt x="427" y="582"/>
                    <a:pt x="427" y="582"/>
                  </a:cubicBezTo>
                  <a:lnTo>
                    <a:pt x="452" y="475"/>
                  </a:lnTo>
                  <a:close/>
                  <a:moveTo>
                    <a:pt x="499" y="597"/>
                  </a:moveTo>
                  <a:cubicBezTo>
                    <a:pt x="520" y="600"/>
                    <a:pt x="520" y="600"/>
                    <a:pt x="520" y="600"/>
                  </a:cubicBezTo>
                  <a:cubicBezTo>
                    <a:pt x="519" y="601"/>
                    <a:pt x="519" y="601"/>
                    <a:pt x="519" y="601"/>
                  </a:cubicBezTo>
                  <a:cubicBezTo>
                    <a:pt x="512" y="600"/>
                    <a:pt x="505" y="600"/>
                    <a:pt x="499" y="599"/>
                  </a:cubicBezTo>
                  <a:lnTo>
                    <a:pt x="499" y="597"/>
                  </a:lnTo>
                  <a:close/>
                  <a:moveTo>
                    <a:pt x="548" y="603"/>
                  </a:moveTo>
                  <a:cubicBezTo>
                    <a:pt x="571" y="606"/>
                    <a:pt x="571" y="606"/>
                    <a:pt x="571" y="606"/>
                  </a:cubicBezTo>
                  <a:cubicBezTo>
                    <a:pt x="571" y="607"/>
                    <a:pt x="571" y="607"/>
                    <a:pt x="571" y="607"/>
                  </a:cubicBezTo>
                  <a:cubicBezTo>
                    <a:pt x="563" y="606"/>
                    <a:pt x="555" y="605"/>
                    <a:pt x="548" y="604"/>
                  </a:cubicBezTo>
                  <a:lnTo>
                    <a:pt x="548" y="603"/>
                  </a:lnTo>
                  <a:close/>
                  <a:moveTo>
                    <a:pt x="599" y="609"/>
                  </a:moveTo>
                  <a:cubicBezTo>
                    <a:pt x="605" y="610"/>
                    <a:pt x="605" y="610"/>
                    <a:pt x="605" y="610"/>
                  </a:cubicBezTo>
                  <a:cubicBezTo>
                    <a:pt x="606" y="610"/>
                    <a:pt x="606" y="611"/>
                    <a:pt x="607" y="611"/>
                  </a:cubicBezTo>
                  <a:cubicBezTo>
                    <a:pt x="607" y="611"/>
                    <a:pt x="608" y="611"/>
                    <a:pt x="608" y="612"/>
                  </a:cubicBezTo>
                  <a:cubicBezTo>
                    <a:pt x="605" y="611"/>
                    <a:pt x="602" y="611"/>
                    <a:pt x="599" y="610"/>
                  </a:cubicBezTo>
                  <a:lnTo>
                    <a:pt x="599" y="609"/>
                  </a:lnTo>
                  <a:close/>
                  <a:moveTo>
                    <a:pt x="612" y="611"/>
                  </a:moveTo>
                  <a:cubicBezTo>
                    <a:pt x="621" y="612"/>
                    <a:pt x="621" y="612"/>
                    <a:pt x="621" y="612"/>
                  </a:cubicBezTo>
                  <a:cubicBezTo>
                    <a:pt x="620" y="613"/>
                    <a:pt x="620" y="613"/>
                    <a:pt x="620" y="613"/>
                  </a:cubicBezTo>
                  <a:cubicBezTo>
                    <a:pt x="617" y="613"/>
                    <a:pt x="613" y="612"/>
                    <a:pt x="609" y="612"/>
                  </a:cubicBezTo>
                  <a:cubicBezTo>
                    <a:pt x="610" y="612"/>
                    <a:pt x="611" y="611"/>
                    <a:pt x="612" y="611"/>
                  </a:cubicBezTo>
                  <a:close/>
                  <a:moveTo>
                    <a:pt x="649" y="615"/>
                  </a:moveTo>
                  <a:cubicBezTo>
                    <a:pt x="667" y="617"/>
                    <a:pt x="667" y="617"/>
                    <a:pt x="667" y="617"/>
                  </a:cubicBezTo>
                  <a:cubicBezTo>
                    <a:pt x="666" y="619"/>
                    <a:pt x="666" y="619"/>
                    <a:pt x="666" y="619"/>
                  </a:cubicBezTo>
                  <a:cubicBezTo>
                    <a:pt x="661" y="618"/>
                    <a:pt x="655" y="617"/>
                    <a:pt x="648" y="616"/>
                  </a:cubicBezTo>
                  <a:lnTo>
                    <a:pt x="649" y="615"/>
                  </a:lnTo>
                  <a:close/>
                  <a:moveTo>
                    <a:pt x="651" y="609"/>
                  </a:moveTo>
                  <a:cubicBezTo>
                    <a:pt x="691" y="491"/>
                    <a:pt x="691" y="491"/>
                    <a:pt x="691" y="491"/>
                  </a:cubicBezTo>
                  <a:cubicBezTo>
                    <a:pt x="712" y="492"/>
                    <a:pt x="712" y="492"/>
                    <a:pt x="712" y="492"/>
                  </a:cubicBezTo>
                  <a:cubicBezTo>
                    <a:pt x="669" y="611"/>
                    <a:pt x="669" y="611"/>
                    <a:pt x="669" y="611"/>
                  </a:cubicBezTo>
                  <a:lnTo>
                    <a:pt x="651" y="609"/>
                  </a:lnTo>
                  <a:close/>
                  <a:moveTo>
                    <a:pt x="715" y="493"/>
                  </a:moveTo>
                  <a:cubicBezTo>
                    <a:pt x="725" y="493"/>
                    <a:pt x="725" y="493"/>
                    <a:pt x="725" y="493"/>
                  </a:cubicBezTo>
                  <a:cubicBezTo>
                    <a:pt x="682" y="612"/>
                    <a:pt x="682" y="612"/>
                    <a:pt x="682" y="612"/>
                  </a:cubicBezTo>
                  <a:cubicBezTo>
                    <a:pt x="673" y="611"/>
                    <a:pt x="673" y="611"/>
                    <a:pt x="673" y="611"/>
                  </a:cubicBezTo>
                  <a:lnTo>
                    <a:pt x="715" y="493"/>
                  </a:lnTo>
                  <a:close/>
                  <a:moveTo>
                    <a:pt x="717" y="486"/>
                  </a:moveTo>
                  <a:cubicBezTo>
                    <a:pt x="771" y="335"/>
                    <a:pt x="771" y="335"/>
                    <a:pt x="771" y="335"/>
                  </a:cubicBezTo>
                  <a:cubicBezTo>
                    <a:pt x="781" y="335"/>
                    <a:pt x="781" y="335"/>
                    <a:pt x="781" y="335"/>
                  </a:cubicBezTo>
                  <a:cubicBezTo>
                    <a:pt x="727" y="487"/>
                    <a:pt x="727" y="487"/>
                    <a:pt x="727" y="487"/>
                  </a:cubicBezTo>
                  <a:lnTo>
                    <a:pt x="717" y="486"/>
                  </a:lnTo>
                  <a:close/>
                  <a:moveTo>
                    <a:pt x="774" y="328"/>
                  </a:moveTo>
                  <a:cubicBezTo>
                    <a:pt x="819" y="200"/>
                    <a:pt x="819" y="200"/>
                    <a:pt x="819" y="200"/>
                  </a:cubicBezTo>
                  <a:cubicBezTo>
                    <a:pt x="830" y="199"/>
                    <a:pt x="830" y="199"/>
                    <a:pt x="830" y="199"/>
                  </a:cubicBezTo>
                  <a:cubicBezTo>
                    <a:pt x="784" y="328"/>
                    <a:pt x="784" y="328"/>
                    <a:pt x="784" y="328"/>
                  </a:cubicBezTo>
                  <a:lnTo>
                    <a:pt x="774" y="328"/>
                  </a:lnTo>
                  <a:close/>
                  <a:moveTo>
                    <a:pt x="789" y="196"/>
                  </a:moveTo>
                  <a:cubicBezTo>
                    <a:pt x="761" y="198"/>
                    <a:pt x="761" y="198"/>
                    <a:pt x="761" y="198"/>
                  </a:cubicBezTo>
                  <a:cubicBezTo>
                    <a:pt x="775" y="156"/>
                    <a:pt x="775" y="156"/>
                    <a:pt x="775" y="156"/>
                  </a:cubicBezTo>
                  <a:cubicBezTo>
                    <a:pt x="803" y="153"/>
                    <a:pt x="803" y="153"/>
                    <a:pt x="803" y="153"/>
                  </a:cubicBezTo>
                  <a:lnTo>
                    <a:pt x="789" y="196"/>
                  </a:lnTo>
                  <a:close/>
                  <a:moveTo>
                    <a:pt x="725" y="201"/>
                  </a:moveTo>
                  <a:cubicBezTo>
                    <a:pt x="697" y="203"/>
                    <a:pt x="697" y="203"/>
                    <a:pt x="697" y="203"/>
                  </a:cubicBezTo>
                  <a:cubicBezTo>
                    <a:pt x="709" y="162"/>
                    <a:pt x="709" y="162"/>
                    <a:pt x="709" y="162"/>
                  </a:cubicBezTo>
                  <a:cubicBezTo>
                    <a:pt x="738" y="159"/>
                    <a:pt x="738" y="159"/>
                    <a:pt x="738" y="159"/>
                  </a:cubicBezTo>
                  <a:lnTo>
                    <a:pt x="725" y="201"/>
                  </a:lnTo>
                  <a:close/>
                  <a:moveTo>
                    <a:pt x="664" y="205"/>
                  </a:moveTo>
                  <a:cubicBezTo>
                    <a:pt x="635" y="208"/>
                    <a:pt x="635" y="208"/>
                    <a:pt x="635" y="208"/>
                  </a:cubicBezTo>
                  <a:cubicBezTo>
                    <a:pt x="647" y="168"/>
                    <a:pt x="647" y="168"/>
                    <a:pt x="647" y="168"/>
                  </a:cubicBezTo>
                  <a:cubicBezTo>
                    <a:pt x="676" y="165"/>
                    <a:pt x="676" y="165"/>
                    <a:pt x="676" y="165"/>
                  </a:cubicBezTo>
                  <a:lnTo>
                    <a:pt x="664" y="205"/>
                  </a:lnTo>
                  <a:close/>
                  <a:moveTo>
                    <a:pt x="600" y="210"/>
                  </a:moveTo>
                  <a:cubicBezTo>
                    <a:pt x="574" y="212"/>
                    <a:pt x="574" y="212"/>
                    <a:pt x="574" y="212"/>
                  </a:cubicBezTo>
                  <a:cubicBezTo>
                    <a:pt x="585" y="173"/>
                    <a:pt x="585" y="173"/>
                    <a:pt x="585" y="173"/>
                  </a:cubicBezTo>
                  <a:cubicBezTo>
                    <a:pt x="611" y="171"/>
                    <a:pt x="611" y="171"/>
                    <a:pt x="611" y="171"/>
                  </a:cubicBezTo>
                  <a:lnTo>
                    <a:pt x="600" y="210"/>
                  </a:lnTo>
                  <a:close/>
                  <a:moveTo>
                    <a:pt x="539" y="215"/>
                  </a:moveTo>
                  <a:cubicBezTo>
                    <a:pt x="513" y="217"/>
                    <a:pt x="513" y="217"/>
                    <a:pt x="513" y="217"/>
                  </a:cubicBezTo>
                  <a:cubicBezTo>
                    <a:pt x="522" y="179"/>
                    <a:pt x="522" y="179"/>
                    <a:pt x="522" y="179"/>
                  </a:cubicBezTo>
                  <a:cubicBezTo>
                    <a:pt x="549" y="177"/>
                    <a:pt x="549" y="177"/>
                    <a:pt x="549" y="177"/>
                  </a:cubicBezTo>
                  <a:lnTo>
                    <a:pt x="539" y="215"/>
                  </a:lnTo>
                  <a:close/>
                  <a:moveTo>
                    <a:pt x="479" y="220"/>
                  </a:moveTo>
                  <a:cubicBezTo>
                    <a:pt x="451" y="222"/>
                    <a:pt x="451" y="222"/>
                    <a:pt x="451" y="222"/>
                  </a:cubicBezTo>
                  <a:cubicBezTo>
                    <a:pt x="459" y="185"/>
                    <a:pt x="459" y="185"/>
                    <a:pt x="459" y="185"/>
                  </a:cubicBezTo>
                  <a:cubicBezTo>
                    <a:pt x="488" y="182"/>
                    <a:pt x="488" y="182"/>
                    <a:pt x="488" y="182"/>
                  </a:cubicBezTo>
                  <a:lnTo>
                    <a:pt x="479" y="220"/>
                  </a:lnTo>
                  <a:close/>
                  <a:moveTo>
                    <a:pt x="417" y="224"/>
                  </a:moveTo>
                  <a:cubicBezTo>
                    <a:pt x="390" y="227"/>
                    <a:pt x="390" y="227"/>
                    <a:pt x="390" y="227"/>
                  </a:cubicBezTo>
                  <a:cubicBezTo>
                    <a:pt x="397" y="190"/>
                    <a:pt x="397" y="190"/>
                    <a:pt x="397" y="190"/>
                  </a:cubicBezTo>
                  <a:cubicBezTo>
                    <a:pt x="424" y="188"/>
                    <a:pt x="424" y="188"/>
                    <a:pt x="424" y="188"/>
                  </a:cubicBezTo>
                  <a:lnTo>
                    <a:pt x="417" y="224"/>
                  </a:lnTo>
                  <a:close/>
                  <a:moveTo>
                    <a:pt x="356" y="229"/>
                  </a:moveTo>
                  <a:cubicBezTo>
                    <a:pt x="329" y="231"/>
                    <a:pt x="329" y="231"/>
                    <a:pt x="329" y="231"/>
                  </a:cubicBezTo>
                  <a:cubicBezTo>
                    <a:pt x="335" y="196"/>
                    <a:pt x="335" y="196"/>
                    <a:pt x="335" y="196"/>
                  </a:cubicBezTo>
                  <a:cubicBezTo>
                    <a:pt x="362" y="194"/>
                    <a:pt x="362" y="194"/>
                    <a:pt x="362" y="194"/>
                  </a:cubicBezTo>
                  <a:lnTo>
                    <a:pt x="356" y="229"/>
                  </a:lnTo>
                  <a:close/>
                  <a:moveTo>
                    <a:pt x="294" y="234"/>
                  </a:moveTo>
                  <a:cubicBezTo>
                    <a:pt x="267" y="236"/>
                    <a:pt x="267" y="236"/>
                    <a:pt x="267" y="236"/>
                  </a:cubicBezTo>
                  <a:cubicBezTo>
                    <a:pt x="271" y="202"/>
                    <a:pt x="271" y="202"/>
                    <a:pt x="271" y="202"/>
                  </a:cubicBezTo>
                  <a:cubicBezTo>
                    <a:pt x="299" y="199"/>
                    <a:pt x="299" y="199"/>
                    <a:pt x="299" y="199"/>
                  </a:cubicBezTo>
                  <a:lnTo>
                    <a:pt x="294" y="234"/>
                  </a:lnTo>
                  <a:close/>
                  <a:moveTo>
                    <a:pt x="234" y="239"/>
                  </a:moveTo>
                  <a:cubicBezTo>
                    <a:pt x="207" y="241"/>
                    <a:pt x="207" y="241"/>
                    <a:pt x="207" y="241"/>
                  </a:cubicBezTo>
                  <a:cubicBezTo>
                    <a:pt x="210" y="208"/>
                    <a:pt x="210" y="208"/>
                    <a:pt x="210" y="208"/>
                  </a:cubicBezTo>
                  <a:cubicBezTo>
                    <a:pt x="238" y="205"/>
                    <a:pt x="238" y="205"/>
                    <a:pt x="238" y="205"/>
                  </a:cubicBezTo>
                  <a:lnTo>
                    <a:pt x="234" y="239"/>
                  </a:lnTo>
                  <a:close/>
                  <a:moveTo>
                    <a:pt x="173" y="243"/>
                  </a:moveTo>
                  <a:cubicBezTo>
                    <a:pt x="147" y="245"/>
                    <a:pt x="147" y="245"/>
                    <a:pt x="147" y="245"/>
                  </a:cubicBezTo>
                  <a:cubicBezTo>
                    <a:pt x="149" y="211"/>
                    <a:pt x="149" y="211"/>
                    <a:pt x="149" y="211"/>
                  </a:cubicBezTo>
                  <a:cubicBezTo>
                    <a:pt x="176" y="209"/>
                    <a:pt x="176" y="209"/>
                    <a:pt x="176" y="209"/>
                  </a:cubicBezTo>
                  <a:lnTo>
                    <a:pt x="173" y="243"/>
                  </a:lnTo>
                  <a:close/>
                  <a:moveTo>
                    <a:pt x="113" y="248"/>
                  </a:moveTo>
                  <a:cubicBezTo>
                    <a:pt x="87" y="250"/>
                    <a:pt x="87" y="250"/>
                    <a:pt x="87" y="250"/>
                  </a:cubicBezTo>
                  <a:cubicBezTo>
                    <a:pt x="89" y="217"/>
                    <a:pt x="89" y="217"/>
                    <a:pt x="89" y="217"/>
                  </a:cubicBezTo>
                  <a:cubicBezTo>
                    <a:pt x="115" y="214"/>
                    <a:pt x="115" y="214"/>
                    <a:pt x="115" y="214"/>
                  </a:cubicBezTo>
                  <a:lnTo>
                    <a:pt x="113" y="248"/>
                  </a:lnTo>
                  <a:close/>
                  <a:moveTo>
                    <a:pt x="85" y="217"/>
                  </a:moveTo>
                  <a:cubicBezTo>
                    <a:pt x="84" y="250"/>
                    <a:pt x="84" y="250"/>
                    <a:pt x="84" y="250"/>
                  </a:cubicBezTo>
                  <a:cubicBezTo>
                    <a:pt x="53" y="253"/>
                    <a:pt x="53" y="253"/>
                    <a:pt x="53" y="253"/>
                  </a:cubicBezTo>
                  <a:cubicBezTo>
                    <a:pt x="53" y="250"/>
                    <a:pt x="53" y="250"/>
                    <a:pt x="53" y="250"/>
                  </a:cubicBezTo>
                  <a:cubicBezTo>
                    <a:pt x="59" y="250"/>
                    <a:pt x="65" y="249"/>
                    <a:pt x="65" y="249"/>
                  </a:cubicBezTo>
                  <a:cubicBezTo>
                    <a:pt x="66" y="248"/>
                    <a:pt x="66" y="223"/>
                    <a:pt x="65" y="222"/>
                  </a:cubicBezTo>
                  <a:cubicBezTo>
                    <a:pt x="64" y="222"/>
                    <a:pt x="53" y="222"/>
                    <a:pt x="53" y="222"/>
                  </a:cubicBezTo>
                  <a:cubicBezTo>
                    <a:pt x="53" y="222"/>
                    <a:pt x="53" y="221"/>
                    <a:pt x="52" y="220"/>
                  </a:cubicBezTo>
                  <a:lnTo>
                    <a:pt x="85" y="217"/>
                  </a:lnTo>
                  <a:close/>
                  <a:moveTo>
                    <a:pt x="23" y="252"/>
                  </a:moveTo>
                  <a:cubicBezTo>
                    <a:pt x="30" y="251"/>
                    <a:pt x="36" y="251"/>
                    <a:pt x="36" y="251"/>
                  </a:cubicBezTo>
                  <a:cubicBezTo>
                    <a:pt x="36" y="251"/>
                    <a:pt x="42" y="251"/>
                    <a:pt x="49" y="250"/>
                  </a:cubicBezTo>
                  <a:cubicBezTo>
                    <a:pt x="49" y="253"/>
                    <a:pt x="49" y="253"/>
                    <a:pt x="49" y="253"/>
                  </a:cubicBezTo>
                  <a:cubicBezTo>
                    <a:pt x="23" y="255"/>
                    <a:pt x="23" y="255"/>
                    <a:pt x="23" y="255"/>
                  </a:cubicBezTo>
                  <a:cubicBezTo>
                    <a:pt x="23" y="254"/>
                    <a:pt x="23" y="253"/>
                    <a:pt x="23" y="252"/>
                  </a:cubicBezTo>
                  <a:close/>
                  <a:moveTo>
                    <a:pt x="24" y="272"/>
                  </a:moveTo>
                  <a:cubicBezTo>
                    <a:pt x="24" y="268"/>
                    <a:pt x="24" y="265"/>
                    <a:pt x="24" y="261"/>
                  </a:cubicBezTo>
                  <a:cubicBezTo>
                    <a:pt x="49" y="259"/>
                    <a:pt x="49" y="259"/>
                    <a:pt x="49" y="259"/>
                  </a:cubicBezTo>
                  <a:cubicBezTo>
                    <a:pt x="50" y="326"/>
                    <a:pt x="50" y="326"/>
                    <a:pt x="50" y="326"/>
                  </a:cubicBezTo>
                  <a:cubicBezTo>
                    <a:pt x="25" y="326"/>
                    <a:pt x="25" y="326"/>
                    <a:pt x="25" y="326"/>
                  </a:cubicBezTo>
                  <a:cubicBezTo>
                    <a:pt x="25" y="306"/>
                    <a:pt x="24" y="287"/>
                    <a:pt x="24" y="272"/>
                  </a:cubicBezTo>
                  <a:close/>
                  <a:moveTo>
                    <a:pt x="26" y="356"/>
                  </a:moveTo>
                  <a:cubicBezTo>
                    <a:pt x="26" y="348"/>
                    <a:pt x="26" y="340"/>
                    <a:pt x="25" y="333"/>
                  </a:cubicBezTo>
                  <a:cubicBezTo>
                    <a:pt x="50" y="333"/>
                    <a:pt x="50" y="333"/>
                    <a:pt x="50" y="333"/>
                  </a:cubicBezTo>
                  <a:cubicBezTo>
                    <a:pt x="51" y="442"/>
                    <a:pt x="51" y="442"/>
                    <a:pt x="51" y="442"/>
                  </a:cubicBezTo>
                  <a:cubicBezTo>
                    <a:pt x="28" y="441"/>
                    <a:pt x="28" y="441"/>
                    <a:pt x="28" y="441"/>
                  </a:cubicBezTo>
                  <a:cubicBezTo>
                    <a:pt x="28" y="413"/>
                    <a:pt x="27" y="384"/>
                    <a:pt x="26" y="356"/>
                  </a:cubicBezTo>
                  <a:close/>
                  <a:moveTo>
                    <a:pt x="32" y="533"/>
                  </a:moveTo>
                  <a:cubicBezTo>
                    <a:pt x="31" y="513"/>
                    <a:pt x="30" y="482"/>
                    <a:pt x="29" y="448"/>
                  </a:cubicBezTo>
                  <a:cubicBezTo>
                    <a:pt x="51" y="449"/>
                    <a:pt x="51" y="449"/>
                    <a:pt x="51" y="449"/>
                  </a:cubicBezTo>
                  <a:cubicBezTo>
                    <a:pt x="51" y="537"/>
                    <a:pt x="51" y="537"/>
                    <a:pt x="51" y="537"/>
                  </a:cubicBezTo>
                  <a:cubicBezTo>
                    <a:pt x="32" y="534"/>
                    <a:pt x="32" y="534"/>
                    <a:pt x="32" y="534"/>
                  </a:cubicBezTo>
                  <a:cubicBezTo>
                    <a:pt x="32" y="534"/>
                    <a:pt x="32" y="534"/>
                    <a:pt x="32" y="533"/>
                  </a:cubicBezTo>
                  <a:close/>
                  <a:moveTo>
                    <a:pt x="49" y="560"/>
                  </a:moveTo>
                  <a:cubicBezTo>
                    <a:pt x="44" y="559"/>
                    <a:pt x="40" y="558"/>
                    <a:pt x="37" y="558"/>
                  </a:cubicBezTo>
                  <a:cubicBezTo>
                    <a:pt x="36" y="557"/>
                    <a:pt x="34" y="557"/>
                    <a:pt x="34" y="557"/>
                  </a:cubicBezTo>
                  <a:cubicBezTo>
                    <a:pt x="34" y="557"/>
                    <a:pt x="33" y="557"/>
                    <a:pt x="33" y="557"/>
                  </a:cubicBezTo>
                  <a:cubicBezTo>
                    <a:pt x="33" y="557"/>
                    <a:pt x="33" y="556"/>
                    <a:pt x="33" y="555"/>
                  </a:cubicBezTo>
                  <a:cubicBezTo>
                    <a:pt x="33" y="553"/>
                    <a:pt x="32" y="548"/>
                    <a:pt x="32" y="541"/>
                  </a:cubicBezTo>
                  <a:cubicBezTo>
                    <a:pt x="51" y="543"/>
                    <a:pt x="51" y="543"/>
                    <a:pt x="51" y="543"/>
                  </a:cubicBezTo>
                  <a:cubicBezTo>
                    <a:pt x="51" y="560"/>
                    <a:pt x="51" y="560"/>
                    <a:pt x="51" y="560"/>
                  </a:cubicBezTo>
                  <a:cubicBezTo>
                    <a:pt x="51" y="560"/>
                    <a:pt x="50" y="560"/>
                    <a:pt x="49" y="560"/>
                  </a:cubicBezTo>
                  <a:close/>
                  <a:moveTo>
                    <a:pt x="55" y="560"/>
                  </a:moveTo>
                  <a:cubicBezTo>
                    <a:pt x="55" y="544"/>
                    <a:pt x="55" y="544"/>
                    <a:pt x="55" y="544"/>
                  </a:cubicBezTo>
                  <a:cubicBezTo>
                    <a:pt x="75" y="546"/>
                    <a:pt x="75" y="546"/>
                    <a:pt x="75" y="546"/>
                  </a:cubicBezTo>
                  <a:cubicBezTo>
                    <a:pt x="74" y="563"/>
                    <a:pt x="74" y="563"/>
                    <a:pt x="74" y="563"/>
                  </a:cubicBezTo>
                  <a:cubicBezTo>
                    <a:pt x="67" y="562"/>
                    <a:pt x="60" y="561"/>
                    <a:pt x="55" y="560"/>
                  </a:cubicBezTo>
                  <a:close/>
                  <a:moveTo>
                    <a:pt x="78" y="564"/>
                  </a:moveTo>
                  <a:cubicBezTo>
                    <a:pt x="78" y="547"/>
                    <a:pt x="78" y="547"/>
                    <a:pt x="78" y="547"/>
                  </a:cubicBezTo>
                  <a:cubicBezTo>
                    <a:pt x="98" y="549"/>
                    <a:pt x="98" y="549"/>
                    <a:pt x="98" y="549"/>
                  </a:cubicBezTo>
                  <a:cubicBezTo>
                    <a:pt x="97" y="566"/>
                    <a:pt x="97" y="566"/>
                    <a:pt x="97" y="566"/>
                  </a:cubicBezTo>
                  <a:cubicBezTo>
                    <a:pt x="96" y="566"/>
                    <a:pt x="95" y="566"/>
                    <a:pt x="93" y="566"/>
                  </a:cubicBezTo>
                  <a:cubicBezTo>
                    <a:pt x="88" y="565"/>
                    <a:pt x="83" y="564"/>
                    <a:pt x="78" y="564"/>
                  </a:cubicBezTo>
                  <a:close/>
                  <a:moveTo>
                    <a:pt x="102" y="549"/>
                  </a:moveTo>
                  <a:cubicBezTo>
                    <a:pt x="124" y="552"/>
                    <a:pt x="124" y="552"/>
                    <a:pt x="124" y="552"/>
                  </a:cubicBezTo>
                  <a:cubicBezTo>
                    <a:pt x="123" y="570"/>
                    <a:pt x="123" y="570"/>
                    <a:pt x="123" y="570"/>
                  </a:cubicBezTo>
                  <a:cubicBezTo>
                    <a:pt x="115" y="569"/>
                    <a:pt x="108" y="568"/>
                    <a:pt x="101" y="567"/>
                  </a:cubicBezTo>
                  <a:lnTo>
                    <a:pt x="102" y="549"/>
                  </a:lnTo>
                  <a:close/>
                  <a:moveTo>
                    <a:pt x="127" y="552"/>
                  </a:moveTo>
                  <a:cubicBezTo>
                    <a:pt x="148" y="555"/>
                    <a:pt x="148" y="555"/>
                    <a:pt x="148" y="555"/>
                  </a:cubicBezTo>
                  <a:cubicBezTo>
                    <a:pt x="147" y="573"/>
                    <a:pt x="147" y="573"/>
                    <a:pt x="147" y="573"/>
                  </a:cubicBezTo>
                  <a:cubicBezTo>
                    <a:pt x="140" y="572"/>
                    <a:pt x="133" y="571"/>
                    <a:pt x="126" y="570"/>
                  </a:cubicBezTo>
                  <a:lnTo>
                    <a:pt x="127" y="552"/>
                  </a:lnTo>
                  <a:close/>
                  <a:moveTo>
                    <a:pt x="152" y="555"/>
                  </a:moveTo>
                  <a:cubicBezTo>
                    <a:pt x="173" y="558"/>
                    <a:pt x="173" y="558"/>
                    <a:pt x="173" y="558"/>
                  </a:cubicBezTo>
                  <a:cubicBezTo>
                    <a:pt x="171" y="576"/>
                    <a:pt x="171" y="576"/>
                    <a:pt x="171" y="576"/>
                  </a:cubicBezTo>
                  <a:cubicBezTo>
                    <a:pt x="164" y="575"/>
                    <a:pt x="157" y="574"/>
                    <a:pt x="150" y="573"/>
                  </a:cubicBezTo>
                  <a:lnTo>
                    <a:pt x="152" y="555"/>
                  </a:lnTo>
                  <a:close/>
                  <a:moveTo>
                    <a:pt x="176" y="558"/>
                  </a:moveTo>
                  <a:cubicBezTo>
                    <a:pt x="197" y="561"/>
                    <a:pt x="197" y="561"/>
                    <a:pt x="197" y="561"/>
                  </a:cubicBezTo>
                  <a:cubicBezTo>
                    <a:pt x="195" y="579"/>
                    <a:pt x="195" y="579"/>
                    <a:pt x="195" y="579"/>
                  </a:cubicBezTo>
                  <a:cubicBezTo>
                    <a:pt x="188" y="578"/>
                    <a:pt x="181" y="578"/>
                    <a:pt x="174" y="577"/>
                  </a:cubicBezTo>
                  <a:lnTo>
                    <a:pt x="176" y="558"/>
                  </a:lnTo>
                  <a:close/>
                  <a:moveTo>
                    <a:pt x="200" y="561"/>
                  </a:moveTo>
                  <a:cubicBezTo>
                    <a:pt x="222" y="564"/>
                    <a:pt x="222" y="564"/>
                    <a:pt x="222" y="564"/>
                  </a:cubicBezTo>
                  <a:cubicBezTo>
                    <a:pt x="219" y="582"/>
                    <a:pt x="219" y="582"/>
                    <a:pt x="219" y="582"/>
                  </a:cubicBezTo>
                  <a:cubicBezTo>
                    <a:pt x="212" y="582"/>
                    <a:pt x="205" y="581"/>
                    <a:pt x="198" y="580"/>
                  </a:cubicBezTo>
                  <a:lnTo>
                    <a:pt x="200" y="561"/>
                  </a:lnTo>
                  <a:close/>
                  <a:moveTo>
                    <a:pt x="222" y="583"/>
                  </a:moveTo>
                  <a:cubicBezTo>
                    <a:pt x="225" y="564"/>
                    <a:pt x="225" y="564"/>
                    <a:pt x="225" y="564"/>
                  </a:cubicBezTo>
                  <a:cubicBezTo>
                    <a:pt x="247" y="567"/>
                    <a:pt x="247" y="567"/>
                    <a:pt x="247" y="567"/>
                  </a:cubicBezTo>
                  <a:cubicBezTo>
                    <a:pt x="245" y="586"/>
                    <a:pt x="245" y="586"/>
                    <a:pt x="245" y="586"/>
                  </a:cubicBezTo>
                  <a:cubicBezTo>
                    <a:pt x="239" y="585"/>
                    <a:pt x="234" y="584"/>
                    <a:pt x="229" y="584"/>
                  </a:cubicBezTo>
                  <a:cubicBezTo>
                    <a:pt x="227" y="583"/>
                    <a:pt x="225" y="583"/>
                    <a:pt x="222" y="583"/>
                  </a:cubicBezTo>
                  <a:close/>
                  <a:moveTo>
                    <a:pt x="250" y="567"/>
                  </a:moveTo>
                  <a:cubicBezTo>
                    <a:pt x="273" y="570"/>
                    <a:pt x="273" y="570"/>
                    <a:pt x="273" y="570"/>
                  </a:cubicBezTo>
                  <a:cubicBezTo>
                    <a:pt x="270" y="589"/>
                    <a:pt x="270" y="589"/>
                    <a:pt x="270" y="589"/>
                  </a:cubicBezTo>
                  <a:cubicBezTo>
                    <a:pt x="262" y="588"/>
                    <a:pt x="255" y="587"/>
                    <a:pt x="248" y="586"/>
                  </a:cubicBezTo>
                  <a:lnTo>
                    <a:pt x="250" y="567"/>
                  </a:lnTo>
                  <a:close/>
                  <a:moveTo>
                    <a:pt x="276" y="570"/>
                  </a:moveTo>
                  <a:cubicBezTo>
                    <a:pt x="296" y="573"/>
                    <a:pt x="296" y="573"/>
                    <a:pt x="296" y="573"/>
                  </a:cubicBezTo>
                  <a:cubicBezTo>
                    <a:pt x="293" y="592"/>
                    <a:pt x="293" y="592"/>
                    <a:pt x="293" y="592"/>
                  </a:cubicBezTo>
                  <a:cubicBezTo>
                    <a:pt x="286" y="591"/>
                    <a:pt x="279" y="590"/>
                    <a:pt x="273" y="589"/>
                  </a:cubicBezTo>
                  <a:lnTo>
                    <a:pt x="276" y="570"/>
                  </a:lnTo>
                  <a:close/>
                  <a:moveTo>
                    <a:pt x="299" y="573"/>
                  </a:moveTo>
                  <a:cubicBezTo>
                    <a:pt x="321" y="576"/>
                    <a:pt x="321" y="576"/>
                    <a:pt x="321" y="576"/>
                  </a:cubicBezTo>
                  <a:cubicBezTo>
                    <a:pt x="318" y="595"/>
                    <a:pt x="318" y="595"/>
                    <a:pt x="318" y="595"/>
                  </a:cubicBezTo>
                  <a:cubicBezTo>
                    <a:pt x="311" y="594"/>
                    <a:pt x="303" y="593"/>
                    <a:pt x="296" y="592"/>
                  </a:cubicBezTo>
                  <a:lnTo>
                    <a:pt x="299" y="573"/>
                  </a:lnTo>
                  <a:close/>
                  <a:moveTo>
                    <a:pt x="325" y="576"/>
                  </a:moveTo>
                  <a:cubicBezTo>
                    <a:pt x="347" y="579"/>
                    <a:pt x="347" y="579"/>
                    <a:pt x="347" y="579"/>
                  </a:cubicBezTo>
                  <a:cubicBezTo>
                    <a:pt x="343" y="598"/>
                    <a:pt x="343" y="598"/>
                    <a:pt x="343" y="598"/>
                  </a:cubicBezTo>
                  <a:cubicBezTo>
                    <a:pt x="336" y="598"/>
                    <a:pt x="329" y="597"/>
                    <a:pt x="321" y="596"/>
                  </a:cubicBezTo>
                  <a:lnTo>
                    <a:pt x="325" y="576"/>
                  </a:lnTo>
                  <a:close/>
                  <a:moveTo>
                    <a:pt x="350" y="579"/>
                  </a:moveTo>
                  <a:cubicBezTo>
                    <a:pt x="371" y="582"/>
                    <a:pt x="371" y="582"/>
                    <a:pt x="371" y="582"/>
                  </a:cubicBezTo>
                  <a:cubicBezTo>
                    <a:pt x="367" y="602"/>
                    <a:pt x="367" y="602"/>
                    <a:pt x="367" y="602"/>
                  </a:cubicBezTo>
                  <a:cubicBezTo>
                    <a:pt x="360" y="601"/>
                    <a:pt x="353" y="600"/>
                    <a:pt x="346" y="599"/>
                  </a:cubicBezTo>
                  <a:lnTo>
                    <a:pt x="350" y="579"/>
                  </a:lnTo>
                  <a:close/>
                  <a:moveTo>
                    <a:pt x="375" y="582"/>
                  </a:moveTo>
                  <a:cubicBezTo>
                    <a:pt x="397" y="585"/>
                    <a:pt x="397" y="585"/>
                    <a:pt x="397" y="585"/>
                  </a:cubicBezTo>
                  <a:cubicBezTo>
                    <a:pt x="392" y="605"/>
                    <a:pt x="392" y="605"/>
                    <a:pt x="392" y="605"/>
                  </a:cubicBezTo>
                  <a:cubicBezTo>
                    <a:pt x="385" y="604"/>
                    <a:pt x="378" y="603"/>
                    <a:pt x="370" y="602"/>
                  </a:cubicBezTo>
                  <a:lnTo>
                    <a:pt x="375" y="582"/>
                  </a:lnTo>
                  <a:close/>
                  <a:moveTo>
                    <a:pt x="400" y="585"/>
                  </a:moveTo>
                  <a:cubicBezTo>
                    <a:pt x="422" y="588"/>
                    <a:pt x="422" y="588"/>
                    <a:pt x="422" y="588"/>
                  </a:cubicBezTo>
                  <a:cubicBezTo>
                    <a:pt x="418" y="608"/>
                    <a:pt x="418" y="608"/>
                    <a:pt x="418" y="608"/>
                  </a:cubicBezTo>
                  <a:cubicBezTo>
                    <a:pt x="411" y="607"/>
                    <a:pt x="404" y="606"/>
                    <a:pt x="396" y="605"/>
                  </a:cubicBezTo>
                  <a:lnTo>
                    <a:pt x="400" y="585"/>
                  </a:lnTo>
                  <a:close/>
                  <a:moveTo>
                    <a:pt x="441" y="611"/>
                  </a:moveTo>
                  <a:cubicBezTo>
                    <a:pt x="435" y="610"/>
                    <a:pt x="428" y="609"/>
                    <a:pt x="421" y="608"/>
                  </a:cubicBezTo>
                  <a:cubicBezTo>
                    <a:pt x="426" y="588"/>
                    <a:pt x="426" y="588"/>
                    <a:pt x="426" y="588"/>
                  </a:cubicBezTo>
                  <a:cubicBezTo>
                    <a:pt x="446" y="591"/>
                    <a:pt x="446" y="591"/>
                    <a:pt x="446" y="591"/>
                  </a:cubicBezTo>
                  <a:cubicBezTo>
                    <a:pt x="445" y="593"/>
                    <a:pt x="445" y="593"/>
                    <a:pt x="445" y="593"/>
                  </a:cubicBezTo>
                  <a:cubicBezTo>
                    <a:pt x="441" y="593"/>
                    <a:pt x="438" y="593"/>
                    <a:pt x="438" y="593"/>
                  </a:cubicBezTo>
                  <a:cubicBezTo>
                    <a:pt x="437" y="593"/>
                    <a:pt x="440" y="597"/>
                    <a:pt x="443" y="602"/>
                  </a:cubicBezTo>
                  <a:lnTo>
                    <a:pt x="441" y="611"/>
                  </a:lnTo>
                  <a:close/>
                  <a:moveTo>
                    <a:pt x="444" y="611"/>
                  </a:moveTo>
                  <a:cubicBezTo>
                    <a:pt x="446" y="605"/>
                    <a:pt x="446" y="605"/>
                    <a:pt x="446" y="605"/>
                  </a:cubicBezTo>
                  <a:cubicBezTo>
                    <a:pt x="447" y="608"/>
                    <a:pt x="449" y="610"/>
                    <a:pt x="451" y="612"/>
                  </a:cubicBezTo>
                  <a:cubicBezTo>
                    <a:pt x="449" y="612"/>
                    <a:pt x="447" y="612"/>
                    <a:pt x="444" y="611"/>
                  </a:cubicBezTo>
                  <a:close/>
                  <a:moveTo>
                    <a:pt x="670" y="618"/>
                  </a:moveTo>
                  <a:cubicBezTo>
                    <a:pt x="680" y="619"/>
                    <a:pt x="680" y="619"/>
                    <a:pt x="680" y="619"/>
                  </a:cubicBezTo>
                  <a:cubicBezTo>
                    <a:pt x="680" y="620"/>
                    <a:pt x="680" y="620"/>
                    <a:pt x="680" y="620"/>
                  </a:cubicBezTo>
                  <a:cubicBezTo>
                    <a:pt x="677" y="620"/>
                    <a:pt x="673" y="620"/>
                    <a:pt x="670" y="619"/>
                  </a:cubicBezTo>
                  <a:lnTo>
                    <a:pt x="670" y="618"/>
                  </a:lnTo>
                  <a:close/>
                  <a:moveTo>
                    <a:pt x="695" y="622"/>
                  </a:moveTo>
                  <a:cubicBezTo>
                    <a:pt x="694" y="622"/>
                    <a:pt x="691" y="622"/>
                    <a:pt x="688" y="621"/>
                  </a:cubicBezTo>
                  <a:cubicBezTo>
                    <a:pt x="689" y="620"/>
                    <a:pt x="689" y="620"/>
                    <a:pt x="689" y="620"/>
                  </a:cubicBezTo>
                  <a:cubicBezTo>
                    <a:pt x="696" y="621"/>
                    <a:pt x="696" y="621"/>
                    <a:pt x="696" y="621"/>
                  </a:cubicBezTo>
                  <a:lnTo>
                    <a:pt x="695" y="622"/>
                  </a:lnTo>
                  <a:close/>
                  <a:moveTo>
                    <a:pt x="698" y="614"/>
                  </a:moveTo>
                  <a:cubicBezTo>
                    <a:pt x="691" y="613"/>
                    <a:pt x="691" y="613"/>
                    <a:pt x="691" y="613"/>
                  </a:cubicBezTo>
                  <a:cubicBezTo>
                    <a:pt x="733" y="494"/>
                    <a:pt x="733" y="494"/>
                    <a:pt x="733" y="494"/>
                  </a:cubicBezTo>
                  <a:cubicBezTo>
                    <a:pt x="739" y="494"/>
                    <a:pt x="739" y="494"/>
                    <a:pt x="739" y="494"/>
                  </a:cubicBezTo>
                  <a:lnTo>
                    <a:pt x="698" y="614"/>
                  </a:lnTo>
                  <a:close/>
                  <a:moveTo>
                    <a:pt x="741" y="488"/>
                  </a:moveTo>
                  <a:cubicBezTo>
                    <a:pt x="736" y="487"/>
                    <a:pt x="736" y="487"/>
                    <a:pt x="736" y="487"/>
                  </a:cubicBezTo>
                  <a:cubicBezTo>
                    <a:pt x="790" y="335"/>
                    <a:pt x="790" y="335"/>
                    <a:pt x="790" y="335"/>
                  </a:cubicBezTo>
                  <a:cubicBezTo>
                    <a:pt x="793" y="335"/>
                    <a:pt x="793" y="335"/>
                    <a:pt x="793" y="335"/>
                  </a:cubicBezTo>
                  <a:lnTo>
                    <a:pt x="741" y="488"/>
                  </a:lnTo>
                  <a:close/>
                  <a:moveTo>
                    <a:pt x="795" y="328"/>
                  </a:moveTo>
                  <a:cubicBezTo>
                    <a:pt x="792" y="328"/>
                    <a:pt x="792" y="328"/>
                    <a:pt x="792" y="328"/>
                  </a:cubicBezTo>
                  <a:cubicBezTo>
                    <a:pt x="839" y="199"/>
                    <a:pt x="839" y="199"/>
                    <a:pt x="839" y="199"/>
                  </a:cubicBezTo>
                  <a:cubicBezTo>
                    <a:pt x="839" y="199"/>
                    <a:pt x="839" y="199"/>
                    <a:pt x="839" y="199"/>
                  </a:cubicBezTo>
                  <a:lnTo>
                    <a:pt x="795" y="328"/>
                  </a:lnTo>
                  <a:close/>
                  <a:moveTo>
                    <a:pt x="878" y="197"/>
                  </a:moveTo>
                  <a:cubicBezTo>
                    <a:pt x="878" y="197"/>
                    <a:pt x="877" y="198"/>
                    <a:pt x="877" y="199"/>
                  </a:cubicBezTo>
                  <a:cubicBezTo>
                    <a:pt x="877" y="199"/>
                    <a:pt x="877" y="199"/>
                    <a:pt x="877" y="199"/>
                  </a:cubicBezTo>
                  <a:cubicBezTo>
                    <a:pt x="877" y="199"/>
                    <a:pt x="876" y="200"/>
                    <a:pt x="876" y="200"/>
                  </a:cubicBezTo>
                  <a:cubicBezTo>
                    <a:pt x="874" y="201"/>
                    <a:pt x="872" y="202"/>
                    <a:pt x="869" y="203"/>
                  </a:cubicBezTo>
                  <a:cubicBezTo>
                    <a:pt x="865" y="205"/>
                    <a:pt x="861" y="207"/>
                    <a:pt x="857" y="208"/>
                  </a:cubicBezTo>
                  <a:cubicBezTo>
                    <a:pt x="855" y="209"/>
                    <a:pt x="853" y="209"/>
                    <a:pt x="852" y="209"/>
                  </a:cubicBezTo>
                  <a:cubicBezTo>
                    <a:pt x="851" y="210"/>
                    <a:pt x="851" y="210"/>
                    <a:pt x="851" y="210"/>
                  </a:cubicBezTo>
                  <a:cubicBezTo>
                    <a:pt x="851" y="210"/>
                    <a:pt x="850" y="210"/>
                    <a:pt x="850" y="210"/>
                  </a:cubicBezTo>
                  <a:cubicBezTo>
                    <a:pt x="850" y="210"/>
                    <a:pt x="849" y="210"/>
                    <a:pt x="849" y="209"/>
                  </a:cubicBezTo>
                  <a:cubicBezTo>
                    <a:pt x="848" y="209"/>
                    <a:pt x="847" y="209"/>
                    <a:pt x="846" y="209"/>
                  </a:cubicBezTo>
                  <a:cubicBezTo>
                    <a:pt x="850" y="198"/>
                    <a:pt x="850" y="198"/>
                    <a:pt x="850" y="198"/>
                  </a:cubicBezTo>
                  <a:cubicBezTo>
                    <a:pt x="878" y="196"/>
                    <a:pt x="878" y="196"/>
                    <a:pt x="878" y="196"/>
                  </a:cubicBezTo>
                  <a:cubicBezTo>
                    <a:pt x="878" y="196"/>
                    <a:pt x="878" y="196"/>
                    <a:pt x="878" y="197"/>
                  </a:cubicBezTo>
                  <a:close/>
                  <a:moveTo>
                    <a:pt x="886" y="168"/>
                  </a:moveTo>
                  <a:cubicBezTo>
                    <a:pt x="883" y="176"/>
                    <a:pt x="881" y="183"/>
                    <a:pt x="880" y="189"/>
                  </a:cubicBezTo>
                  <a:cubicBezTo>
                    <a:pt x="852" y="191"/>
                    <a:pt x="852" y="191"/>
                    <a:pt x="852" y="191"/>
                  </a:cubicBezTo>
                  <a:cubicBezTo>
                    <a:pt x="867" y="146"/>
                    <a:pt x="867" y="146"/>
                    <a:pt x="867" y="146"/>
                  </a:cubicBezTo>
                  <a:cubicBezTo>
                    <a:pt x="892" y="143"/>
                    <a:pt x="892" y="143"/>
                    <a:pt x="892" y="143"/>
                  </a:cubicBezTo>
                  <a:cubicBezTo>
                    <a:pt x="890" y="152"/>
                    <a:pt x="888" y="160"/>
                    <a:pt x="886" y="168"/>
                  </a:cubicBezTo>
                  <a:close/>
                  <a:moveTo>
                    <a:pt x="931" y="70"/>
                  </a:moveTo>
                  <a:cubicBezTo>
                    <a:pt x="926" y="73"/>
                    <a:pt x="921" y="77"/>
                    <a:pt x="917" y="79"/>
                  </a:cubicBezTo>
                  <a:cubicBezTo>
                    <a:pt x="915" y="81"/>
                    <a:pt x="914" y="82"/>
                    <a:pt x="913" y="83"/>
                  </a:cubicBezTo>
                  <a:cubicBezTo>
                    <a:pt x="912" y="84"/>
                    <a:pt x="911" y="84"/>
                    <a:pt x="911" y="84"/>
                  </a:cubicBezTo>
                  <a:cubicBezTo>
                    <a:pt x="911" y="84"/>
                    <a:pt x="911" y="85"/>
                    <a:pt x="911" y="85"/>
                  </a:cubicBezTo>
                  <a:cubicBezTo>
                    <a:pt x="869" y="90"/>
                    <a:pt x="869" y="90"/>
                    <a:pt x="869" y="90"/>
                  </a:cubicBezTo>
                  <a:cubicBezTo>
                    <a:pt x="870" y="87"/>
                    <a:pt x="871" y="85"/>
                    <a:pt x="872" y="83"/>
                  </a:cubicBezTo>
                  <a:cubicBezTo>
                    <a:pt x="873" y="81"/>
                    <a:pt x="874" y="80"/>
                    <a:pt x="874" y="79"/>
                  </a:cubicBezTo>
                  <a:cubicBezTo>
                    <a:pt x="874" y="79"/>
                    <a:pt x="874" y="79"/>
                    <a:pt x="874" y="78"/>
                  </a:cubicBezTo>
                  <a:cubicBezTo>
                    <a:pt x="875" y="78"/>
                    <a:pt x="875" y="78"/>
                    <a:pt x="875" y="78"/>
                  </a:cubicBezTo>
                  <a:cubicBezTo>
                    <a:pt x="876" y="77"/>
                    <a:pt x="877" y="76"/>
                    <a:pt x="879" y="75"/>
                  </a:cubicBezTo>
                  <a:cubicBezTo>
                    <a:pt x="885" y="71"/>
                    <a:pt x="893" y="65"/>
                    <a:pt x="901" y="60"/>
                  </a:cubicBezTo>
                  <a:cubicBezTo>
                    <a:pt x="917" y="64"/>
                    <a:pt x="917" y="64"/>
                    <a:pt x="917" y="64"/>
                  </a:cubicBezTo>
                  <a:cubicBezTo>
                    <a:pt x="918" y="64"/>
                    <a:pt x="925" y="66"/>
                    <a:pt x="933" y="69"/>
                  </a:cubicBezTo>
                  <a:cubicBezTo>
                    <a:pt x="932" y="69"/>
                    <a:pt x="931" y="69"/>
                    <a:pt x="931" y="70"/>
                  </a:cubicBezTo>
                  <a:close/>
                </a:path>
              </a:pathLst>
            </a:custGeom>
            <a:solidFill>
              <a:srgbClr val="4A575D"/>
            </a:solidFill>
            <a:ln>
              <a:noFill/>
            </a:ln>
          </p:spPr>
          <p:txBody>
            <a:bodyPr vert="horz" wrap="square" lIns="121920" tIns="60960" rIns="121920" bIns="60960" numCol="1" anchor="t" anchorCtr="0" compatLnSpc="1"/>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2" name="Shape 2671"/>
            <p:cNvSpPr/>
            <p:nvPr/>
          </p:nvSpPr>
          <p:spPr>
            <a:xfrm>
              <a:off x="1689171" y="3733660"/>
              <a:ext cx="882685" cy="124360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rgbClr val="B9BB8A"/>
            </a:solidFill>
            <a:ln w="12700" cap="flat">
              <a:noFill/>
              <a:miter lim="400000"/>
            </a:ln>
            <a:effectLst/>
          </p:spPr>
          <p:txBody>
            <a:bodyPr wrap="square" lIns="38100" tIns="38100" rIns="38100" bIns="38100" numCol="1" anchor="ctr">
              <a:noAutofit/>
            </a:bodyPr>
            <a:p>
              <a:pPr marL="0" marR="0" lvl="0" indent="0" algn="l" defTabSz="913765"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grpSp>
      <p:sp>
        <p:nvSpPr>
          <p:cNvPr id="42" name="文本框 41"/>
          <p:cNvSpPr txBox="1"/>
          <p:nvPr/>
        </p:nvSpPr>
        <p:spPr>
          <a:xfrm>
            <a:off x="8461375" y="240301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43" name="文本框 42"/>
          <p:cNvSpPr txBox="1"/>
          <p:nvPr/>
        </p:nvSpPr>
        <p:spPr>
          <a:xfrm>
            <a:off x="8461375" y="265176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1654810" y="2770043"/>
            <a:ext cx="1992630" cy="337820"/>
          </a:xfrm>
          <a:prstGeom prst="rect">
            <a:avLst/>
          </a:prstGeom>
          <a:noFill/>
        </p:spPr>
        <p:txBody>
          <a:bodyPr wrap="none" rtlCol="0">
            <a:spAutoFit/>
          </a:bodyPr>
          <a:lstStyle/>
          <a:p>
            <a:pPr algn="r"/>
            <a:r>
              <a:rPr lang="en-US" altLang="zh-CN" sz="1600" noProof="0" dirty="0">
                <a:ln>
                  <a:noFill/>
                </a:ln>
                <a:solidFill>
                  <a:schemeClr val="tx1">
                    <a:lumMod val="65000"/>
                    <a:lumOff val="35000"/>
                  </a:schemeClr>
                </a:solidFill>
                <a:uLnTx/>
                <a:uFillTx/>
                <a:ea typeface="方正舒体" panose="02010601030101010101"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charset="-122"/>
              <a:sym typeface="+mn-ea"/>
            </a:endParaRPr>
          </a:p>
        </p:txBody>
      </p:sp>
      <p:sp>
        <p:nvSpPr>
          <p:cNvPr id="14" name="文本框 13"/>
          <p:cNvSpPr txBox="1"/>
          <p:nvPr/>
        </p:nvSpPr>
        <p:spPr>
          <a:xfrm>
            <a:off x="281940" y="301879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1333500" y="1981835"/>
            <a:ext cx="833120" cy="513080"/>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87705" y="2219960"/>
            <a:ext cx="2790190" cy="1322070"/>
          </a:xfrm>
          <a:prstGeom prst="rect">
            <a:avLst/>
          </a:prstGeom>
          <a:noFill/>
        </p:spPr>
        <p:txBody>
          <a:bodyPr wrap="square" rtlCol="0">
            <a:spAutoFit/>
          </a:bodyPr>
          <a:p>
            <a:pPr lvl="0" algn="l"/>
            <a:r>
              <a:rPr lang="zh-CN" altLang="en-US" sz="66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80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目录</a:t>
            </a:r>
            <a:endParaRPr lang="zh-CN" altLang="en-US" sz="4800" b="1" noProof="0" dirty="0">
              <a:ln>
                <a:noFill/>
              </a:ln>
              <a:solidFill>
                <a:srgbClr val="4A575D"/>
              </a:soli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3" name="文本框 2"/>
          <p:cNvSpPr txBox="1"/>
          <p:nvPr/>
        </p:nvSpPr>
        <p:spPr>
          <a:xfrm>
            <a:off x="1333500" y="3278505"/>
            <a:ext cx="1906905" cy="275590"/>
          </a:xfrm>
          <a:prstGeom prst="rect">
            <a:avLst/>
          </a:prstGeom>
          <a:solidFill>
            <a:srgbClr val="4A575D"/>
          </a:solidFill>
          <a:ln>
            <a:noFill/>
          </a:ln>
        </p:spPr>
        <p:txBody>
          <a:bodyPr wrap="square" rtlCol="0">
            <a:spAutoFit/>
          </a:bodyPr>
          <a:p>
            <a:pPr algn="dist"/>
            <a:r>
              <a:rPr lang="en-US" altLang="zh-CN" sz="1200">
                <a:solidFill>
                  <a:schemeClr val="bg1"/>
                </a:solidFill>
                <a:latin typeface="Segoe Script" panose="020B0504020000000003" charset="0"/>
                <a:ea typeface="Arial Unicode MS" panose="020B0604020202020204" charset="-122"/>
                <a:sym typeface="+mn-ea"/>
              </a:rPr>
              <a:t>CONTENTS</a:t>
            </a:r>
            <a:endParaRPr lang="en-US" altLang="zh-CN" sz="1200" dirty="0" smtClean="0">
              <a:solidFill>
                <a:schemeClr val="bg1"/>
              </a:solidFill>
              <a:effectLst>
                <a:outerShdw blurRad="50800" dist="38100" dir="5400000" algn="t" rotWithShape="0">
                  <a:prstClr val="black">
                    <a:alpha val="40000"/>
                  </a:prstClr>
                </a:outerShdw>
              </a:effectLst>
              <a:latin typeface="Segoe Script" panose="020B0504020000000003" charset="0"/>
              <a:ea typeface="Arial Unicode MS" panose="020B0604020202020204" charset="-122"/>
              <a:cs typeface="Times New Roman" panose="02020603050405020304" pitchFamily="18" charset="0"/>
              <a:sym typeface="+mn-ea"/>
            </a:endParaRPr>
          </a:p>
        </p:txBody>
      </p:sp>
      <p:sp>
        <p:nvSpPr>
          <p:cNvPr id="4" name="文本框 3"/>
          <p:cNvSpPr txBox="1"/>
          <p:nvPr/>
        </p:nvSpPr>
        <p:spPr>
          <a:xfrm>
            <a:off x="5392420" y="1608455"/>
            <a:ext cx="3221990" cy="713740"/>
          </a:xfrm>
          <a:prstGeom prst="rect">
            <a:avLst/>
          </a:prstGeom>
          <a:noFill/>
        </p:spPr>
        <p:txBody>
          <a:bodyPr anchor="ctr"/>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4A575D"/>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4A575D"/>
              </a:solidFill>
              <a:effectLst/>
              <a:uLnTx/>
              <a:uFillTx/>
              <a:latin typeface="微软雅黑" panose="020B0503020204020204" charset="-122"/>
              <a:ea typeface="微软雅黑" panose="020B0503020204020204" charset="-122"/>
              <a:sym typeface="+mn-ea"/>
            </a:endParaRPr>
          </a:p>
        </p:txBody>
      </p:sp>
      <p:sp>
        <p:nvSpPr>
          <p:cNvPr id="31" name="文本框 30"/>
          <p:cNvSpPr txBox="1"/>
          <p:nvPr/>
        </p:nvSpPr>
        <p:spPr>
          <a:xfrm>
            <a:off x="4399280" y="1764665"/>
            <a:ext cx="795655" cy="521970"/>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rPr>
              <a:t>01</a:t>
            </a:r>
            <a:endPar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endParaRPr>
          </a:p>
        </p:txBody>
      </p:sp>
      <p:sp>
        <p:nvSpPr>
          <p:cNvPr id="32" name="文本框 31"/>
          <p:cNvSpPr txBox="1"/>
          <p:nvPr/>
        </p:nvSpPr>
        <p:spPr>
          <a:xfrm>
            <a:off x="4399280" y="2759075"/>
            <a:ext cx="795655" cy="55054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rPr>
              <a:t>02</a:t>
            </a:r>
            <a:endPar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endParaRPr>
          </a:p>
        </p:txBody>
      </p:sp>
      <p:sp>
        <p:nvSpPr>
          <p:cNvPr id="33" name="文本框 32"/>
          <p:cNvSpPr txBox="1"/>
          <p:nvPr/>
        </p:nvSpPr>
        <p:spPr>
          <a:xfrm>
            <a:off x="4399280" y="3740785"/>
            <a:ext cx="795655" cy="55054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rPr>
              <a:t>03</a:t>
            </a:r>
            <a:endPar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endParaRPr>
          </a:p>
        </p:txBody>
      </p:sp>
      <p:sp>
        <p:nvSpPr>
          <p:cNvPr id="34" name="文本框 33"/>
          <p:cNvSpPr txBox="1"/>
          <p:nvPr/>
        </p:nvSpPr>
        <p:spPr>
          <a:xfrm>
            <a:off x="4399280" y="4699635"/>
            <a:ext cx="795655" cy="55054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rPr>
              <a:t>04</a:t>
            </a:r>
            <a:endParaRPr lang="en-US" altLang="zh-CN" sz="2800" noProof="0" dirty="0">
              <a:ln>
                <a:noFill/>
              </a:ln>
              <a:solidFill>
                <a:srgbClr val="4A575D"/>
              </a:solidFill>
              <a:uLnTx/>
              <a:uFillTx/>
              <a:latin typeface="方正清刻本悦宋简体" panose="02000000000000000000" charset="-122"/>
              <a:ea typeface="方正清刻本悦宋简体" panose="02000000000000000000" charset="-122"/>
              <a:sym typeface="+mn-ea"/>
            </a:endParaRPr>
          </a:p>
        </p:txBody>
      </p:sp>
      <p:sp>
        <p:nvSpPr>
          <p:cNvPr id="35" name="文本框 34"/>
          <p:cNvSpPr txBox="1"/>
          <p:nvPr/>
        </p:nvSpPr>
        <p:spPr>
          <a:xfrm>
            <a:off x="5392420" y="2007870"/>
            <a:ext cx="4138930" cy="396240"/>
          </a:xfrm>
          <a:prstGeom prst="rect">
            <a:avLst/>
          </a:prstGeom>
          <a:noFill/>
        </p:spPr>
        <p:txBody>
          <a:bodyPr anchor="ctr"/>
          <a:p>
            <a:pPr algn="l"/>
            <a:r>
              <a:rPr lang="en-US" altLang="zh-CN" sz="1400" noProof="0" dirty="0">
                <a:ln>
                  <a:noFill/>
                </a:ln>
                <a:solidFill>
                  <a:srgbClr val="4A575D"/>
                </a:solidFill>
                <a:uLnTx/>
                <a:uFillTx/>
                <a:ea typeface="方正舒体" panose="02010601030101010101" charset="-122"/>
                <a:sym typeface="+mn-ea"/>
              </a:rPr>
              <a:t>ADD YOUR TEXT HERE  ADD YOUR TEXT HERE</a:t>
            </a:r>
            <a:endParaRPr kumimoji="0" lang="en-US" altLang="zh-CN" sz="1400" i="0" u="none" strike="noStrike" kern="0" cap="none" spc="0" normalizeH="0" baseline="0" noProof="0" dirty="0">
              <a:ln>
                <a:noFill/>
              </a:ln>
              <a:solidFill>
                <a:srgbClr val="4A575D"/>
              </a:solidFill>
              <a:effectLst/>
              <a:uLnTx/>
              <a:uFillTx/>
              <a:ea typeface="方正舒体" panose="02010601030101010101" charset="-122"/>
              <a:sym typeface="+mn-ea"/>
            </a:endParaRPr>
          </a:p>
        </p:txBody>
      </p:sp>
      <p:sp>
        <p:nvSpPr>
          <p:cNvPr id="36" name="文本框 35"/>
          <p:cNvSpPr txBox="1"/>
          <p:nvPr/>
        </p:nvSpPr>
        <p:spPr>
          <a:xfrm>
            <a:off x="5392420" y="2644140"/>
            <a:ext cx="3221990" cy="713740"/>
          </a:xfrm>
          <a:prstGeom prst="rect">
            <a:avLst/>
          </a:prstGeom>
          <a:noFill/>
        </p:spPr>
        <p:txBody>
          <a:bodyPr anchor="ctr"/>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4A575D"/>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4A575D"/>
              </a:solidFill>
              <a:effectLst/>
              <a:uLnTx/>
              <a:uFillTx/>
              <a:latin typeface="微软雅黑" panose="020B0503020204020204" charset="-122"/>
              <a:ea typeface="微软雅黑" panose="020B0503020204020204" charset="-122"/>
              <a:sym typeface="+mn-ea"/>
            </a:endParaRPr>
          </a:p>
        </p:txBody>
      </p:sp>
      <p:sp>
        <p:nvSpPr>
          <p:cNvPr id="37" name="文本框 36"/>
          <p:cNvSpPr txBox="1"/>
          <p:nvPr/>
        </p:nvSpPr>
        <p:spPr>
          <a:xfrm>
            <a:off x="5392420" y="3043555"/>
            <a:ext cx="4138930" cy="396240"/>
          </a:xfrm>
          <a:prstGeom prst="rect">
            <a:avLst/>
          </a:prstGeom>
          <a:noFill/>
        </p:spPr>
        <p:txBody>
          <a:bodyPr anchor="ctr"/>
          <a:p>
            <a:pPr algn="l"/>
            <a:r>
              <a:rPr lang="en-US" altLang="zh-CN" sz="1400" noProof="0" dirty="0">
                <a:ln>
                  <a:noFill/>
                </a:ln>
                <a:solidFill>
                  <a:srgbClr val="4A575D"/>
                </a:solidFill>
                <a:uLnTx/>
                <a:uFillTx/>
                <a:ea typeface="方正舒体" panose="02010601030101010101" charset="-122"/>
                <a:sym typeface="+mn-ea"/>
              </a:rPr>
              <a:t>ADD YOUR TEXT HERE  ADD YOUR TEXT HERE</a:t>
            </a:r>
            <a:endParaRPr kumimoji="0" lang="en-US" altLang="zh-CN" sz="1400" i="0" u="none" strike="noStrike" kern="0" cap="none" spc="0" normalizeH="0" baseline="0" noProof="0" dirty="0">
              <a:ln>
                <a:noFill/>
              </a:ln>
              <a:solidFill>
                <a:srgbClr val="4A575D"/>
              </a:solidFill>
              <a:effectLst/>
              <a:uLnTx/>
              <a:uFillTx/>
              <a:ea typeface="方正舒体" panose="02010601030101010101" charset="-122"/>
              <a:sym typeface="+mn-ea"/>
            </a:endParaRPr>
          </a:p>
        </p:txBody>
      </p:sp>
      <p:sp>
        <p:nvSpPr>
          <p:cNvPr id="38" name="文本框 37"/>
          <p:cNvSpPr txBox="1"/>
          <p:nvPr/>
        </p:nvSpPr>
        <p:spPr>
          <a:xfrm>
            <a:off x="5392420" y="3627120"/>
            <a:ext cx="3221990" cy="713740"/>
          </a:xfrm>
          <a:prstGeom prst="rect">
            <a:avLst/>
          </a:prstGeom>
          <a:noFill/>
        </p:spPr>
        <p:txBody>
          <a:bodyPr anchor="ctr"/>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4A575D"/>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4A575D"/>
              </a:solidFill>
              <a:effectLst/>
              <a:uLnTx/>
              <a:uFillTx/>
              <a:latin typeface="微软雅黑" panose="020B0503020204020204" charset="-122"/>
              <a:ea typeface="微软雅黑" panose="020B0503020204020204" charset="-122"/>
              <a:sym typeface="+mn-ea"/>
            </a:endParaRPr>
          </a:p>
        </p:txBody>
      </p:sp>
      <p:sp>
        <p:nvSpPr>
          <p:cNvPr id="39" name="文本框 38"/>
          <p:cNvSpPr txBox="1"/>
          <p:nvPr/>
        </p:nvSpPr>
        <p:spPr>
          <a:xfrm>
            <a:off x="5392420" y="4026535"/>
            <a:ext cx="4138930" cy="396240"/>
          </a:xfrm>
          <a:prstGeom prst="rect">
            <a:avLst/>
          </a:prstGeom>
          <a:noFill/>
        </p:spPr>
        <p:txBody>
          <a:bodyPr anchor="ctr"/>
          <a:p>
            <a:pPr algn="l"/>
            <a:r>
              <a:rPr lang="en-US" altLang="zh-CN" sz="1400" noProof="0" dirty="0">
                <a:ln>
                  <a:noFill/>
                </a:ln>
                <a:solidFill>
                  <a:srgbClr val="4A575D"/>
                </a:solidFill>
                <a:uLnTx/>
                <a:uFillTx/>
                <a:ea typeface="方正舒体" panose="02010601030101010101" charset="-122"/>
                <a:sym typeface="+mn-ea"/>
              </a:rPr>
              <a:t>ADD YOUR TEXT HERE  ADD YOUR TEXT HERE</a:t>
            </a:r>
            <a:endParaRPr kumimoji="0" lang="en-US" altLang="zh-CN" sz="1400" i="0" u="none" strike="noStrike" kern="0" cap="none" spc="0" normalizeH="0" baseline="0" noProof="0" dirty="0">
              <a:ln>
                <a:noFill/>
              </a:ln>
              <a:solidFill>
                <a:srgbClr val="4A575D"/>
              </a:solidFill>
              <a:effectLst/>
              <a:uLnTx/>
              <a:uFillTx/>
              <a:ea typeface="方正舒体" panose="02010601030101010101" charset="-122"/>
              <a:sym typeface="+mn-ea"/>
            </a:endParaRPr>
          </a:p>
        </p:txBody>
      </p:sp>
      <p:sp>
        <p:nvSpPr>
          <p:cNvPr id="40" name="文本框 39"/>
          <p:cNvSpPr txBox="1"/>
          <p:nvPr/>
        </p:nvSpPr>
        <p:spPr>
          <a:xfrm>
            <a:off x="5392420" y="4596130"/>
            <a:ext cx="3221990" cy="713740"/>
          </a:xfrm>
          <a:prstGeom prst="rect">
            <a:avLst/>
          </a:prstGeom>
          <a:noFill/>
        </p:spPr>
        <p:txBody>
          <a:bodyPr anchor="ctr"/>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4A575D"/>
                </a:solidFill>
                <a:uLnTx/>
                <a:uFillTx/>
                <a:latin typeface="微软雅黑" panose="020B0503020204020204" charset="-122"/>
                <a:ea typeface="微软雅黑" panose="020B0503020204020204" charset="-122"/>
                <a:sym typeface="+mn-ea"/>
              </a:rPr>
              <a:t>在此输入您的标题</a:t>
            </a:r>
            <a:endParaRPr kumimoji="0" lang="zh-CN" altLang="en-US" sz="2400" i="0" u="none" strike="noStrike" kern="0" cap="none" spc="0" normalizeH="0" baseline="0" noProof="0" dirty="0">
              <a:ln>
                <a:noFill/>
              </a:ln>
              <a:solidFill>
                <a:srgbClr val="4A575D"/>
              </a:solidFill>
              <a:effectLst/>
              <a:uLnTx/>
              <a:uFillTx/>
              <a:latin typeface="微软雅黑" panose="020B0503020204020204" charset="-122"/>
              <a:ea typeface="微软雅黑" panose="020B0503020204020204" charset="-122"/>
              <a:sym typeface="+mn-ea"/>
            </a:endParaRPr>
          </a:p>
        </p:txBody>
      </p:sp>
      <p:sp>
        <p:nvSpPr>
          <p:cNvPr id="41" name="文本框 40"/>
          <p:cNvSpPr txBox="1"/>
          <p:nvPr/>
        </p:nvSpPr>
        <p:spPr>
          <a:xfrm>
            <a:off x="5392420" y="4995545"/>
            <a:ext cx="4138930" cy="396240"/>
          </a:xfrm>
          <a:prstGeom prst="rect">
            <a:avLst/>
          </a:prstGeom>
          <a:noFill/>
        </p:spPr>
        <p:txBody>
          <a:bodyPr anchor="ctr"/>
          <a:p>
            <a:pPr algn="l"/>
            <a:r>
              <a:rPr lang="en-US" altLang="zh-CN" sz="1400" noProof="0" dirty="0">
                <a:ln>
                  <a:noFill/>
                </a:ln>
                <a:solidFill>
                  <a:srgbClr val="4A575D"/>
                </a:solidFill>
                <a:uLnTx/>
                <a:uFillTx/>
                <a:ea typeface="方正舒体" panose="02010601030101010101" charset="-122"/>
                <a:sym typeface="+mn-ea"/>
              </a:rPr>
              <a:t>ADD YOUR TEXT HERE  ADD YOUR TEXT HERE</a:t>
            </a:r>
            <a:endParaRPr kumimoji="0" lang="en-US" altLang="zh-CN" sz="1400" i="0" u="none" strike="noStrike" kern="0" cap="none" spc="0" normalizeH="0" baseline="0" noProof="0" dirty="0">
              <a:ln>
                <a:noFill/>
              </a:ln>
              <a:solidFill>
                <a:srgbClr val="4A575D"/>
              </a:solidFill>
              <a:effectLst/>
              <a:uLnTx/>
              <a:uFillTx/>
              <a:ea typeface="方正舒体" panose="02010601030101010101"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40" name="TextBox 39"/>
          <p:cNvSpPr txBox="1">
            <a:spLocks noChangeArrowheads="1"/>
          </p:cNvSpPr>
          <p:nvPr/>
        </p:nvSpPr>
        <p:spPr bwMode="auto">
          <a:xfrm>
            <a:off x="4829175" y="1953260"/>
            <a:ext cx="1638935" cy="367665"/>
          </a:xfrm>
          <a:prstGeom prst="rect">
            <a:avLst/>
          </a:prstGeom>
          <a:noFill/>
          <a:ln w="9525">
            <a:noFill/>
            <a:miter lim="800000"/>
          </a:ln>
        </p:spPr>
        <p:txBody>
          <a:bodyPr wrap="square">
            <a:spAutoFit/>
          </a:bodyPr>
          <a:p>
            <a:pPr lvl="0" algn="r">
              <a:defRPr b="0">
                <a:solidFill>
                  <a:srgbClr val="000000"/>
                </a:solidFill>
                <a:uFillTx/>
              </a:defRPr>
            </a:pPr>
            <a:r>
              <a:rPr lang="en-US" altLang="zh-CN" spc="42" noProof="0" dirty="0">
                <a:ln>
                  <a:noFill/>
                </a:ln>
                <a:solidFill>
                  <a:schemeClr val="tx1">
                    <a:lumMod val="65000"/>
                    <a:lumOff val="35000"/>
                  </a:schemeClr>
                </a:solidFill>
                <a:effectLst/>
                <a:uLnTx/>
                <a:latin typeface="Verdana" panose="020B0604030504040204" charset="0"/>
                <a:ea typeface="方正舒体" panose="02010601030101010101" charset="-122"/>
                <a:cs typeface="Oswald Light"/>
                <a:sym typeface="+mn-ea"/>
              </a:rPr>
              <a:t>KEYWORD</a:t>
            </a:r>
            <a:endParaRPr lang="zh-CN" altLang="en-US">
              <a:solidFill>
                <a:schemeClr val="bg2"/>
              </a:solidFill>
              <a:latin typeface="微软雅黑" panose="020B0503020204020204" charset="-122"/>
            </a:endParaRPr>
          </a:p>
        </p:txBody>
      </p:sp>
      <p:cxnSp>
        <p:nvCxnSpPr>
          <p:cNvPr id="41" name="直接连接符 40"/>
          <p:cNvCxnSpPr/>
          <p:nvPr/>
        </p:nvCxnSpPr>
        <p:spPr>
          <a:xfrm>
            <a:off x="6577965" y="1927860"/>
            <a:ext cx="0" cy="39814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4199255" y="2851785"/>
            <a:ext cx="1637665" cy="367665"/>
          </a:xfrm>
          <a:prstGeom prst="rect">
            <a:avLst/>
          </a:prstGeom>
          <a:noFill/>
          <a:ln w="9525">
            <a:noFill/>
            <a:miter lim="800000"/>
          </a:ln>
        </p:spPr>
        <p:txBody>
          <a:bodyPr wrap="square">
            <a:spAutoFit/>
          </a:bodyPr>
          <a:p>
            <a:pPr lvl="0" algn="r">
              <a:defRPr b="0">
                <a:solidFill>
                  <a:srgbClr val="000000"/>
                </a:solidFill>
                <a:uFillTx/>
              </a:defRPr>
            </a:pPr>
            <a:r>
              <a:rPr lang="en-US" altLang="zh-CN" spc="42" noProof="0" dirty="0">
                <a:ln>
                  <a:noFill/>
                </a:ln>
                <a:solidFill>
                  <a:schemeClr val="tx1">
                    <a:lumMod val="65000"/>
                    <a:lumOff val="35000"/>
                  </a:schemeClr>
                </a:solidFill>
                <a:effectLst/>
                <a:uLnTx/>
                <a:latin typeface="Verdana" panose="020B0604030504040204" charset="0"/>
                <a:ea typeface="方正舒体" panose="02010601030101010101" charset="-122"/>
                <a:cs typeface="Oswald Light"/>
                <a:sym typeface="+mn-ea"/>
              </a:rPr>
              <a:t>KEYWORD</a:t>
            </a:r>
            <a:endParaRPr lang="zh-CN" altLang="en-US">
              <a:solidFill>
                <a:schemeClr val="bg2"/>
              </a:solidFill>
              <a:latin typeface="微软雅黑" panose="020B0503020204020204" charset="-122"/>
            </a:endParaRPr>
          </a:p>
        </p:txBody>
      </p:sp>
      <p:cxnSp>
        <p:nvCxnSpPr>
          <p:cNvPr id="44" name="直接连接符 43"/>
          <p:cNvCxnSpPr/>
          <p:nvPr/>
        </p:nvCxnSpPr>
        <p:spPr>
          <a:xfrm>
            <a:off x="5949315" y="2826385"/>
            <a:ext cx="0" cy="40005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3406775" y="3743325"/>
            <a:ext cx="1638935" cy="367665"/>
          </a:xfrm>
          <a:prstGeom prst="rect">
            <a:avLst/>
          </a:prstGeom>
          <a:noFill/>
          <a:ln w="9525">
            <a:noFill/>
            <a:miter lim="800000"/>
          </a:ln>
        </p:spPr>
        <p:txBody>
          <a:bodyPr wrap="square">
            <a:spAutoFit/>
          </a:bodyPr>
          <a:p>
            <a:pPr lvl="0" algn="r">
              <a:defRPr b="0">
                <a:solidFill>
                  <a:srgbClr val="000000"/>
                </a:solidFill>
                <a:uFillTx/>
              </a:defRPr>
            </a:pPr>
            <a:r>
              <a:rPr lang="en-US" altLang="zh-CN" spc="42" noProof="0" dirty="0">
                <a:ln>
                  <a:noFill/>
                </a:ln>
                <a:solidFill>
                  <a:schemeClr val="tx1">
                    <a:lumMod val="65000"/>
                    <a:lumOff val="35000"/>
                  </a:schemeClr>
                </a:solidFill>
                <a:effectLst/>
                <a:uLnTx/>
                <a:latin typeface="Verdana" panose="020B0604030504040204" charset="0"/>
                <a:ea typeface="方正舒体" panose="02010601030101010101" charset="-122"/>
                <a:cs typeface="Oswald Light"/>
                <a:sym typeface="+mn-ea"/>
              </a:rPr>
              <a:t>KEYWORD</a:t>
            </a:r>
            <a:endParaRPr lang="zh-CN" altLang="en-US">
              <a:solidFill>
                <a:schemeClr val="bg2"/>
              </a:solidFill>
              <a:latin typeface="微软雅黑" panose="020B0503020204020204" charset="-122"/>
            </a:endParaRPr>
          </a:p>
        </p:txBody>
      </p:sp>
      <p:cxnSp>
        <p:nvCxnSpPr>
          <p:cNvPr id="47" name="直接连接符 46"/>
          <p:cNvCxnSpPr/>
          <p:nvPr/>
        </p:nvCxnSpPr>
        <p:spPr>
          <a:xfrm>
            <a:off x="5155565" y="3719195"/>
            <a:ext cx="0" cy="3987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2741930" y="4617720"/>
            <a:ext cx="1637665" cy="367665"/>
          </a:xfrm>
          <a:prstGeom prst="rect">
            <a:avLst/>
          </a:prstGeom>
          <a:noFill/>
          <a:ln w="9525">
            <a:noFill/>
            <a:miter lim="800000"/>
          </a:ln>
        </p:spPr>
        <p:txBody>
          <a:bodyPr wrap="square">
            <a:spAutoFit/>
          </a:bodyPr>
          <a:p>
            <a:pPr lvl="0" algn="r">
              <a:defRPr b="0">
                <a:solidFill>
                  <a:srgbClr val="000000"/>
                </a:solidFill>
                <a:uFillTx/>
              </a:defRPr>
            </a:pPr>
            <a:r>
              <a:rPr lang="en-US" altLang="zh-CN" spc="42" noProof="0" dirty="0">
                <a:ln>
                  <a:noFill/>
                </a:ln>
                <a:solidFill>
                  <a:schemeClr val="tx1">
                    <a:lumMod val="65000"/>
                    <a:lumOff val="35000"/>
                  </a:schemeClr>
                </a:solidFill>
                <a:effectLst/>
                <a:uLnTx/>
                <a:latin typeface="Verdana" panose="020B0604030504040204" charset="0"/>
                <a:ea typeface="方正舒体" panose="02010601030101010101" charset="-122"/>
                <a:cs typeface="Oswald Light"/>
                <a:sym typeface="+mn-ea"/>
              </a:rPr>
              <a:t>KEYWORD</a:t>
            </a:r>
            <a:endParaRPr lang="zh-CN" altLang="en-US">
              <a:solidFill>
                <a:schemeClr val="bg2"/>
              </a:solidFill>
              <a:latin typeface="微软雅黑" panose="020B0503020204020204" charset="-122"/>
            </a:endParaRPr>
          </a:p>
        </p:txBody>
      </p:sp>
      <p:cxnSp>
        <p:nvCxnSpPr>
          <p:cNvPr id="50" name="直接连接符 49"/>
          <p:cNvCxnSpPr/>
          <p:nvPr/>
        </p:nvCxnSpPr>
        <p:spPr>
          <a:xfrm>
            <a:off x="4491990" y="4593590"/>
            <a:ext cx="0" cy="3987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189" name="AutoShape 18"/>
          <p:cNvSpPr>
            <a:spLocks noChangeArrowheads="1"/>
          </p:cNvSpPr>
          <p:nvPr/>
        </p:nvSpPr>
        <p:spPr bwMode="auto">
          <a:xfrm>
            <a:off x="1454150" y="1792605"/>
            <a:ext cx="3384550" cy="586105"/>
          </a:xfrm>
          <a:prstGeom prst="homePlate">
            <a:avLst>
              <a:gd name="adj" fmla="val 69842"/>
            </a:avLst>
          </a:prstGeom>
          <a:solidFill>
            <a:srgbClr val="4A575D"/>
          </a:solidFill>
          <a:ln w="9525">
            <a:noFill/>
            <a:miter lim="800000"/>
          </a:ln>
        </p:spPr>
        <p:txBody>
          <a:bodyPr wrap="none" anchor="ctr"/>
          <a:p>
            <a:endParaRPr lang="zh-CN" altLang="en-US" b="0">
              <a:ea typeface="宋体" panose="02010600030101010101" pitchFamily="2" charset="-122"/>
            </a:endParaRPr>
          </a:p>
        </p:txBody>
      </p:sp>
      <p:sp>
        <p:nvSpPr>
          <p:cNvPr id="50190" name="AutoShape 19"/>
          <p:cNvSpPr>
            <a:spLocks noChangeArrowheads="1"/>
          </p:cNvSpPr>
          <p:nvPr/>
        </p:nvSpPr>
        <p:spPr bwMode="auto">
          <a:xfrm>
            <a:off x="1454150" y="2759710"/>
            <a:ext cx="2663825" cy="561975"/>
          </a:xfrm>
          <a:prstGeom prst="homePlate">
            <a:avLst>
              <a:gd name="adj" fmla="val 70904"/>
            </a:avLst>
          </a:prstGeom>
          <a:solidFill>
            <a:srgbClr val="B9BB8A"/>
          </a:solidFill>
          <a:ln w="9525">
            <a:noFill/>
            <a:miter lim="800000"/>
          </a:ln>
        </p:spPr>
        <p:txBody>
          <a:bodyPr wrap="none" anchor="ctr"/>
          <a:p>
            <a:endParaRPr lang="zh-CN" altLang="en-US" b="0">
              <a:ea typeface="宋体" panose="02010600030101010101" pitchFamily="2" charset="-122"/>
            </a:endParaRPr>
          </a:p>
        </p:txBody>
      </p:sp>
      <p:sp>
        <p:nvSpPr>
          <p:cNvPr id="50191" name="AutoShape 20"/>
          <p:cNvSpPr>
            <a:spLocks noChangeArrowheads="1"/>
          </p:cNvSpPr>
          <p:nvPr/>
        </p:nvSpPr>
        <p:spPr bwMode="auto">
          <a:xfrm>
            <a:off x="1454150" y="3641725"/>
            <a:ext cx="1945005" cy="561975"/>
          </a:xfrm>
          <a:prstGeom prst="homePlate">
            <a:avLst>
              <a:gd name="adj" fmla="val 66662"/>
            </a:avLst>
          </a:prstGeom>
          <a:solidFill>
            <a:srgbClr val="4A575D"/>
          </a:solidFill>
          <a:ln w="9525">
            <a:noFill/>
            <a:miter lim="800000"/>
          </a:ln>
        </p:spPr>
        <p:txBody>
          <a:bodyPr wrap="none" anchor="ctr"/>
          <a:p>
            <a:endParaRPr lang="zh-CN" altLang="en-US" b="0">
              <a:ea typeface="宋体" panose="02010600030101010101" pitchFamily="2" charset="-122"/>
            </a:endParaRPr>
          </a:p>
        </p:txBody>
      </p:sp>
      <p:sp>
        <p:nvSpPr>
          <p:cNvPr id="50192" name="AutoShape 21"/>
          <p:cNvSpPr>
            <a:spLocks noChangeArrowheads="1"/>
          </p:cNvSpPr>
          <p:nvPr/>
        </p:nvSpPr>
        <p:spPr bwMode="auto">
          <a:xfrm>
            <a:off x="1454150" y="4507865"/>
            <a:ext cx="1295400" cy="561975"/>
          </a:xfrm>
          <a:prstGeom prst="homePlate">
            <a:avLst>
              <a:gd name="adj" fmla="val 48300"/>
            </a:avLst>
          </a:prstGeom>
          <a:solidFill>
            <a:srgbClr val="B9BB8A"/>
          </a:solidFill>
          <a:ln w="9525">
            <a:noFill/>
            <a:miter lim="800000"/>
          </a:ln>
        </p:spPr>
        <p:txBody>
          <a:bodyPr wrap="none" anchor="ctr"/>
          <a:p>
            <a:endParaRPr lang="zh-CN" altLang="en-US" b="0">
              <a:ea typeface="宋体" panose="02010600030101010101" pitchFamily="2" charset="-122"/>
            </a:endParaRPr>
          </a:p>
        </p:txBody>
      </p:sp>
      <p:sp>
        <p:nvSpPr>
          <p:cNvPr id="35" name="TextBox 1210"/>
          <p:cNvSpPr/>
          <p:nvPr/>
        </p:nvSpPr>
        <p:spPr>
          <a:xfrm>
            <a:off x="6752590" y="1897380"/>
            <a:ext cx="4171315" cy="458470"/>
          </a:xfrm>
          <a:prstGeom prst="rect">
            <a:avLst/>
          </a:prstGeom>
          <a:noFill/>
          <a:ln w="9525">
            <a:noFill/>
            <a:miter/>
          </a:ln>
        </p:spPr>
        <p:txBody>
          <a:bodyPr wrap="square">
            <a:spAutoFit/>
          </a:bodyPr>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dolorsit,consectetur adipsiicing elit.Lorme ipsumdolorsit,consecteturadipsiicing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3" name="TextBox 1210"/>
          <p:cNvSpPr/>
          <p:nvPr/>
        </p:nvSpPr>
        <p:spPr>
          <a:xfrm>
            <a:off x="6269355" y="2759710"/>
            <a:ext cx="4171315" cy="458470"/>
          </a:xfrm>
          <a:prstGeom prst="rect">
            <a:avLst/>
          </a:prstGeom>
          <a:noFill/>
          <a:ln w="9525">
            <a:noFill/>
            <a:miter/>
          </a:ln>
        </p:spPr>
        <p:txBody>
          <a:bodyPr wrap="square">
            <a:spAutoFit/>
          </a:bodyPr>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dolorsit,consectetur adipsiicing elit.Lorme ipsumdolorsit,consecteturadipsiicing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5" name="TextBox 1210"/>
          <p:cNvSpPr/>
          <p:nvPr/>
        </p:nvSpPr>
        <p:spPr>
          <a:xfrm>
            <a:off x="5414010" y="3641725"/>
            <a:ext cx="4171315" cy="458470"/>
          </a:xfrm>
          <a:prstGeom prst="rect">
            <a:avLst/>
          </a:prstGeom>
          <a:noFill/>
          <a:ln w="9525">
            <a:noFill/>
            <a:miter/>
          </a:ln>
        </p:spPr>
        <p:txBody>
          <a:bodyPr wrap="square">
            <a:spAutoFit/>
          </a:bodyPr>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dolorsit,consectetur adipsiicing elit.Lorme ipsumdolorsit,consecteturadipsiicing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2" name="TextBox 1210"/>
          <p:cNvSpPr/>
          <p:nvPr/>
        </p:nvSpPr>
        <p:spPr>
          <a:xfrm>
            <a:off x="4829175" y="4533900"/>
            <a:ext cx="4171315" cy="458470"/>
          </a:xfrm>
          <a:prstGeom prst="rect">
            <a:avLst/>
          </a:prstGeom>
          <a:noFill/>
          <a:ln w="9525">
            <a:noFill/>
            <a:miter/>
          </a:ln>
        </p:spPr>
        <p:txBody>
          <a:bodyPr wrap="square">
            <a:spAutoFit/>
          </a:bodyPr>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dolorsit,consectetur adipsiicing elit.Lorme ipsumdolorsit,consecteturadipsiicing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5" name="矩形 4"/>
          <p:cNvSpPr/>
          <p:nvPr/>
        </p:nvSpPr>
        <p:spPr>
          <a:xfrm>
            <a:off x="4555490" y="1235710"/>
            <a:ext cx="2787650" cy="36658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83080" y="1919605"/>
            <a:ext cx="2466975" cy="298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53020" y="1919605"/>
            <a:ext cx="2466975" cy="298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55490" y="1235710"/>
            <a:ext cx="2787650" cy="683895"/>
          </a:xfrm>
          <a:prstGeom prst="rect">
            <a:avLst/>
          </a:pr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67840" y="1919605"/>
            <a:ext cx="2482850" cy="572770"/>
          </a:xfrm>
          <a:prstGeom prst="rect">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37145" y="1919605"/>
            <a:ext cx="2482850" cy="572770"/>
          </a:xfrm>
          <a:prstGeom prst="rect">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293620" y="2037715"/>
            <a:ext cx="144589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rPr>
              <a:t>KEYWORD</a:t>
            </a:r>
            <a:endPar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endParaRPr>
          </a:p>
        </p:txBody>
      </p:sp>
      <p:sp>
        <p:nvSpPr>
          <p:cNvPr id="12" name="文本框 11"/>
          <p:cNvSpPr txBox="1"/>
          <p:nvPr/>
        </p:nvSpPr>
        <p:spPr>
          <a:xfrm>
            <a:off x="5110480" y="1409065"/>
            <a:ext cx="144589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rPr>
              <a:t>KEYWORD</a:t>
            </a:r>
            <a:endPar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endParaRPr>
          </a:p>
        </p:txBody>
      </p:sp>
      <p:sp>
        <p:nvSpPr>
          <p:cNvPr id="13" name="文本框 12"/>
          <p:cNvSpPr txBox="1"/>
          <p:nvPr/>
        </p:nvSpPr>
        <p:spPr>
          <a:xfrm>
            <a:off x="8163560" y="2037715"/>
            <a:ext cx="144589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rPr>
              <a:t>KEYWORD</a:t>
            </a:r>
            <a:endParaRPr lang="en-US" altLang="zh-CN" sz="1600" spc="42" noProof="0" dirty="0">
              <a:ln>
                <a:noFill/>
              </a:ln>
              <a:solidFill>
                <a:schemeClr val="bg1"/>
              </a:solidFill>
              <a:effectLst/>
              <a:uLnTx/>
              <a:uFillTx/>
              <a:latin typeface="Verdana" panose="020B0604030504040204" charset="0"/>
              <a:ea typeface="方正舒体" panose="02010601030101010101" charset="-122"/>
              <a:cs typeface="Oswald Light"/>
              <a:sym typeface="+mn-ea"/>
            </a:endParaRPr>
          </a:p>
        </p:txBody>
      </p:sp>
      <p:sp>
        <p:nvSpPr>
          <p:cNvPr id="14" name="TextBox 1210"/>
          <p:cNvSpPr/>
          <p:nvPr/>
        </p:nvSpPr>
        <p:spPr>
          <a:xfrm>
            <a:off x="4853940" y="2156460"/>
            <a:ext cx="2190115" cy="2653030"/>
          </a:xfrm>
          <a:prstGeom prst="rect">
            <a:avLst/>
          </a:prstGeom>
          <a:noFill/>
          <a:ln w="9525">
            <a:noFill/>
            <a:miter/>
          </a:ln>
        </p:spPr>
        <p:txBody>
          <a:bodyPr wrap="square">
            <a:spAutoFit/>
          </a:bodyPr>
          <a:lstStyle/>
          <a:p>
            <a:pPr algn="ctr"/>
            <a:r>
              <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elit.Lorme ipsum dolor sit,consectetur adipsiicing elit.Lorme ipsum dolor sit,consectetur adipsiicing elit.Lorme ipsum dolor sit,consectetur adipsiicing elit.Lorme ipsum dolor sit,consectetur adipsiicing elit.</a:t>
            </a: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a:p>
            <a:pPr algn="ct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5" name="TextBox 1210"/>
          <p:cNvSpPr/>
          <p:nvPr/>
        </p:nvSpPr>
        <p:spPr>
          <a:xfrm>
            <a:off x="1921510" y="2574290"/>
            <a:ext cx="2190115" cy="2287270"/>
          </a:xfrm>
          <a:prstGeom prst="rect">
            <a:avLst/>
          </a:prstGeom>
          <a:noFill/>
          <a:ln w="9525">
            <a:noFill/>
            <a:miter/>
          </a:ln>
        </p:spPr>
        <p:txBody>
          <a:bodyPr wrap="square">
            <a:spAutoFit/>
          </a:bodyPr>
          <a:lstStyle/>
          <a:p>
            <a:pPr algn="ctr"/>
            <a:r>
              <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elit.Lorme ipsum dolor sit,consectetur adipsiicing elit.Lorme ipsum dolor sit,consectetur adipsiicing elit.Lorme ipsum dolor sit,consectetur adipsiicing elit.</a:t>
            </a: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a:p>
            <a:pPr algn="ct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6" name="TextBox 1210"/>
          <p:cNvSpPr/>
          <p:nvPr/>
        </p:nvSpPr>
        <p:spPr>
          <a:xfrm>
            <a:off x="7791450" y="2600960"/>
            <a:ext cx="2190115" cy="2287270"/>
          </a:xfrm>
          <a:prstGeom prst="rect">
            <a:avLst/>
          </a:prstGeom>
          <a:noFill/>
          <a:ln w="9525">
            <a:noFill/>
            <a:miter/>
          </a:ln>
        </p:spPr>
        <p:txBody>
          <a:bodyPr wrap="square">
            <a:spAutoFit/>
          </a:bodyPr>
          <a:lstStyle/>
          <a:p>
            <a:pPr algn="ctr"/>
            <a:r>
              <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elit.Lorme ipsum dolor sit,consectetur adipsiicing elit.Lorme ipsum dolor sit,consectetur adipsiicing elit.Lorme ipsum dolor sit,consectetur adipsiicing elit.</a:t>
            </a: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a:p>
            <a:pPr algn="ctr"/>
            <a:endParaRPr lang="en-US" altLang="zh-CN" sz="12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8" name="文本框 17"/>
          <p:cNvSpPr txBox="1"/>
          <p:nvPr/>
        </p:nvSpPr>
        <p:spPr>
          <a:xfrm>
            <a:off x="1213485" y="5381625"/>
            <a:ext cx="9738995" cy="840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eaLnBrk="1" hangingPunct="1">
              <a:lnSpc>
                <a:spcPct val="120000"/>
              </a:lnSpc>
              <a:spcBef>
                <a:spcPct val="20000"/>
              </a:spcBef>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ctr" defTabSz="1216025" eaLnBrk="1" hangingPunct="1">
              <a:lnSpc>
                <a:spcPct val="120000"/>
              </a:lnSpc>
              <a:spcBef>
                <a:spcPct val="20000"/>
              </a:spcBef>
            </a:pP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 name="Arc 10"/>
          <p:cNvSpPr/>
          <p:nvPr/>
        </p:nvSpPr>
        <p:spPr>
          <a:xfrm>
            <a:off x="2038350" y="2880360"/>
            <a:ext cx="1486535" cy="1486535"/>
          </a:xfrm>
          <a:prstGeom prst="arc">
            <a:avLst>
              <a:gd name="adj1" fmla="val 10810458"/>
              <a:gd name="adj2" fmla="val 0"/>
            </a:avLst>
          </a:prstGeom>
          <a:solidFill>
            <a:srgbClr val="B9BB8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65000"/>
                  <a:lumOff val="35000"/>
                </a:schemeClr>
              </a:solidFill>
              <a:latin typeface="微软雅黑" panose="020B0503020204020204" charset="-122"/>
              <a:ea typeface="微软雅黑" panose="020B0503020204020204" charset="-122"/>
            </a:endParaRPr>
          </a:p>
        </p:txBody>
      </p:sp>
      <p:sp>
        <p:nvSpPr>
          <p:cNvPr id="3" name="Content Placeholder 2"/>
          <p:cNvSpPr txBox="1"/>
          <p:nvPr/>
        </p:nvSpPr>
        <p:spPr>
          <a:xfrm>
            <a:off x="2331085" y="380873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2011</a:t>
            </a:r>
            <a:endPar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10" name="Rectangle 19"/>
          <p:cNvSpPr/>
          <p:nvPr/>
        </p:nvSpPr>
        <p:spPr>
          <a:xfrm>
            <a:off x="2475865" y="2420620"/>
            <a:ext cx="915670" cy="548640"/>
          </a:xfrm>
          <a:prstGeom prst="rect">
            <a:avLst/>
          </a:prstGeom>
        </p:spPr>
        <p:txBody>
          <a:bodyPr wrap="none">
            <a:spAutoFit/>
          </a:bodyPr>
          <a:lstStyle/>
          <a:p>
            <a:pPr algn="ctr"/>
            <a:r>
              <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60%</a:t>
            </a:r>
            <a:endPar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14" name="Arc 7"/>
          <p:cNvSpPr/>
          <p:nvPr/>
        </p:nvSpPr>
        <p:spPr>
          <a:xfrm>
            <a:off x="3005455" y="2546350"/>
            <a:ext cx="2153920" cy="2153920"/>
          </a:xfrm>
          <a:prstGeom prst="arc">
            <a:avLst>
              <a:gd name="adj1" fmla="val 10786903"/>
              <a:gd name="adj2" fmla="val 0"/>
            </a:avLst>
          </a:prstGeom>
          <a:solidFill>
            <a:srgbClr val="4A575D"/>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65000"/>
                  <a:lumOff val="35000"/>
                </a:schemeClr>
              </a:solidFill>
              <a:latin typeface="微软雅黑" panose="020B0503020204020204" charset="-122"/>
              <a:ea typeface="微软雅黑" panose="020B0503020204020204" charset="-122"/>
            </a:endParaRPr>
          </a:p>
        </p:txBody>
      </p:sp>
      <p:sp>
        <p:nvSpPr>
          <p:cNvPr id="16" name="Content Placeholder 2"/>
          <p:cNvSpPr txBox="1"/>
          <p:nvPr/>
        </p:nvSpPr>
        <p:spPr>
          <a:xfrm>
            <a:off x="3691890" y="380873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2012</a:t>
            </a:r>
            <a:endPar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17" name="Rectangle 20"/>
          <p:cNvSpPr/>
          <p:nvPr/>
        </p:nvSpPr>
        <p:spPr>
          <a:xfrm>
            <a:off x="3976370" y="2063750"/>
            <a:ext cx="915670" cy="548640"/>
          </a:xfrm>
          <a:prstGeom prst="rect">
            <a:avLst/>
          </a:prstGeom>
        </p:spPr>
        <p:txBody>
          <a:bodyPr wrap="none">
            <a:spAutoFit/>
          </a:bodyPr>
          <a:lstStyle/>
          <a:p>
            <a:pPr algn="ctr"/>
            <a:r>
              <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70%</a:t>
            </a:r>
            <a:endPar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18" name="Arc 8"/>
          <p:cNvSpPr/>
          <p:nvPr/>
        </p:nvSpPr>
        <p:spPr>
          <a:xfrm>
            <a:off x="4324350" y="2204085"/>
            <a:ext cx="2838450" cy="2838450"/>
          </a:xfrm>
          <a:prstGeom prst="arc">
            <a:avLst>
              <a:gd name="adj1" fmla="val 10792861"/>
              <a:gd name="adj2" fmla="val 0"/>
            </a:avLst>
          </a:prstGeom>
          <a:solidFill>
            <a:srgbClr val="B9BB8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65000"/>
                  <a:lumOff val="35000"/>
                </a:schemeClr>
              </a:solidFill>
              <a:latin typeface="微软雅黑" panose="020B0503020204020204" charset="-122"/>
              <a:ea typeface="微软雅黑" panose="020B0503020204020204" charset="-122"/>
            </a:endParaRPr>
          </a:p>
        </p:txBody>
      </p:sp>
      <p:sp>
        <p:nvSpPr>
          <p:cNvPr id="19" name="Content Placeholder 2"/>
          <p:cNvSpPr txBox="1"/>
          <p:nvPr/>
        </p:nvSpPr>
        <p:spPr>
          <a:xfrm>
            <a:off x="5380990" y="380873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2013</a:t>
            </a:r>
            <a:endPar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24" name="Rectangle 21"/>
          <p:cNvSpPr/>
          <p:nvPr/>
        </p:nvSpPr>
        <p:spPr>
          <a:xfrm>
            <a:off x="5690870" y="1778000"/>
            <a:ext cx="915670" cy="548640"/>
          </a:xfrm>
          <a:prstGeom prst="rect">
            <a:avLst/>
          </a:prstGeom>
        </p:spPr>
        <p:txBody>
          <a:bodyPr wrap="none">
            <a:spAutoFit/>
          </a:bodyPr>
          <a:lstStyle/>
          <a:p>
            <a:pPr algn="ctr"/>
            <a:r>
              <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80%</a:t>
            </a:r>
            <a:endPar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25" name="Arc 9"/>
          <p:cNvSpPr/>
          <p:nvPr/>
        </p:nvSpPr>
        <p:spPr>
          <a:xfrm>
            <a:off x="5907405" y="1880870"/>
            <a:ext cx="3485515" cy="3485515"/>
          </a:xfrm>
          <a:prstGeom prst="arc">
            <a:avLst>
              <a:gd name="adj1" fmla="val 10787253"/>
              <a:gd name="adj2" fmla="val 0"/>
            </a:avLst>
          </a:prstGeom>
          <a:solidFill>
            <a:srgbClr val="4A575D"/>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65000"/>
                  <a:lumOff val="35000"/>
                </a:schemeClr>
              </a:solidFill>
              <a:latin typeface="微软雅黑" panose="020B0503020204020204" charset="-122"/>
              <a:ea typeface="微软雅黑" panose="020B0503020204020204" charset="-122"/>
            </a:endParaRPr>
          </a:p>
        </p:txBody>
      </p:sp>
      <p:sp>
        <p:nvSpPr>
          <p:cNvPr id="26" name="Content Placeholder 2"/>
          <p:cNvSpPr txBox="1"/>
          <p:nvPr/>
        </p:nvSpPr>
        <p:spPr>
          <a:xfrm>
            <a:off x="7325360" y="380873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2014</a:t>
            </a:r>
            <a:endParaRPr lang="en-US" sz="1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28" name="Rectangle 22"/>
          <p:cNvSpPr/>
          <p:nvPr/>
        </p:nvSpPr>
        <p:spPr>
          <a:xfrm>
            <a:off x="8477250" y="1706245"/>
            <a:ext cx="915670" cy="548640"/>
          </a:xfrm>
          <a:prstGeom prst="rect">
            <a:avLst/>
          </a:prstGeom>
        </p:spPr>
        <p:txBody>
          <a:bodyPr wrap="none">
            <a:spAutoFit/>
          </a:bodyPr>
          <a:lstStyle/>
          <a:p>
            <a:pPr algn="ctr"/>
            <a:r>
              <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rPr>
              <a:t>90%</a:t>
            </a:r>
            <a:endParaRPr lang="en-US" sz="2800" dirty="0" smtClean="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endParaRPr>
          </a:p>
        </p:txBody>
      </p:sp>
      <p:sp>
        <p:nvSpPr>
          <p:cNvPr id="29" name="文本框 28"/>
          <p:cNvSpPr txBox="1"/>
          <p:nvPr/>
        </p:nvSpPr>
        <p:spPr>
          <a:xfrm>
            <a:off x="1975485" y="4276090"/>
            <a:ext cx="1477645" cy="146304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endParaRPr lang="zh-CN" altLang="en-US" sz="12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0" name="文本框 29"/>
          <p:cNvSpPr txBox="1"/>
          <p:nvPr/>
        </p:nvSpPr>
        <p:spPr>
          <a:xfrm>
            <a:off x="3474085" y="4276090"/>
            <a:ext cx="1477645" cy="1463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31" name="文本框 30"/>
          <p:cNvSpPr txBox="1"/>
          <p:nvPr/>
        </p:nvSpPr>
        <p:spPr>
          <a:xfrm>
            <a:off x="5186045" y="4276090"/>
            <a:ext cx="1477645" cy="1463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32" name="文本框 31"/>
          <p:cNvSpPr txBox="1"/>
          <p:nvPr/>
        </p:nvSpPr>
        <p:spPr>
          <a:xfrm>
            <a:off x="7065645" y="4276090"/>
            <a:ext cx="1477645" cy="1463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pic>
        <p:nvPicPr>
          <p:cNvPr id="2" name="图片 1" descr="336"/>
          <p:cNvPicPr>
            <a:picLocks noChangeAspect="1"/>
          </p:cNvPicPr>
          <p:nvPr/>
        </p:nvPicPr>
        <p:blipFill>
          <a:blip r:embed="rId2"/>
          <a:stretch>
            <a:fillRect/>
          </a:stretch>
        </p:blipFill>
        <p:spPr>
          <a:xfrm>
            <a:off x="921385" y="1828800"/>
            <a:ext cx="4791075" cy="3199765"/>
          </a:xfrm>
          <a:prstGeom prst="rect">
            <a:avLst/>
          </a:prstGeom>
        </p:spPr>
      </p:pic>
      <p:sp>
        <p:nvSpPr>
          <p:cNvPr id="23" name="TextBox 1210"/>
          <p:cNvSpPr/>
          <p:nvPr/>
        </p:nvSpPr>
        <p:spPr>
          <a:xfrm>
            <a:off x="6435090" y="1829435"/>
            <a:ext cx="2882900" cy="306705"/>
          </a:xfrm>
          <a:prstGeom prst="rect">
            <a:avLst/>
          </a:prstGeom>
          <a:noFill/>
          <a:ln w="9525">
            <a:noFill/>
            <a:miter/>
          </a:ln>
        </p:spPr>
        <p:txBody>
          <a:bodyPr wrap="square">
            <a:spAutoFit/>
          </a:bodyPr>
          <a:p>
            <a:pPr algn="l"/>
            <a:r>
              <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26" name="TextBox 1210"/>
          <p:cNvSpPr/>
          <p:nvPr/>
        </p:nvSpPr>
        <p:spPr>
          <a:xfrm>
            <a:off x="6435090" y="2151380"/>
            <a:ext cx="5085715" cy="1337945"/>
          </a:xfrm>
          <a:prstGeom prst="rect">
            <a:avLst/>
          </a:prstGeom>
          <a:noFill/>
          <a:ln w="9525">
            <a:noFill/>
            <a:miter/>
          </a:ln>
        </p:spPr>
        <p:txBody>
          <a:bodyPr wrap="square">
            <a:spAutoFit/>
          </a:bodyPr>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noProof="0" dirty="0">
              <a:ln>
                <a:noFill/>
              </a:ln>
              <a:solidFill>
                <a:schemeClr val="tx1">
                  <a:lumMod val="75000"/>
                  <a:lumOff val="25000"/>
                </a:schemeClr>
              </a:solidFill>
              <a:uLnTx/>
              <a:uFillTx/>
              <a:latin typeface="Verdana" panose="020B0604030504040204" charset="0"/>
              <a:ea typeface="方正舒体" panose="02010601030101010101" charset="-122"/>
              <a:sym typeface="+mn-ea"/>
            </a:endParaRPr>
          </a:p>
        </p:txBody>
      </p:sp>
      <p:sp>
        <p:nvSpPr>
          <p:cNvPr id="3" name="矩形 2"/>
          <p:cNvSpPr/>
          <p:nvPr/>
        </p:nvSpPr>
        <p:spPr>
          <a:xfrm>
            <a:off x="6435090" y="4029075"/>
            <a:ext cx="4765040" cy="883285"/>
          </a:xfrm>
          <a:prstGeom prst="rect">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6544310" y="4117513"/>
            <a:ext cx="2033270" cy="337185"/>
          </a:xfrm>
          <a:prstGeom prst="rect">
            <a:avLst/>
          </a:prstGeom>
          <a:noFill/>
        </p:spPr>
        <p:txBody>
          <a:bodyPr wrap="none" rtlCol="0">
            <a:spAutoFit/>
          </a:bodyPr>
          <a:lstStyle/>
          <a:p>
            <a:pPr algn="l"/>
            <a:r>
              <a:rPr lang="en-US" altLang="zh-CN" sz="1600" b="1" noProof="0" dirty="0">
                <a:ln>
                  <a:noFill/>
                </a:ln>
                <a:solidFill>
                  <a:schemeClr val="bg1"/>
                </a:solidFill>
                <a:uLnTx/>
                <a:uFillTx/>
                <a:ea typeface="方正舒体" panose="02010601030101010101" charset="-122"/>
                <a:sym typeface="+mn-ea"/>
              </a:rPr>
              <a:t>ADD YOUR TEXT HERE</a:t>
            </a:r>
            <a:endParaRPr lang="en-US" altLang="zh-CN" sz="1600" b="1" noProof="0" dirty="0">
              <a:ln>
                <a:noFill/>
              </a:ln>
              <a:solidFill>
                <a:schemeClr val="bg1"/>
              </a:solidFill>
              <a:uLnTx/>
              <a:uFillTx/>
              <a:latin typeface="微软雅黑" panose="020B0503020204020204" charset="-122"/>
              <a:ea typeface="方正舒体" panose="02010601030101010101" charset="-122"/>
              <a:sym typeface="+mn-ea"/>
            </a:endParaRPr>
          </a:p>
        </p:txBody>
      </p:sp>
      <p:sp>
        <p:nvSpPr>
          <p:cNvPr id="43" name="文本框 42"/>
          <p:cNvSpPr txBox="1"/>
          <p:nvPr/>
        </p:nvSpPr>
        <p:spPr>
          <a:xfrm>
            <a:off x="6544310" y="4366260"/>
            <a:ext cx="4392295" cy="506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grpSp>
        <p:nvGrpSpPr>
          <p:cNvPr id="6" name="组合 5"/>
          <p:cNvGrpSpPr/>
          <p:nvPr/>
        </p:nvGrpSpPr>
        <p:grpSpPr>
          <a:xfrm>
            <a:off x="2175510" y="1621155"/>
            <a:ext cx="671830" cy="673100"/>
            <a:chOff x="5202" y="5131"/>
            <a:chExt cx="1058" cy="1060"/>
          </a:xfrm>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rgbClr val="B9BB8A"/>
            </a:solidFill>
            <a:ln w="9525">
              <a:noFill/>
            </a:ln>
          </p:spPr>
          <p:txBody>
            <a:bodyPr/>
            <a:p>
              <a:endParaRPr lang="zh-CN" altLang="en-US"/>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rgbClr val="FFFFFF">
                <a:alpha val="100000"/>
              </a:srgbClr>
            </a:solidFill>
            <a:ln w="9525">
              <a:noFill/>
            </a:ln>
          </p:spPr>
          <p:txBody>
            <a:bodyPr/>
            <a:p>
              <a:endParaRPr lang="zh-CN" altLang="en-US"/>
            </a:p>
          </p:txBody>
        </p:sp>
      </p:grpSp>
      <p:grpSp>
        <p:nvGrpSpPr>
          <p:cNvPr id="16" name="组合 15"/>
          <p:cNvGrpSpPr/>
          <p:nvPr/>
        </p:nvGrpSpPr>
        <p:grpSpPr>
          <a:xfrm>
            <a:off x="9219565" y="1581785"/>
            <a:ext cx="673100" cy="669290"/>
            <a:chOff x="8470" y="2554"/>
            <a:chExt cx="1060" cy="1054"/>
          </a:xfrm>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B9BB8A"/>
            </a:solidFill>
            <a:ln w="9525">
              <a:noFill/>
            </a:ln>
          </p:spPr>
          <p:txBody>
            <a:bodyPr/>
            <a:p>
              <a:endParaRPr lang="zh-CN" altLang="en-US"/>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alpha val="100000"/>
              </a:schemeClr>
            </a:solidFill>
            <a:ln w="9525">
              <a:noFill/>
            </a:ln>
          </p:spPr>
          <p:txBody>
            <a:bodyPr/>
            <a:p>
              <a:endParaRPr lang="zh-CN" altLang="en-US"/>
            </a:p>
          </p:txBody>
        </p:sp>
      </p:grpSp>
      <p:grpSp>
        <p:nvGrpSpPr>
          <p:cNvPr id="17" name="组合 16"/>
          <p:cNvGrpSpPr/>
          <p:nvPr/>
        </p:nvGrpSpPr>
        <p:grpSpPr>
          <a:xfrm>
            <a:off x="5763895" y="1675765"/>
            <a:ext cx="600710" cy="603250"/>
            <a:chOff x="4704" y="4364"/>
            <a:chExt cx="946" cy="950"/>
          </a:xfrm>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4A575D"/>
            </a:solidFill>
            <a:ln w="9525">
              <a:noFill/>
            </a:ln>
          </p:spPr>
          <p:txBody>
            <a:bodyPr/>
            <a:p>
              <a:endParaRPr lang="zh-CN" altLang="en-US"/>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rgbClr val="FFFFFF">
                <a:alpha val="100000"/>
              </a:srgbClr>
            </a:solidFill>
            <a:ln w="9525">
              <a:noFill/>
            </a:ln>
          </p:spPr>
          <p:txBody>
            <a:bodyPr/>
            <a:p>
              <a:endParaRPr lang="zh-CN" altLang="en-US"/>
            </a:p>
          </p:txBody>
        </p:sp>
      </p:grpSp>
      <p:grpSp>
        <p:nvGrpSpPr>
          <p:cNvPr id="18" name="组合 17"/>
          <p:cNvGrpSpPr/>
          <p:nvPr/>
        </p:nvGrpSpPr>
        <p:grpSpPr>
          <a:xfrm>
            <a:off x="2175510" y="3623310"/>
            <a:ext cx="672465" cy="675005"/>
            <a:chOff x="4030" y="4930"/>
            <a:chExt cx="840" cy="843"/>
          </a:xfrm>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4A575D"/>
            </a:solidFill>
            <a:ln w="9525">
              <a:noFill/>
            </a:ln>
          </p:spPr>
          <p:txBody>
            <a:bodyPr/>
            <a:p>
              <a:endParaRPr lang="zh-CN" altLang="en-US"/>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p>
              <a:endParaRPr lang="zh-CN" altLang="en-US"/>
            </a:p>
          </p:txBody>
        </p:sp>
      </p:grpSp>
      <p:grpSp>
        <p:nvGrpSpPr>
          <p:cNvPr id="36" name="组合 35"/>
          <p:cNvGrpSpPr/>
          <p:nvPr/>
        </p:nvGrpSpPr>
        <p:grpSpPr>
          <a:xfrm>
            <a:off x="5763895" y="3695065"/>
            <a:ext cx="600710" cy="603250"/>
            <a:chOff x="7609" y="5766"/>
            <a:chExt cx="946" cy="950"/>
          </a:xfrm>
        </p:grpSpPr>
        <p:sp>
          <p:nvSpPr>
            <p:cNvPr id="28" name="Freeform 10"/>
            <p:cNvSpPr/>
            <p:nvPr/>
          </p:nvSpPr>
          <p:spPr>
            <a:xfrm>
              <a:off x="7609" y="5766"/>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B9BB8A"/>
            </a:solidFill>
            <a:ln w="9525">
              <a:noFill/>
            </a:ln>
          </p:spPr>
          <p:txBody>
            <a:bodyPr/>
            <a:p>
              <a:endParaRPr lang="zh-CN" altLang="en-US"/>
            </a:p>
          </p:txBody>
        </p:sp>
        <p:sp>
          <p:nvSpPr>
            <p:cNvPr id="54" name="稻壳儿小白白(http://dwz.cn/Wu2UP)"/>
            <p:cNvSpPr>
              <a:spLocks noEditPoints="1"/>
            </p:cNvSpPr>
            <p:nvPr/>
          </p:nvSpPr>
          <p:spPr bwMode="auto">
            <a:xfrm>
              <a:off x="7783" y="6048"/>
              <a:ext cx="595" cy="366"/>
            </a:xfrm>
            <a:custGeom>
              <a:avLst/>
              <a:gdLst>
                <a:gd name="T0" fmla="*/ 2 w 44"/>
                <a:gd name="T1" fmla="*/ 2 h 27"/>
                <a:gd name="T2" fmla="*/ 20 w 44"/>
                <a:gd name="T3" fmla="*/ 12 h 27"/>
                <a:gd name="T4" fmla="*/ 22 w 44"/>
                <a:gd name="T5" fmla="*/ 12 h 27"/>
                <a:gd name="T6" fmla="*/ 24 w 44"/>
                <a:gd name="T7" fmla="*/ 12 h 27"/>
                <a:gd name="T8" fmla="*/ 42 w 44"/>
                <a:gd name="T9" fmla="*/ 2 h 27"/>
                <a:gd name="T10" fmla="*/ 42 w 44"/>
                <a:gd name="T11" fmla="*/ 0 h 27"/>
                <a:gd name="T12" fmla="*/ 2 w 44"/>
                <a:gd name="T13" fmla="*/ 0 h 27"/>
                <a:gd name="T14" fmla="*/ 2 w 44"/>
                <a:gd name="T15" fmla="*/ 2 h 27"/>
                <a:gd name="T16" fmla="*/ 42 w 44"/>
                <a:gd name="T17" fmla="*/ 7 h 27"/>
                <a:gd name="T18" fmla="*/ 24 w 44"/>
                <a:gd name="T19" fmla="*/ 16 h 27"/>
                <a:gd name="T20" fmla="*/ 22 w 44"/>
                <a:gd name="T21" fmla="*/ 17 h 27"/>
                <a:gd name="T22" fmla="*/ 20 w 44"/>
                <a:gd name="T23" fmla="*/ 16 h 27"/>
                <a:gd name="T24" fmla="*/ 2 w 44"/>
                <a:gd name="T25" fmla="*/ 7 h 27"/>
                <a:gd name="T26" fmla="*/ 1 w 44"/>
                <a:gd name="T27" fmla="*/ 7 h 27"/>
                <a:gd name="T28" fmla="*/ 1 w 44"/>
                <a:gd name="T29" fmla="*/ 25 h 27"/>
                <a:gd name="T30" fmla="*/ 3 w 44"/>
                <a:gd name="T31" fmla="*/ 27 h 27"/>
                <a:gd name="T32" fmla="*/ 41 w 44"/>
                <a:gd name="T33" fmla="*/ 27 h 27"/>
                <a:gd name="T34" fmla="*/ 43 w 44"/>
                <a:gd name="T35" fmla="*/ 25 h 27"/>
                <a:gd name="T36" fmla="*/ 43 w 44"/>
                <a:gd name="T37" fmla="*/ 7 h 27"/>
                <a:gd name="T38" fmla="*/ 42 w 44"/>
                <a:gd name="T39"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27">
                  <a:moveTo>
                    <a:pt x="2" y="2"/>
                  </a:moveTo>
                  <a:cubicBezTo>
                    <a:pt x="3" y="3"/>
                    <a:pt x="19" y="11"/>
                    <a:pt x="20" y="12"/>
                  </a:cubicBezTo>
                  <a:cubicBezTo>
                    <a:pt x="20" y="12"/>
                    <a:pt x="21" y="12"/>
                    <a:pt x="22" y="12"/>
                  </a:cubicBezTo>
                  <a:cubicBezTo>
                    <a:pt x="23" y="12"/>
                    <a:pt x="23" y="12"/>
                    <a:pt x="24" y="12"/>
                  </a:cubicBezTo>
                  <a:cubicBezTo>
                    <a:pt x="25" y="11"/>
                    <a:pt x="40" y="3"/>
                    <a:pt x="42" y="2"/>
                  </a:cubicBezTo>
                  <a:cubicBezTo>
                    <a:pt x="43" y="1"/>
                    <a:pt x="44" y="0"/>
                    <a:pt x="42" y="0"/>
                  </a:cubicBezTo>
                  <a:cubicBezTo>
                    <a:pt x="2" y="0"/>
                    <a:pt x="2" y="0"/>
                    <a:pt x="2" y="0"/>
                  </a:cubicBezTo>
                  <a:cubicBezTo>
                    <a:pt x="0" y="0"/>
                    <a:pt x="1" y="1"/>
                    <a:pt x="2" y="2"/>
                  </a:cubicBezTo>
                  <a:close/>
                  <a:moveTo>
                    <a:pt x="42" y="7"/>
                  </a:moveTo>
                  <a:cubicBezTo>
                    <a:pt x="41" y="7"/>
                    <a:pt x="25" y="16"/>
                    <a:pt x="24" y="16"/>
                  </a:cubicBezTo>
                  <a:cubicBezTo>
                    <a:pt x="23" y="17"/>
                    <a:pt x="23" y="17"/>
                    <a:pt x="22" y="17"/>
                  </a:cubicBezTo>
                  <a:cubicBezTo>
                    <a:pt x="21" y="17"/>
                    <a:pt x="20" y="17"/>
                    <a:pt x="20" y="16"/>
                  </a:cubicBezTo>
                  <a:cubicBezTo>
                    <a:pt x="19" y="16"/>
                    <a:pt x="3" y="7"/>
                    <a:pt x="2" y="7"/>
                  </a:cubicBezTo>
                  <a:cubicBezTo>
                    <a:pt x="1" y="6"/>
                    <a:pt x="1" y="7"/>
                    <a:pt x="1" y="7"/>
                  </a:cubicBezTo>
                  <a:cubicBezTo>
                    <a:pt x="1" y="8"/>
                    <a:pt x="1" y="25"/>
                    <a:pt x="1" y="25"/>
                  </a:cubicBezTo>
                  <a:cubicBezTo>
                    <a:pt x="1" y="26"/>
                    <a:pt x="2" y="27"/>
                    <a:pt x="3" y="27"/>
                  </a:cubicBezTo>
                  <a:cubicBezTo>
                    <a:pt x="41" y="27"/>
                    <a:pt x="41" y="27"/>
                    <a:pt x="41" y="27"/>
                  </a:cubicBezTo>
                  <a:cubicBezTo>
                    <a:pt x="42" y="27"/>
                    <a:pt x="43" y="26"/>
                    <a:pt x="43" y="25"/>
                  </a:cubicBezTo>
                  <a:cubicBezTo>
                    <a:pt x="43" y="25"/>
                    <a:pt x="43" y="8"/>
                    <a:pt x="43" y="7"/>
                  </a:cubicBezTo>
                  <a:cubicBezTo>
                    <a:pt x="43" y="7"/>
                    <a:pt x="43" y="6"/>
                    <a:pt x="42" y="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id-ID" sz="32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35" name="组合 34"/>
          <p:cNvGrpSpPr/>
          <p:nvPr/>
        </p:nvGrpSpPr>
        <p:grpSpPr>
          <a:xfrm>
            <a:off x="9246235" y="3695065"/>
            <a:ext cx="600710" cy="603250"/>
            <a:chOff x="12694" y="5813"/>
            <a:chExt cx="946" cy="950"/>
          </a:xfrm>
        </p:grpSpPr>
        <p:sp>
          <p:nvSpPr>
            <p:cNvPr id="33" name="Freeform 10"/>
            <p:cNvSpPr/>
            <p:nvPr/>
          </p:nvSpPr>
          <p:spPr>
            <a:xfrm>
              <a:off x="12694" y="5813"/>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4A575D"/>
            </a:solidFill>
            <a:ln w="9525">
              <a:noFill/>
            </a:ln>
          </p:spPr>
          <p:txBody>
            <a:bodyPr/>
            <a:p>
              <a:endParaRPr lang="zh-CN" altLang="en-US"/>
            </a:p>
          </p:txBody>
        </p:sp>
        <p:sp>
          <p:nvSpPr>
            <p:cNvPr id="34" name="Freeform 5"/>
            <p:cNvSpPr>
              <a:spLocks noEditPoints="1"/>
            </p:cNvSpPr>
            <p:nvPr/>
          </p:nvSpPr>
          <p:spPr bwMode="auto">
            <a:xfrm>
              <a:off x="12837" y="5978"/>
              <a:ext cx="634" cy="644"/>
            </a:xfrm>
            <a:custGeom>
              <a:avLst/>
              <a:gdLst>
                <a:gd name="T0" fmla="*/ 803 w 901"/>
                <a:gd name="T1" fmla="*/ 514 h 913"/>
                <a:gd name="T2" fmla="*/ 860 w 901"/>
                <a:gd name="T3" fmla="*/ 431 h 913"/>
                <a:gd name="T4" fmla="*/ 484 w 901"/>
                <a:gd name="T5" fmla="*/ 490 h 913"/>
                <a:gd name="T6" fmla="*/ 445 w 901"/>
                <a:gd name="T7" fmla="*/ 441 h 913"/>
                <a:gd name="T8" fmla="*/ 500 w 901"/>
                <a:gd name="T9" fmla="*/ 399 h 913"/>
                <a:gd name="T10" fmla="*/ 476 w 901"/>
                <a:gd name="T11" fmla="*/ 385 h 913"/>
                <a:gd name="T12" fmla="*/ 397 w 901"/>
                <a:gd name="T13" fmla="*/ 462 h 913"/>
                <a:gd name="T14" fmla="*/ 484 w 901"/>
                <a:gd name="T15" fmla="*/ 522 h 913"/>
                <a:gd name="T16" fmla="*/ 585 w 901"/>
                <a:gd name="T17" fmla="*/ 478 h 913"/>
                <a:gd name="T18" fmla="*/ 617 w 901"/>
                <a:gd name="T19" fmla="*/ 375 h 913"/>
                <a:gd name="T20" fmla="*/ 512 w 901"/>
                <a:gd name="T21" fmla="*/ 279 h 913"/>
                <a:gd name="T22" fmla="*/ 370 w 901"/>
                <a:gd name="T23" fmla="*/ 308 h 913"/>
                <a:gd name="T24" fmla="*/ 277 w 901"/>
                <a:gd name="T25" fmla="*/ 470 h 913"/>
                <a:gd name="T26" fmla="*/ 342 w 901"/>
                <a:gd name="T27" fmla="*/ 589 h 913"/>
                <a:gd name="T28" fmla="*/ 492 w 901"/>
                <a:gd name="T29" fmla="*/ 630 h 913"/>
                <a:gd name="T30" fmla="*/ 528 w 901"/>
                <a:gd name="T31" fmla="*/ 686 h 913"/>
                <a:gd name="T32" fmla="*/ 413 w 901"/>
                <a:gd name="T33" fmla="*/ 698 h 913"/>
                <a:gd name="T34" fmla="*/ 212 w 901"/>
                <a:gd name="T35" fmla="*/ 528 h 913"/>
                <a:gd name="T36" fmla="*/ 216 w 901"/>
                <a:gd name="T37" fmla="*/ 377 h 913"/>
                <a:gd name="T38" fmla="*/ 433 w 901"/>
                <a:gd name="T39" fmla="*/ 207 h 913"/>
                <a:gd name="T40" fmla="*/ 567 w 901"/>
                <a:gd name="T41" fmla="*/ 219 h 913"/>
                <a:gd name="T42" fmla="*/ 694 w 901"/>
                <a:gd name="T43" fmla="*/ 381 h 913"/>
                <a:gd name="T44" fmla="*/ 664 w 901"/>
                <a:gd name="T45" fmla="*/ 498 h 913"/>
                <a:gd name="T46" fmla="*/ 490 w 901"/>
                <a:gd name="T47" fmla="*/ 597 h 913"/>
                <a:gd name="T48" fmla="*/ 388 w 901"/>
                <a:gd name="T49" fmla="*/ 573 h 913"/>
                <a:gd name="T50" fmla="*/ 322 w 901"/>
                <a:gd name="T51" fmla="*/ 468 h 913"/>
                <a:gd name="T52" fmla="*/ 362 w 901"/>
                <a:gd name="T53" fmla="*/ 360 h 913"/>
                <a:gd name="T54" fmla="*/ 469 w 901"/>
                <a:gd name="T55" fmla="*/ 310 h 913"/>
                <a:gd name="T56" fmla="*/ 573 w 901"/>
                <a:gd name="T57" fmla="*/ 393 h 913"/>
                <a:gd name="T58" fmla="*/ 534 w 901"/>
                <a:gd name="T59" fmla="*/ 472 h 913"/>
                <a:gd name="T60" fmla="*/ 749 w 901"/>
                <a:gd name="T61" fmla="*/ 354 h 913"/>
                <a:gd name="T62" fmla="*/ 868 w 901"/>
                <a:gd name="T63" fmla="*/ 257 h 913"/>
                <a:gd name="T64" fmla="*/ 712 w 901"/>
                <a:gd name="T65" fmla="*/ 255 h 913"/>
                <a:gd name="T66" fmla="*/ 668 w 901"/>
                <a:gd name="T67" fmla="*/ 209 h 913"/>
                <a:gd name="T68" fmla="*/ 712 w 901"/>
                <a:gd name="T69" fmla="*/ 77 h 913"/>
                <a:gd name="T70" fmla="*/ 573 w 901"/>
                <a:gd name="T71" fmla="*/ 170 h 913"/>
                <a:gd name="T72" fmla="*/ 516 w 901"/>
                <a:gd name="T73" fmla="*/ 122 h 913"/>
                <a:gd name="T74" fmla="*/ 465 w 901"/>
                <a:gd name="T75" fmla="*/ 12 h 913"/>
                <a:gd name="T76" fmla="*/ 419 w 901"/>
                <a:gd name="T77" fmla="*/ 168 h 913"/>
                <a:gd name="T78" fmla="*/ 334 w 901"/>
                <a:gd name="T79" fmla="*/ 126 h 913"/>
                <a:gd name="T80" fmla="*/ 233 w 901"/>
                <a:gd name="T81" fmla="*/ 89 h 913"/>
                <a:gd name="T82" fmla="*/ 279 w 901"/>
                <a:gd name="T83" fmla="*/ 225 h 913"/>
                <a:gd name="T84" fmla="*/ 174 w 901"/>
                <a:gd name="T85" fmla="*/ 227 h 913"/>
                <a:gd name="T86" fmla="*/ 83 w 901"/>
                <a:gd name="T87" fmla="*/ 271 h 913"/>
                <a:gd name="T88" fmla="*/ 166 w 901"/>
                <a:gd name="T89" fmla="*/ 494 h 913"/>
                <a:gd name="T90" fmla="*/ 87 w 901"/>
                <a:gd name="T91" fmla="*/ 403 h 913"/>
                <a:gd name="T92" fmla="*/ 48 w 901"/>
                <a:gd name="T93" fmla="*/ 490 h 913"/>
                <a:gd name="T94" fmla="*/ 225 w 901"/>
                <a:gd name="T95" fmla="*/ 634 h 913"/>
                <a:gd name="T96" fmla="*/ 97 w 901"/>
                <a:gd name="T97" fmla="*/ 609 h 913"/>
                <a:gd name="T98" fmla="*/ 131 w 901"/>
                <a:gd name="T99" fmla="*/ 688 h 913"/>
                <a:gd name="T100" fmla="*/ 324 w 901"/>
                <a:gd name="T101" fmla="*/ 717 h 913"/>
                <a:gd name="T102" fmla="*/ 220 w 901"/>
                <a:gd name="T103" fmla="*/ 785 h 913"/>
                <a:gd name="T104" fmla="*/ 299 w 901"/>
                <a:gd name="T105" fmla="*/ 814 h 913"/>
                <a:gd name="T106" fmla="*/ 447 w 901"/>
                <a:gd name="T107" fmla="*/ 749 h 913"/>
                <a:gd name="T108" fmla="*/ 423 w 901"/>
                <a:gd name="T109" fmla="*/ 875 h 913"/>
                <a:gd name="T110" fmla="*/ 502 w 901"/>
                <a:gd name="T111" fmla="*/ 832 h 913"/>
                <a:gd name="T112" fmla="*/ 573 w 901"/>
                <a:gd name="T113" fmla="*/ 709 h 913"/>
                <a:gd name="T114" fmla="*/ 642 w 901"/>
                <a:gd name="T115" fmla="*/ 826 h 913"/>
                <a:gd name="T116" fmla="*/ 678 w 901"/>
                <a:gd name="T117" fmla="*/ 733 h 913"/>
                <a:gd name="T118" fmla="*/ 670 w 901"/>
                <a:gd name="T119" fmla="*/ 630 h 913"/>
                <a:gd name="T120" fmla="*/ 810 w 901"/>
                <a:gd name="T121" fmla="*/ 684 h 913"/>
                <a:gd name="T122" fmla="*/ 777 w 901"/>
                <a:gd name="T123" fmla="*/ 57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1" h="913">
                  <a:moveTo>
                    <a:pt x="735" y="419"/>
                  </a:moveTo>
                  <a:lnTo>
                    <a:pt x="735" y="419"/>
                  </a:lnTo>
                  <a:lnTo>
                    <a:pt x="737" y="441"/>
                  </a:lnTo>
                  <a:lnTo>
                    <a:pt x="737" y="464"/>
                  </a:lnTo>
                  <a:lnTo>
                    <a:pt x="735" y="488"/>
                  </a:lnTo>
                  <a:lnTo>
                    <a:pt x="733" y="510"/>
                  </a:lnTo>
                  <a:lnTo>
                    <a:pt x="733" y="510"/>
                  </a:lnTo>
                  <a:lnTo>
                    <a:pt x="751" y="514"/>
                  </a:lnTo>
                  <a:lnTo>
                    <a:pt x="765" y="516"/>
                  </a:lnTo>
                  <a:lnTo>
                    <a:pt x="779" y="518"/>
                  </a:lnTo>
                  <a:lnTo>
                    <a:pt x="791" y="516"/>
                  </a:lnTo>
                  <a:lnTo>
                    <a:pt x="803" y="514"/>
                  </a:lnTo>
                  <a:lnTo>
                    <a:pt x="814" y="512"/>
                  </a:lnTo>
                  <a:lnTo>
                    <a:pt x="830" y="504"/>
                  </a:lnTo>
                  <a:lnTo>
                    <a:pt x="846" y="496"/>
                  </a:lnTo>
                  <a:lnTo>
                    <a:pt x="862" y="490"/>
                  </a:lnTo>
                  <a:lnTo>
                    <a:pt x="870" y="488"/>
                  </a:lnTo>
                  <a:lnTo>
                    <a:pt x="878" y="486"/>
                  </a:lnTo>
                  <a:lnTo>
                    <a:pt x="889" y="488"/>
                  </a:lnTo>
                  <a:lnTo>
                    <a:pt x="901" y="490"/>
                  </a:lnTo>
                  <a:lnTo>
                    <a:pt x="901" y="490"/>
                  </a:lnTo>
                  <a:lnTo>
                    <a:pt x="889" y="468"/>
                  </a:lnTo>
                  <a:lnTo>
                    <a:pt x="876" y="447"/>
                  </a:lnTo>
                  <a:lnTo>
                    <a:pt x="860" y="431"/>
                  </a:lnTo>
                  <a:lnTo>
                    <a:pt x="850" y="423"/>
                  </a:lnTo>
                  <a:lnTo>
                    <a:pt x="842" y="419"/>
                  </a:lnTo>
                  <a:lnTo>
                    <a:pt x="832" y="413"/>
                  </a:lnTo>
                  <a:lnTo>
                    <a:pt x="820" y="411"/>
                  </a:lnTo>
                  <a:lnTo>
                    <a:pt x="808" y="409"/>
                  </a:lnTo>
                  <a:lnTo>
                    <a:pt x="795" y="407"/>
                  </a:lnTo>
                  <a:lnTo>
                    <a:pt x="781" y="409"/>
                  </a:lnTo>
                  <a:lnTo>
                    <a:pt x="767" y="411"/>
                  </a:lnTo>
                  <a:lnTo>
                    <a:pt x="751" y="415"/>
                  </a:lnTo>
                  <a:lnTo>
                    <a:pt x="735" y="419"/>
                  </a:lnTo>
                  <a:lnTo>
                    <a:pt x="735" y="419"/>
                  </a:lnTo>
                  <a:close/>
                  <a:moveTo>
                    <a:pt x="484" y="490"/>
                  </a:moveTo>
                  <a:lnTo>
                    <a:pt x="484" y="490"/>
                  </a:lnTo>
                  <a:lnTo>
                    <a:pt x="476" y="490"/>
                  </a:lnTo>
                  <a:lnTo>
                    <a:pt x="467" y="490"/>
                  </a:lnTo>
                  <a:lnTo>
                    <a:pt x="461" y="486"/>
                  </a:lnTo>
                  <a:lnTo>
                    <a:pt x="455" y="482"/>
                  </a:lnTo>
                  <a:lnTo>
                    <a:pt x="451" y="478"/>
                  </a:lnTo>
                  <a:lnTo>
                    <a:pt x="447" y="472"/>
                  </a:lnTo>
                  <a:lnTo>
                    <a:pt x="443" y="464"/>
                  </a:lnTo>
                  <a:lnTo>
                    <a:pt x="443" y="458"/>
                  </a:lnTo>
                  <a:lnTo>
                    <a:pt x="443" y="458"/>
                  </a:lnTo>
                  <a:lnTo>
                    <a:pt x="443" y="449"/>
                  </a:lnTo>
                  <a:lnTo>
                    <a:pt x="445" y="441"/>
                  </a:lnTo>
                  <a:lnTo>
                    <a:pt x="447" y="435"/>
                  </a:lnTo>
                  <a:lnTo>
                    <a:pt x="451" y="429"/>
                  </a:lnTo>
                  <a:lnTo>
                    <a:pt x="457" y="425"/>
                  </a:lnTo>
                  <a:lnTo>
                    <a:pt x="461" y="421"/>
                  </a:lnTo>
                  <a:lnTo>
                    <a:pt x="469" y="417"/>
                  </a:lnTo>
                  <a:lnTo>
                    <a:pt x="478" y="417"/>
                  </a:lnTo>
                  <a:lnTo>
                    <a:pt x="478" y="417"/>
                  </a:lnTo>
                  <a:lnTo>
                    <a:pt x="486" y="413"/>
                  </a:lnTo>
                  <a:lnTo>
                    <a:pt x="494" y="409"/>
                  </a:lnTo>
                  <a:lnTo>
                    <a:pt x="494" y="409"/>
                  </a:lnTo>
                  <a:lnTo>
                    <a:pt x="498" y="403"/>
                  </a:lnTo>
                  <a:lnTo>
                    <a:pt x="500" y="399"/>
                  </a:lnTo>
                  <a:lnTo>
                    <a:pt x="500" y="399"/>
                  </a:lnTo>
                  <a:lnTo>
                    <a:pt x="500" y="399"/>
                  </a:lnTo>
                  <a:lnTo>
                    <a:pt x="498" y="399"/>
                  </a:lnTo>
                  <a:lnTo>
                    <a:pt x="498" y="399"/>
                  </a:lnTo>
                  <a:lnTo>
                    <a:pt x="498" y="393"/>
                  </a:lnTo>
                  <a:lnTo>
                    <a:pt x="494" y="389"/>
                  </a:lnTo>
                  <a:lnTo>
                    <a:pt x="494" y="389"/>
                  </a:lnTo>
                  <a:lnTo>
                    <a:pt x="486" y="385"/>
                  </a:lnTo>
                  <a:lnTo>
                    <a:pt x="476" y="385"/>
                  </a:lnTo>
                  <a:lnTo>
                    <a:pt x="476" y="385"/>
                  </a:lnTo>
                  <a:lnTo>
                    <a:pt x="476" y="385"/>
                  </a:lnTo>
                  <a:lnTo>
                    <a:pt x="476" y="385"/>
                  </a:lnTo>
                  <a:lnTo>
                    <a:pt x="476" y="385"/>
                  </a:lnTo>
                  <a:lnTo>
                    <a:pt x="457" y="387"/>
                  </a:lnTo>
                  <a:lnTo>
                    <a:pt x="441" y="393"/>
                  </a:lnTo>
                  <a:lnTo>
                    <a:pt x="427" y="401"/>
                  </a:lnTo>
                  <a:lnTo>
                    <a:pt x="417" y="411"/>
                  </a:lnTo>
                  <a:lnTo>
                    <a:pt x="417" y="411"/>
                  </a:lnTo>
                  <a:lnTo>
                    <a:pt x="407" y="421"/>
                  </a:lnTo>
                  <a:lnTo>
                    <a:pt x="401" y="433"/>
                  </a:lnTo>
                  <a:lnTo>
                    <a:pt x="397" y="447"/>
                  </a:lnTo>
                  <a:lnTo>
                    <a:pt x="397" y="462"/>
                  </a:lnTo>
                  <a:lnTo>
                    <a:pt x="397" y="462"/>
                  </a:lnTo>
                  <a:lnTo>
                    <a:pt x="397" y="462"/>
                  </a:lnTo>
                  <a:lnTo>
                    <a:pt x="397" y="462"/>
                  </a:lnTo>
                  <a:lnTo>
                    <a:pt x="397" y="462"/>
                  </a:lnTo>
                  <a:lnTo>
                    <a:pt x="399" y="474"/>
                  </a:lnTo>
                  <a:lnTo>
                    <a:pt x="405" y="486"/>
                  </a:lnTo>
                  <a:lnTo>
                    <a:pt x="413" y="498"/>
                  </a:lnTo>
                  <a:lnTo>
                    <a:pt x="423" y="506"/>
                  </a:lnTo>
                  <a:lnTo>
                    <a:pt x="423" y="506"/>
                  </a:lnTo>
                  <a:lnTo>
                    <a:pt x="435" y="514"/>
                  </a:lnTo>
                  <a:lnTo>
                    <a:pt x="449" y="520"/>
                  </a:lnTo>
                  <a:lnTo>
                    <a:pt x="465" y="522"/>
                  </a:lnTo>
                  <a:lnTo>
                    <a:pt x="484" y="522"/>
                  </a:lnTo>
                  <a:lnTo>
                    <a:pt x="484" y="522"/>
                  </a:lnTo>
                  <a:lnTo>
                    <a:pt x="484" y="522"/>
                  </a:lnTo>
                  <a:lnTo>
                    <a:pt x="484" y="522"/>
                  </a:lnTo>
                  <a:lnTo>
                    <a:pt x="484" y="522"/>
                  </a:lnTo>
                  <a:lnTo>
                    <a:pt x="500" y="520"/>
                  </a:lnTo>
                  <a:lnTo>
                    <a:pt x="514" y="518"/>
                  </a:lnTo>
                  <a:lnTo>
                    <a:pt x="528" y="514"/>
                  </a:lnTo>
                  <a:lnTo>
                    <a:pt x="540" y="508"/>
                  </a:lnTo>
                  <a:lnTo>
                    <a:pt x="552" y="502"/>
                  </a:lnTo>
                  <a:lnTo>
                    <a:pt x="565" y="494"/>
                  </a:lnTo>
                  <a:lnTo>
                    <a:pt x="575" y="486"/>
                  </a:lnTo>
                  <a:lnTo>
                    <a:pt x="585" y="478"/>
                  </a:lnTo>
                  <a:lnTo>
                    <a:pt x="585" y="478"/>
                  </a:lnTo>
                  <a:lnTo>
                    <a:pt x="601" y="458"/>
                  </a:lnTo>
                  <a:lnTo>
                    <a:pt x="607" y="447"/>
                  </a:lnTo>
                  <a:lnTo>
                    <a:pt x="611" y="435"/>
                  </a:lnTo>
                  <a:lnTo>
                    <a:pt x="615" y="425"/>
                  </a:lnTo>
                  <a:lnTo>
                    <a:pt x="617" y="413"/>
                  </a:lnTo>
                  <a:lnTo>
                    <a:pt x="619" y="401"/>
                  </a:lnTo>
                  <a:lnTo>
                    <a:pt x="619" y="389"/>
                  </a:lnTo>
                  <a:lnTo>
                    <a:pt x="619" y="389"/>
                  </a:lnTo>
                  <a:lnTo>
                    <a:pt x="619" y="387"/>
                  </a:lnTo>
                  <a:lnTo>
                    <a:pt x="619" y="387"/>
                  </a:lnTo>
                  <a:lnTo>
                    <a:pt x="619" y="387"/>
                  </a:lnTo>
                  <a:lnTo>
                    <a:pt x="617" y="375"/>
                  </a:lnTo>
                  <a:lnTo>
                    <a:pt x="615" y="362"/>
                  </a:lnTo>
                  <a:lnTo>
                    <a:pt x="611" y="352"/>
                  </a:lnTo>
                  <a:lnTo>
                    <a:pt x="605" y="342"/>
                  </a:lnTo>
                  <a:lnTo>
                    <a:pt x="599" y="332"/>
                  </a:lnTo>
                  <a:lnTo>
                    <a:pt x="591" y="322"/>
                  </a:lnTo>
                  <a:lnTo>
                    <a:pt x="573" y="306"/>
                  </a:lnTo>
                  <a:lnTo>
                    <a:pt x="573" y="306"/>
                  </a:lnTo>
                  <a:lnTo>
                    <a:pt x="563" y="300"/>
                  </a:lnTo>
                  <a:lnTo>
                    <a:pt x="550" y="294"/>
                  </a:lnTo>
                  <a:lnTo>
                    <a:pt x="538" y="288"/>
                  </a:lnTo>
                  <a:lnTo>
                    <a:pt x="526" y="283"/>
                  </a:lnTo>
                  <a:lnTo>
                    <a:pt x="512" y="279"/>
                  </a:lnTo>
                  <a:lnTo>
                    <a:pt x="498" y="277"/>
                  </a:lnTo>
                  <a:lnTo>
                    <a:pt x="484" y="277"/>
                  </a:lnTo>
                  <a:lnTo>
                    <a:pt x="469" y="277"/>
                  </a:lnTo>
                  <a:lnTo>
                    <a:pt x="469" y="277"/>
                  </a:lnTo>
                  <a:lnTo>
                    <a:pt x="467" y="277"/>
                  </a:lnTo>
                  <a:lnTo>
                    <a:pt x="467" y="277"/>
                  </a:lnTo>
                  <a:lnTo>
                    <a:pt x="467" y="277"/>
                  </a:lnTo>
                  <a:lnTo>
                    <a:pt x="447" y="279"/>
                  </a:lnTo>
                  <a:lnTo>
                    <a:pt x="427" y="285"/>
                  </a:lnTo>
                  <a:lnTo>
                    <a:pt x="407" y="292"/>
                  </a:lnTo>
                  <a:lnTo>
                    <a:pt x="388" y="298"/>
                  </a:lnTo>
                  <a:lnTo>
                    <a:pt x="370" y="308"/>
                  </a:lnTo>
                  <a:lnTo>
                    <a:pt x="354" y="318"/>
                  </a:lnTo>
                  <a:lnTo>
                    <a:pt x="340" y="330"/>
                  </a:lnTo>
                  <a:lnTo>
                    <a:pt x="326" y="342"/>
                  </a:lnTo>
                  <a:lnTo>
                    <a:pt x="326" y="342"/>
                  </a:lnTo>
                  <a:lnTo>
                    <a:pt x="314" y="356"/>
                  </a:lnTo>
                  <a:lnTo>
                    <a:pt x="303" y="371"/>
                  </a:lnTo>
                  <a:lnTo>
                    <a:pt x="293" y="387"/>
                  </a:lnTo>
                  <a:lnTo>
                    <a:pt x="287" y="401"/>
                  </a:lnTo>
                  <a:lnTo>
                    <a:pt x="281" y="419"/>
                  </a:lnTo>
                  <a:lnTo>
                    <a:pt x="277" y="435"/>
                  </a:lnTo>
                  <a:lnTo>
                    <a:pt x="275" y="454"/>
                  </a:lnTo>
                  <a:lnTo>
                    <a:pt x="277" y="470"/>
                  </a:lnTo>
                  <a:lnTo>
                    <a:pt x="277" y="470"/>
                  </a:lnTo>
                  <a:lnTo>
                    <a:pt x="277" y="472"/>
                  </a:lnTo>
                  <a:lnTo>
                    <a:pt x="277" y="472"/>
                  </a:lnTo>
                  <a:lnTo>
                    <a:pt x="277" y="472"/>
                  </a:lnTo>
                  <a:lnTo>
                    <a:pt x="279" y="490"/>
                  </a:lnTo>
                  <a:lnTo>
                    <a:pt x="283" y="506"/>
                  </a:lnTo>
                  <a:lnTo>
                    <a:pt x="289" y="522"/>
                  </a:lnTo>
                  <a:lnTo>
                    <a:pt x="297" y="537"/>
                  </a:lnTo>
                  <a:lnTo>
                    <a:pt x="305" y="553"/>
                  </a:lnTo>
                  <a:lnTo>
                    <a:pt x="318" y="565"/>
                  </a:lnTo>
                  <a:lnTo>
                    <a:pt x="330" y="577"/>
                  </a:lnTo>
                  <a:lnTo>
                    <a:pt x="342" y="589"/>
                  </a:lnTo>
                  <a:lnTo>
                    <a:pt x="342" y="589"/>
                  </a:lnTo>
                  <a:lnTo>
                    <a:pt x="358" y="599"/>
                  </a:lnTo>
                  <a:lnTo>
                    <a:pt x="374" y="607"/>
                  </a:lnTo>
                  <a:lnTo>
                    <a:pt x="391" y="615"/>
                  </a:lnTo>
                  <a:lnTo>
                    <a:pt x="409" y="622"/>
                  </a:lnTo>
                  <a:lnTo>
                    <a:pt x="429" y="626"/>
                  </a:lnTo>
                  <a:lnTo>
                    <a:pt x="447" y="630"/>
                  </a:lnTo>
                  <a:lnTo>
                    <a:pt x="467" y="630"/>
                  </a:lnTo>
                  <a:lnTo>
                    <a:pt x="490" y="630"/>
                  </a:lnTo>
                  <a:lnTo>
                    <a:pt x="490" y="630"/>
                  </a:lnTo>
                  <a:lnTo>
                    <a:pt x="492" y="630"/>
                  </a:lnTo>
                  <a:lnTo>
                    <a:pt x="492" y="630"/>
                  </a:lnTo>
                  <a:lnTo>
                    <a:pt x="500" y="630"/>
                  </a:lnTo>
                  <a:lnTo>
                    <a:pt x="506" y="632"/>
                  </a:lnTo>
                  <a:lnTo>
                    <a:pt x="514" y="634"/>
                  </a:lnTo>
                  <a:lnTo>
                    <a:pt x="520" y="638"/>
                  </a:lnTo>
                  <a:lnTo>
                    <a:pt x="524" y="644"/>
                  </a:lnTo>
                  <a:lnTo>
                    <a:pt x="528" y="650"/>
                  </a:lnTo>
                  <a:lnTo>
                    <a:pt x="530" y="656"/>
                  </a:lnTo>
                  <a:lnTo>
                    <a:pt x="532" y="664"/>
                  </a:lnTo>
                  <a:lnTo>
                    <a:pt x="532" y="664"/>
                  </a:lnTo>
                  <a:lnTo>
                    <a:pt x="532" y="672"/>
                  </a:lnTo>
                  <a:lnTo>
                    <a:pt x="530" y="678"/>
                  </a:lnTo>
                  <a:lnTo>
                    <a:pt x="528" y="686"/>
                  </a:lnTo>
                  <a:lnTo>
                    <a:pt x="522" y="690"/>
                  </a:lnTo>
                  <a:lnTo>
                    <a:pt x="518" y="696"/>
                  </a:lnTo>
                  <a:lnTo>
                    <a:pt x="512" y="700"/>
                  </a:lnTo>
                  <a:lnTo>
                    <a:pt x="506" y="702"/>
                  </a:lnTo>
                  <a:lnTo>
                    <a:pt x="498" y="705"/>
                  </a:lnTo>
                  <a:lnTo>
                    <a:pt x="494" y="705"/>
                  </a:lnTo>
                  <a:lnTo>
                    <a:pt x="494" y="705"/>
                  </a:lnTo>
                  <a:lnTo>
                    <a:pt x="494" y="705"/>
                  </a:lnTo>
                  <a:lnTo>
                    <a:pt x="494" y="705"/>
                  </a:lnTo>
                  <a:lnTo>
                    <a:pt x="467" y="705"/>
                  </a:lnTo>
                  <a:lnTo>
                    <a:pt x="439" y="702"/>
                  </a:lnTo>
                  <a:lnTo>
                    <a:pt x="413" y="698"/>
                  </a:lnTo>
                  <a:lnTo>
                    <a:pt x="388" y="692"/>
                  </a:lnTo>
                  <a:lnTo>
                    <a:pt x="364" y="684"/>
                  </a:lnTo>
                  <a:lnTo>
                    <a:pt x="340" y="674"/>
                  </a:lnTo>
                  <a:lnTo>
                    <a:pt x="318" y="662"/>
                  </a:lnTo>
                  <a:lnTo>
                    <a:pt x="297" y="648"/>
                  </a:lnTo>
                  <a:lnTo>
                    <a:pt x="297" y="648"/>
                  </a:lnTo>
                  <a:lnTo>
                    <a:pt x="279" y="632"/>
                  </a:lnTo>
                  <a:lnTo>
                    <a:pt x="261" y="613"/>
                  </a:lnTo>
                  <a:lnTo>
                    <a:pt x="245" y="595"/>
                  </a:lnTo>
                  <a:lnTo>
                    <a:pt x="233" y="573"/>
                  </a:lnTo>
                  <a:lnTo>
                    <a:pt x="220" y="553"/>
                  </a:lnTo>
                  <a:lnTo>
                    <a:pt x="212" y="528"/>
                  </a:lnTo>
                  <a:lnTo>
                    <a:pt x="206" y="504"/>
                  </a:lnTo>
                  <a:lnTo>
                    <a:pt x="202" y="478"/>
                  </a:lnTo>
                  <a:lnTo>
                    <a:pt x="202" y="478"/>
                  </a:lnTo>
                  <a:lnTo>
                    <a:pt x="202" y="478"/>
                  </a:lnTo>
                  <a:lnTo>
                    <a:pt x="202" y="476"/>
                  </a:lnTo>
                  <a:lnTo>
                    <a:pt x="202" y="476"/>
                  </a:lnTo>
                  <a:lnTo>
                    <a:pt x="202" y="476"/>
                  </a:lnTo>
                  <a:lnTo>
                    <a:pt x="202" y="476"/>
                  </a:lnTo>
                  <a:lnTo>
                    <a:pt x="202" y="449"/>
                  </a:lnTo>
                  <a:lnTo>
                    <a:pt x="204" y="425"/>
                  </a:lnTo>
                  <a:lnTo>
                    <a:pt x="208" y="401"/>
                  </a:lnTo>
                  <a:lnTo>
                    <a:pt x="216" y="377"/>
                  </a:lnTo>
                  <a:lnTo>
                    <a:pt x="227" y="352"/>
                  </a:lnTo>
                  <a:lnTo>
                    <a:pt x="241" y="332"/>
                  </a:lnTo>
                  <a:lnTo>
                    <a:pt x="255" y="310"/>
                  </a:lnTo>
                  <a:lnTo>
                    <a:pt x="271" y="292"/>
                  </a:lnTo>
                  <a:lnTo>
                    <a:pt x="271" y="292"/>
                  </a:lnTo>
                  <a:lnTo>
                    <a:pt x="291" y="273"/>
                  </a:lnTo>
                  <a:lnTo>
                    <a:pt x="312" y="257"/>
                  </a:lnTo>
                  <a:lnTo>
                    <a:pt x="332" y="243"/>
                  </a:lnTo>
                  <a:lnTo>
                    <a:pt x="356" y="231"/>
                  </a:lnTo>
                  <a:lnTo>
                    <a:pt x="380" y="221"/>
                  </a:lnTo>
                  <a:lnTo>
                    <a:pt x="407" y="213"/>
                  </a:lnTo>
                  <a:lnTo>
                    <a:pt x="433" y="207"/>
                  </a:lnTo>
                  <a:lnTo>
                    <a:pt x="461" y="203"/>
                  </a:lnTo>
                  <a:lnTo>
                    <a:pt x="461" y="203"/>
                  </a:lnTo>
                  <a:lnTo>
                    <a:pt x="461" y="203"/>
                  </a:lnTo>
                  <a:lnTo>
                    <a:pt x="463" y="203"/>
                  </a:lnTo>
                  <a:lnTo>
                    <a:pt x="463" y="203"/>
                  </a:lnTo>
                  <a:lnTo>
                    <a:pt x="463" y="203"/>
                  </a:lnTo>
                  <a:lnTo>
                    <a:pt x="463" y="203"/>
                  </a:lnTo>
                  <a:lnTo>
                    <a:pt x="486" y="203"/>
                  </a:lnTo>
                  <a:lnTo>
                    <a:pt x="506" y="205"/>
                  </a:lnTo>
                  <a:lnTo>
                    <a:pt x="528" y="207"/>
                  </a:lnTo>
                  <a:lnTo>
                    <a:pt x="548" y="213"/>
                  </a:lnTo>
                  <a:lnTo>
                    <a:pt x="567" y="219"/>
                  </a:lnTo>
                  <a:lnTo>
                    <a:pt x="585" y="227"/>
                  </a:lnTo>
                  <a:lnTo>
                    <a:pt x="601" y="237"/>
                  </a:lnTo>
                  <a:lnTo>
                    <a:pt x="617" y="247"/>
                  </a:lnTo>
                  <a:lnTo>
                    <a:pt x="617" y="247"/>
                  </a:lnTo>
                  <a:lnTo>
                    <a:pt x="633" y="259"/>
                  </a:lnTo>
                  <a:lnTo>
                    <a:pt x="648" y="273"/>
                  </a:lnTo>
                  <a:lnTo>
                    <a:pt x="660" y="290"/>
                  </a:lnTo>
                  <a:lnTo>
                    <a:pt x="670" y="306"/>
                  </a:lnTo>
                  <a:lnTo>
                    <a:pt x="678" y="324"/>
                  </a:lnTo>
                  <a:lnTo>
                    <a:pt x="686" y="342"/>
                  </a:lnTo>
                  <a:lnTo>
                    <a:pt x="690" y="360"/>
                  </a:lnTo>
                  <a:lnTo>
                    <a:pt x="694" y="381"/>
                  </a:lnTo>
                  <a:lnTo>
                    <a:pt x="694" y="381"/>
                  </a:lnTo>
                  <a:lnTo>
                    <a:pt x="694" y="381"/>
                  </a:lnTo>
                  <a:lnTo>
                    <a:pt x="694" y="383"/>
                  </a:lnTo>
                  <a:lnTo>
                    <a:pt x="694" y="383"/>
                  </a:lnTo>
                  <a:lnTo>
                    <a:pt x="694" y="383"/>
                  </a:lnTo>
                  <a:lnTo>
                    <a:pt x="694" y="383"/>
                  </a:lnTo>
                  <a:lnTo>
                    <a:pt x="694" y="403"/>
                  </a:lnTo>
                  <a:lnTo>
                    <a:pt x="692" y="423"/>
                  </a:lnTo>
                  <a:lnTo>
                    <a:pt x="688" y="443"/>
                  </a:lnTo>
                  <a:lnTo>
                    <a:pt x="682" y="462"/>
                  </a:lnTo>
                  <a:lnTo>
                    <a:pt x="674" y="480"/>
                  </a:lnTo>
                  <a:lnTo>
                    <a:pt x="664" y="498"/>
                  </a:lnTo>
                  <a:lnTo>
                    <a:pt x="652" y="514"/>
                  </a:lnTo>
                  <a:lnTo>
                    <a:pt x="637" y="528"/>
                  </a:lnTo>
                  <a:lnTo>
                    <a:pt x="637" y="528"/>
                  </a:lnTo>
                  <a:lnTo>
                    <a:pt x="623" y="543"/>
                  </a:lnTo>
                  <a:lnTo>
                    <a:pt x="607" y="555"/>
                  </a:lnTo>
                  <a:lnTo>
                    <a:pt x="591" y="565"/>
                  </a:lnTo>
                  <a:lnTo>
                    <a:pt x="573" y="575"/>
                  </a:lnTo>
                  <a:lnTo>
                    <a:pt x="552" y="583"/>
                  </a:lnTo>
                  <a:lnTo>
                    <a:pt x="532" y="589"/>
                  </a:lnTo>
                  <a:lnTo>
                    <a:pt x="512" y="595"/>
                  </a:lnTo>
                  <a:lnTo>
                    <a:pt x="490" y="597"/>
                  </a:lnTo>
                  <a:lnTo>
                    <a:pt x="490" y="597"/>
                  </a:lnTo>
                  <a:lnTo>
                    <a:pt x="490" y="597"/>
                  </a:lnTo>
                  <a:lnTo>
                    <a:pt x="488" y="597"/>
                  </a:lnTo>
                  <a:lnTo>
                    <a:pt x="488" y="597"/>
                  </a:lnTo>
                  <a:lnTo>
                    <a:pt x="488" y="597"/>
                  </a:lnTo>
                  <a:lnTo>
                    <a:pt x="488" y="597"/>
                  </a:lnTo>
                  <a:lnTo>
                    <a:pt x="474" y="597"/>
                  </a:lnTo>
                  <a:lnTo>
                    <a:pt x="457" y="597"/>
                  </a:lnTo>
                  <a:lnTo>
                    <a:pt x="443" y="595"/>
                  </a:lnTo>
                  <a:lnTo>
                    <a:pt x="429" y="591"/>
                  </a:lnTo>
                  <a:lnTo>
                    <a:pt x="415" y="587"/>
                  </a:lnTo>
                  <a:lnTo>
                    <a:pt x="401" y="581"/>
                  </a:lnTo>
                  <a:lnTo>
                    <a:pt x="388" y="573"/>
                  </a:lnTo>
                  <a:lnTo>
                    <a:pt x="378" y="565"/>
                  </a:lnTo>
                  <a:lnTo>
                    <a:pt x="378" y="565"/>
                  </a:lnTo>
                  <a:lnTo>
                    <a:pt x="366" y="557"/>
                  </a:lnTo>
                  <a:lnTo>
                    <a:pt x="356" y="547"/>
                  </a:lnTo>
                  <a:lnTo>
                    <a:pt x="348" y="534"/>
                  </a:lnTo>
                  <a:lnTo>
                    <a:pt x="340" y="522"/>
                  </a:lnTo>
                  <a:lnTo>
                    <a:pt x="334" y="510"/>
                  </a:lnTo>
                  <a:lnTo>
                    <a:pt x="328" y="496"/>
                  </a:lnTo>
                  <a:lnTo>
                    <a:pt x="324" y="482"/>
                  </a:lnTo>
                  <a:lnTo>
                    <a:pt x="322" y="468"/>
                  </a:lnTo>
                  <a:lnTo>
                    <a:pt x="322" y="468"/>
                  </a:lnTo>
                  <a:lnTo>
                    <a:pt x="322" y="468"/>
                  </a:lnTo>
                  <a:lnTo>
                    <a:pt x="322" y="466"/>
                  </a:lnTo>
                  <a:lnTo>
                    <a:pt x="322" y="466"/>
                  </a:lnTo>
                  <a:lnTo>
                    <a:pt x="322" y="466"/>
                  </a:lnTo>
                  <a:lnTo>
                    <a:pt x="322" y="466"/>
                  </a:lnTo>
                  <a:lnTo>
                    <a:pt x="322" y="451"/>
                  </a:lnTo>
                  <a:lnTo>
                    <a:pt x="324" y="437"/>
                  </a:lnTo>
                  <a:lnTo>
                    <a:pt x="326" y="421"/>
                  </a:lnTo>
                  <a:lnTo>
                    <a:pt x="332" y="409"/>
                  </a:lnTo>
                  <a:lnTo>
                    <a:pt x="336" y="395"/>
                  </a:lnTo>
                  <a:lnTo>
                    <a:pt x="344" y="383"/>
                  </a:lnTo>
                  <a:lnTo>
                    <a:pt x="352" y="371"/>
                  </a:lnTo>
                  <a:lnTo>
                    <a:pt x="362" y="360"/>
                  </a:lnTo>
                  <a:lnTo>
                    <a:pt x="362" y="360"/>
                  </a:lnTo>
                  <a:lnTo>
                    <a:pt x="372" y="350"/>
                  </a:lnTo>
                  <a:lnTo>
                    <a:pt x="384" y="340"/>
                  </a:lnTo>
                  <a:lnTo>
                    <a:pt x="397" y="332"/>
                  </a:lnTo>
                  <a:lnTo>
                    <a:pt x="409" y="326"/>
                  </a:lnTo>
                  <a:lnTo>
                    <a:pt x="423" y="320"/>
                  </a:lnTo>
                  <a:lnTo>
                    <a:pt x="439" y="316"/>
                  </a:lnTo>
                  <a:lnTo>
                    <a:pt x="453" y="312"/>
                  </a:lnTo>
                  <a:lnTo>
                    <a:pt x="469" y="310"/>
                  </a:lnTo>
                  <a:lnTo>
                    <a:pt x="469" y="310"/>
                  </a:lnTo>
                  <a:lnTo>
                    <a:pt x="469" y="310"/>
                  </a:lnTo>
                  <a:lnTo>
                    <a:pt x="469" y="310"/>
                  </a:lnTo>
                  <a:lnTo>
                    <a:pt x="469" y="310"/>
                  </a:lnTo>
                  <a:lnTo>
                    <a:pt x="469" y="310"/>
                  </a:lnTo>
                  <a:lnTo>
                    <a:pt x="469" y="310"/>
                  </a:lnTo>
                  <a:lnTo>
                    <a:pt x="490" y="310"/>
                  </a:lnTo>
                  <a:lnTo>
                    <a:pt x="506" y="314"/>
                  </a:lnTo>
                  <a:lnTo>
                    <a:pt x="524" y="320"/>
                  </a:lnTo>
                  <a:lnTo>
                    <a:pt x="538" y="330"/>
                  </a:lnTo>
                  <a:lnTo>
                    <a:pt x="538" y="330"/>
                  </a:lnTo>
                  <a:lnTo>
                    <a:pt x="552" y="342"/>
                  </a:lnTo>
                  <a:lnTo>
                    <a:pt x="563" y="356"/>
                  </a:lnTo>
                  <a:lnTo>
                    <a:pt x="569" y="373"/>
                  </a:lnTo>
                  <a:lnTo>
                    <a:pt x="573" y="393"/>
                  </a:lnTo>
                  <a:lnTo>
                    <a:pt x="573" y="393"/>
                  </a:lnTo>
                  <a:lnTo>
                    <a:pt x="573" y="393"/>
                  </a:lnTo>
                  <a:lnTo>
                    <a:pt x="573" y="393"/>
                  </a:lnTo>
                  <a:lnTo>
                    <a:pt x="573" y="393"/>
                  </a:lnTo>
                  <a:lnTo>
                    <a:pt x="573" y="393"/>
                  </a:lnTo>
                  <a:lnTo>
                    <a:pt x="573" y="393"/>
                  </a:lnTo>
                  <a:lnTo>
                    <a:pt x="573" y="411"/>
                  </a:lnTo>
                  <a:lnTo>
                    <a:pt x="567" y="429"/>
                  </a:lnTo>
                  <a:lnTo>
                    <a:pt x="559" y="445"/>
                  </a:lnTo>
                  <a:lnTo>
                    <a:pt x="548" y="460"/>
                  </a:lnTo>
                  <a:lnTo>
                    <a:pt x="548" y="460"/>
                  </a:lnTo>
                  <a:lnTo>
                    <a:pt x="534" y="472"/>
                  </a:lnTo>
                  <a:lnTo>
                    <a:pt x="518" y="482"/>
                  </a:lnTo>
                  <a:lnTo>
                    <a:pt x="502" y="488"/>
                  </a:lnTo>
                  <a:lnTo>
                    <a:pt x="484" y="490"/>
                  </a:lnTo>
                  <a:lnTo>
                    <a:pt x="484" y="490"/>
                  </a:lnTo>
                  <a:close/>
                  <a:moveTo>
                    <a:pt x="688" y="279"/>
                  </a:moveTo>
                  <a:lnTo>
                    <a:pt x="688" y="279"/>
                  </a:lnTo>
                  <a:lnTo>
                    <a:pt x="700" y="298"/>
                  </a:lnTo>
                  <a:lnTo>
                    <a:pt x="712" y="318"/>
                  </a:lnTo>
                  <a:lnTo>
                    <a:pt x="723" y="338"/>
                  </a:lnTo>
                  <a:lnTo>
                    <a:pt x="731" y="358"/>
                  </a:lnTo>
                  <a:lnTo>
                    <a:pt x="731" y="358"/>
                  </a:lnTo>
                  <a:lnTo>
                    <a:pt x="749" y="354"/>
                  </a:lnTo>
                  <a:lnTo>
                    <a:pt x="765" y="348"/>
                  </a:lnTo>
                  <a:lnTo>
                    <a:pt x="777" y="342"/>
                  </a:lnTo>
                  <a:lnTo>
                    <a:pt x="787" y="334"/>
                  </a:lnTo>
                  <a:lnTo>
                    <a:pt x="795" y="328"/>
                  </a:lnTo>
                  <a:lnTo>
                    <a:pt x="803" y="320"/>
                  </a:lnTo>
                  <a:lnTo>
                    <a:pt x="814" y="304"/>
                  </a:lnTo>
                  <a:lnTo>
                    <a:pt x="824" y="290"/>
                  </a:lnTo>
                  <a:lnTo>
                    <a:pt x="834" y="277"/>
                  </a:lnTo>
                  <a:lnTo>
                    <a:pt x="840" y="271"/>
                  </a:lnTo>
                  <a:lnTo>
                    <a:pt x="846" y="265"/>
                  </a:lnTo>
                  <a:lnTo>
                    <a:pt x="856" y="261"/>
                  </a:lnTo>
                  <a:lnTo>
                    <a:pt x="868" y="257"/>
                  </a:lnTo>
                  <a:lnTo>
                    <a:pt x="868" y="257"/>
                  </a:lnTo>
                  <a:lnTo>
                    <a:pt x="846" y="243"/>
                  </a:lnTo>
                  <a:lnTo>
                    <a:pt x="824" y="233"/>
                  </a:lnTo>
                  <a:lnTo>
                    <a:pt x="801" y="227"/>
                  </a:lnTo>
                  <a:lnTo>
                    <a:pt x="791" y="225"/>
                  </a:lnTo>
                  <a:lnTo>
                    <a:pt x="781" y="225"/>
                  </a:lnTo>
                  <a:lnTo>
                    <a:pt x="769" y="227"/>
                  </a:lnTo>
                  <a:lnTo>
                    <a:pt x="757" y="229"/>
                  </a:lnTo>
                  <a:lnTo>
                    <a:pt x="747" y="233"/>
                  </a:lnTo>
                  <a:lnTo>
                    <a:pt x="735" y="239"/>
                  </a:lnTo>
                  <a:lnTo>
                    <a:pt x="723" y="247"/>
                  </a:lnTo>
                  <a:lnTo>
                    <a:pt x="712" y="255"/>
                  </a:lnTo>
                  <a:lnTo>
                    <a:pt x="700" y="267"/>
                  </a:lnTo>
                  <a:lnTo>
                    <a:pt x="688" y="279"/>
                  </a:lnTo>
                  <a:lnTo>
                    <a:pt x="688" y="279"/>
                  </a:lnTo>
                  <a:close/>
                  <a:moveTo>
                    <a:pt x="569" y="188"/>
                  </a:moveTo>
                  <a:lnTo>
                    <a:pt x="569" y="188"/>
                  </a:lnTo>
                  <a:lnTo>
                    <a:pt x="589" y="196"/>
                  </a:lnTo>
                  <a:lnTo>
                    <a:pt x="607" y="209"/>
                  </a:lnTo>
                  <a:lnTo>
                    <a:pt x="627" y="221"/>
                  </a:lnTo>
                  <a:lnTo>
                    <a:pt x="646" y="235"/>
                  </a:lnTo>
                  <a:lnTo>
                    <a:pt x="646" y="235"/>
                  </a:lnTo>
                  <a:lnTo>
                    <a:pt x="658" y="221"/>
                  </a:lnTo>
                  <a:lnTo>
                    <a:pt x="668" y="209"/>
                  </a:lnTo>
                  <a:lnTo>
                    <a:pt x="676" y="196"/>
                  </a:lnTo>
                  <a:lnTo>
                    <a:pt x="682" y="186"/>
                  </a:lnTo>
                  <a:lnTo>
                    <a:pt x="686" y="174"/>
                  </a:lnTo>
                  <a:lnTo>
                    <a:pt x="688" y="164"/>
                  </a:lnTo>
                  <a:lnTo>
                    <a:pt x="690" y="146"/>
                  </a:lnTo>
                  <a:lnTo>
                    <a:pt x="690" y="130"/>
                  </a:lnTo>
                  <a:lnTo>
                    <a:pt x="692" y="111"/>
                  </a:lnTo>
                  <a:lnTo>
                    <a:pt x="694" y="103"/>
                  </a:lnTo>
                  <a:lnTo>
                    <a:pt x="698" y="95"/>
                  </a:lnTo>
                  <a:lnTo>
                    <a:pt x="704" y="87"/>
                  </a:lnTo>
                  <a:lnTo>
                    <a:pt x="712" y="77"/>
                  </a:lnTo>
                  <a:lnTo>
                    <a:pt x="712" y="77"/>
                  </a:lnTo>
                  <a:lnTo>
                    <a:pt x="686" y="77"/>
                  </a:lnTo>
                  <a:lnTo>
                    <a:pt x="664" y="79"/>
                  </a:lnTo>
                  <a:lnTo>
                    <a:pt x="642" y="85"/>
                  </a:lnTo>
                  <a:lnTo>
                    <a:pt x="631" y="89"/>
                  </a:lnTo>
                  <a:lnTo>
                    <a:pt x="621" y="93"/>
                  </a:lnTo>
                  <a:lnTo>
                    <a:pt x="611" y="101"/>
                  </a:lnTo>
                  <a:lnTo>
                    <a:pt x="603" y="107"/>
                  </a:lnTo>
                  <a:lnTo>
                    <a:pt x="595" y="117"/>
                  </a:lnTo>
                  <a:lnTo>
                    <a:pt x="589" y="128"/>
                  </a:lnTo>
                  <a:lnTo>
                    <a:pt x="583" y="140"/>
                  </a:lnTo>
                  <a:lnTo>
                    <a:pt x="577" y="154"/>
                  </a:lnTo>
                  <a:lnTo>
                    <a:pt x="573" y="170"/>
                  </a:lnTo>
                  <a:lnTo>
                    <a:pt x="569" y="188"/>
                  </a:lnTo>
                  <a:lnTo>
                    <a:pt x="569" y="188"/>
                  </a:lnTo>
                  <a:close/>
                  <a:moveTo>
                    <a:pt x="419" y="168"/>
                  </a:moveTo>
                  <a:lnTo>
                    <a:pt x="419" y="168"/>
                  </a:lnTo>
                  <a:lnTo>
                    <a:pt x="441" y="166"/>
                  </a:lnTo>
                  <a:lnTo>
                    <a:pt x="463" y="166"/>
                  </a:lnTo>
                  <a:lnTo>
                    <a:pt x="486" y="166"/>
                  </a:lnTo>
                  <a:lnTo>
                    <a:pt x="508" y="170"/>
                  </a:lnTo>
                  <a:lnTo>
                    <a:pt x="508" y="170"/>
                  </a:lnTo>
                  <a:lnTo>
                    <a:pt x="512" y="152"/>
                  </a:lnTo>
                  <a:lnTo>
                    <a:pt x="516" y="136"/>
                  </a:lnTo>
                  <a:lnTo>
                    <a:pt x="516" y="122"/>
                  </a:lnTo>
                  <a:lnTo>
                    <a:pt x="516" y="109"/>
                  </a:lnTo>
                  <a:lnTo>
                    <a:pt x="514" y="97"/>
                  </a:lnTo>
                  <a:lnTo>
                    <a:pt x="510" y="87"/>
                  </a:lnTo>
                  <a:lnTo>
                    <a:pt x="502" y="71"/>
                  </a:lnTo>
                  <a:lnTo>
                    <a:pt x="494" y="55"/>
                  </a:lnTo>
                  <a:lnTo>
                    <a:pt x="488" y="41"/>
                  </a:lnTo>
                  <a:lnTo>
                    <a:pt x="486" y="30"/>
                  </a:lnTo>
                  <a:lnTo>
                    <a:pt x="486" y="22"/>
                  </a:lnTo>
                  <a:lnTo>
                    <a:pt x="486" y="12"/>
                  </a:lnTo>
                  <a:lnTo>
                    <a:pt x="488" y="0"/>
                  </a:lnTo>
                  <a:lnTo>
                    <a:pt x="488" y="0"/>
                  </a:lnTo>
                  <a:lnTo>
                    <a:pt x="465" y="12"/>
                  </a:lnTo>
                  <a:lnTo>
                    <a:pt x="445" y="26"/>
                  </a:lnTo>
                  <a:lnTo>
                    <a:pt x="429" y="41"/>
                  </a:lnTo>
                  <a:lnTo>
                    <a:pt x="423" y="51"/>
                  </a:lnTo>
                  <a:lnTo>
                    <a:pt x="417" y="61"/>
                  </a:lnTo>
                  <a:lnTo>
                    <a:pt x="413" y="71"/>
                  </a:lnTo>
                  <a:lnTo>
                    <a:pt x="409" y="81"/>
                  </a:lnTo>
                  <a:lnTo>
                    <a:pt x="407" y="93"/>
                  </a:lnTo>
                  <a:lnTo>
                    <a:pt x="407" y="105"/>
                  </a:lnTo>
                  <a:lnTo>
                    <a:pt x="407" y="120"/>
                  </a:lnTo>
                  <a:lnTo>
                    <a:pt x="409" y="134"/>
                  </a:lnTo>
                  <a:lnTo>
                    <a:pt x="413" y="150"/>
                  </a:lnTo>
                  <a:lnTo>
                    <a:pt x="419" y="168"/>
                  </a:lnTo>
                  <a:lnTo>
                    <a:pt x="419" y="168"/>
                  </a:lnTo>
                  <a:close/>
                  <a:moveTo>
                    <a:pt x="279" y="225"/>
                  </a:moveTo>
                  <a:lnTo>
                    <a:pt x="279" y="225"/>
                  </a:lnTo>
                  <a:lnTo>
                    <a:pt x="297" y="213"/>
                  </a:lnTo>
                  <a:lnTo>
                    <a:pt x="316" y="200"/>
                  </a:lnTo>
                  <a:lnTo>
                    <a:pt x="336" y="190"/>
                  </a:lnTo>
                  <a:lnTo>
                    <a:pt x="358" y="182"/>
                  </a:lnTo>
                  <a:lnTo>
                    <a:pt x="358" y="182"/>
                  </a:lnTo>
                  <a:lnTo>
                    <a:pt x="352" y="164"/>
                  </a:lnTo>
                  <a:lnTo>
                    <a:pt x="346" y="148"/>
                  </a:lnTo>
                  <a:lnTo>
                    <a:pt x="340" y="136"/>
                  </a:lnTo>
                  <a:lnTo>
                    <a:pt x="334" y="126"/>
                  </a:lnTo>
                  <a:lnTo>
                    <a:pt x="326" y="117"/>
                  </a:lnTo>
                  <a:lnTo>
                    <a:pt x="318" y="109"/>
                  </a:lnTo>
                  <a:lnTo>
                    <a:pt x="303" y="99"/>
                  </a:lnTo>
                  <a:lnTo>
                    <a:pt x="289" y="89"/>
                  </a:lnTo>
                  <a:lnTo>
                    <a:pt x="275" y="79"/>
                  </a:lnTo>
                  <a:lnTo>
                    <a:pt x="269" y="73"/>
                  </a:lnTo>
                  <a:lnTo>
                    <a:pt x="263" y="65"/>
                  </a:lnTo>
                  <a:lnTo>
                    <a:pt x="259" y="57"/>
                  </a:lnTo>
                  <a:lnTo>
                    <a:pt x="255" y="45"/>
                  </a:lnTo>
                  <a:lnTo>
                    <a:pt x="255" y="45"/>
                  </a:lnTo>
                  <a:lnTo>
                    <a:pt x="243" y="67"/>
                  </a:lnTo>
                  <a:lnTo>
                    <a:pt x="233" y="89"/>
                  </a:lnTo>
                  <a:lnTo>
                    <a:pt x="225" y="109"/>
                  </a:lnTo>
                  <a:lnTo>
                    <a:pt x="225" y="122"/>
                  </a:lnTo>
                  <a:lnTo>
                    <a:pt x="225" y="132"/>
                  </a:lnTo>
                  <a:lnTo>
                    <a:pt x="225" y="144"/>
                  </a:lnTo>
                  <a:lnTo>
                    <a:pt x="227" y="154"/>
                  </a:lnTo>
                  <a:lnTo>
                    <a:pt x="231" y="166"/>
                  </a:lnTo>
                  <a:lnTo>
                    <a:pt x="237" y="178"/>
                  </a:lnTo>
                  <a:lnTo>
                    <a:pt x="245" y="190"/>
                  </a:lnTo>
                  <a:lnTo>
                    <a:pt x="255" y="200"/>
                  </a:lnTo>
                  <a:lnTo>
                    <a:pt x="265" y="213"/>
                  </a:lnTo>
                  <a:lnTo>
                    <a:pt x="279" y="225"/>
                  </a:lnTo>
                  <a:lnTo>
                    <a:pt x="279" y="225"/>
                  </a:lnTo>
                  <a:close/>
                  <a:moveTo>
                    <a:pt x="186" y="344"/>
                  </a:moveTo>
                  <a:lnTo>
                    <a:pt x="186" y="344"/>
                  </a:lnTo>
                  <a:lnTo>
                    <a:pt x="196" y="324"/>
                  </a:lnTo>
                  <a:lnTo>
                    <a:pt x="206" y="304"/>
                  </a:lnTo>
                  <a:lnTo>
                    <a:pt x="218" y="285"/>
                  </a:lnTo>
                  <a:lnTo>
                    <a:pt x="233" y="267"/>
                  </a:lnTo>
                  <a:lnTo>
                    <a:pt x="233" y="267"/>
                  </a:lnTo>
                  <a:lnTo>
                    <a:pt x="218" y="255"/>
                  </a:lnTo>
                  <a:lnTo>
                    <a:pt x="206" y="245"/>
                  </a:lnTo>
                  <a:lnTo>
                    <a:pt x="194" y="237"/>
                  </a:lnTo>
                  <a:lnTo>
                    <a:pt x="184" y="231"/>
                  </a:lnTo>
                  <a:lnTo>
                    <a:pt x="174" y="227"/>
                  </a:lnTo>
                  <a:lnTo>
                    <a:pt x="164" y="225"/>
                  </a:lnTo>
                  <a:lnTo>
                    <a:pt x="146" y="223"/>
                  </a:lnTo>
                  <a:lnTo>
                    <a:pt x="127" y="223"/>
                  </a:lnTo>
                  <a:lnTo>
                    <a:pt x="111" y="221"/>
                  </a:lnTo>
                  <a:lnTo>
                    <a:pt x="103" y="219"/>
                  </a:lnTo>
                  <a:lnTo>
                    <a:pt x="93" y="215"/>
                  </a:lnTo>
                  <a:lnTo>
                    <a:pt x="85" y="209"/>
                  </a:lnTo>
                  <a:lnTo>
                    <a:pt x="77" y="200"/>
                  </a:lnTo>
                  <a:lnTo>
                    <a:pt x="77" y="200"/>
                  </a:lnTo>
                  <a:lnTo>
                    <a:pt x="75" y="227"/>
                  </a:lnTo>
                  <a:lnTo>
                    <a:pt x="77" y="249"/>
                  </a:lnTo>
                  <a:lnTo>
                    <a:pt x="83" y="271"/>
                  </a:lnTo>
                  <a:lnTo>
                    <a:pt x="87" y="281"/>
                  </a:lnTo>
                  <a:lnTo>
                    <a:pt x="93" y="292"/>
                  </a:lnTo>
                  <a:lnTo>
                    <a:pt x="99" y="302"/>
                  </a:lnTo>
                  <a:lnTo>
                    <a:pt x="107" y="310"/>
                  </a:lnTo>
                  <a:lnTo>
                    <a:pt x="115" y="318"/>
                  </a:lnTo>
                  <a:lnTo>
                    <a:pt x="127" y="324"/>
                  </a:lnTo>
                  <a:lnTo>
                    <a:pt x="140" y="330"/>
                  </a:lnTo>
                  <a:lnTo>
                    <a:pt x="154" y="336"/>
                  </a:lnTo>
                  <a:lnTo>
                    <a:pt x="168" y="340"/>
                  </a:lnTo>
                  <a:lnTo>
                    <a:pt x="186" y="344"/>
                  </a:lnTo>
                  <a:lnTo>
                    <a:pt x="186" y="344"/>
                  </a:lnTo>
                  <a:close/>
                  <a:moveTo>
                    <a:pt x="166" y="494"/>
                  </a:moveTo>
                  <a:lnTo>
                    <a:pt x="166" y="494"/>
                  </a:lnTo>
                  <a:lnTo>
                    <a:pt x="164" y="472"/>
                  </a:lnTo>
                  <a:lnTo>
                    <a:pt x="164" y="449"/>
                  </a:lnTo>
                  <a:lnTo>
                    <a:pt x="166" y="427"/>
                  </a:lnTo>
                  <a:lnTo>
                    <a:pt x="168" y="405"/>
                  </a:lnTo>
                  <a:lnTo>
                    <a:pt x="168" y="405"/>
                  </a:lnTo>
                  <a:lnTo>
                    <a:pt x="150" y="399"/>
                  </a:lnTo>
                  <a:lnTo>
                    <a:pt x="133" y="397"/>
                  </a:lnTo>
                  <a:lnTo>
                    <a:pt x="119" y="397"/>
                  </a:lnTo>
                  <a:lnTo>
                    <a:pt x="107" y="397"/>
                  </a:lnTo>
                  <a:lnTo>
                    <a:pt x="97" y="399"/>
                  </a:lnTo>
                  <a:lnTo>
                    <a:pt x="87" y="403"/>
                  </a:lnTo>
                  <a:lnTo>
                    <a:pt x="69" y="409"/>
                  </a:lnTo>
                  <a:lnTo>
                    <a:pt x="54" y="419"/>
                  </a:lnTo>
                  <a:lnTo>
                    <a:pt x="38" y="425"/>
                  </a:lnTo>
                  <a:lnTo>
                    <a:pt x="30" y="427"/>
                  </a:lnTo>
                  <a:lnTo>
                    <a:pt x="20" y="427"/>
                  </a:lnTo>
                  <a:lnTo>
                    <a:pt x="10" y="427"/>
                  </a:lnTo>
                  <a:lnTo>
                    <a:pt x="0" y="425"/>
                  </a:lnTo>
                  <a:lnTo>
                    <a:pt x="0" y="425"/>
                  </a:lnTo>
                  <a:lnTo>
                    <a:pt x="10" y="447"/>
                  </a:lnTo>
                  <a:lnTo>
                    <a:pt x="24" y="466"/>
                  </a:lnTo>
                  <a:lnTo>
                    <a:pt x="40" y="484"/>
                  </a:lnTo>
                  <a:lnTo>
                    <a:pt x="48" y="490"/>
                  </a:lnTo>
                  <a:lnTo>
                    <a:pt x="59" y="496"/>
                  </a:lnTo>
                  <a:lnTo>
                    <a:pt x="69" y="500"/>
                  </a:lnTo>
                  <a:lnTo>
                    <a:pt x="79" y="504"/>
                  </a:lnTo>
                  <a:lnTo>
                    <a:pt x="91" y="506"/>
                  </a:lnTo>
                  <a:lnTo>
                    <a:pt x="105" y="506"/>
                  </a:lnTo>
                  <a:lnTo>
                    <a:pt x="119" y="506"/>
                  </a:lnTo>
                  <a:lnTo>
                    <a:pt x="133" y="504"/>
                  </a:lnTo>
                  <a:lnTo>
                    <a:pt x="150" y="500"/>
                  </a:lnTo>
                  <a:lnTo>
                    <a:pt x="166" y="494"/>
                  </a:lnTo>
                  <a:lnTo>
                    <a:pt x="166" y="494"/>
                  </a:lnTo>
                  <a:close/>
                  <a:moveTo>
                    <a:pt x="225" y="634"/>
                  </a:moveTo>
                  <a:lnTo>
                    <a:pt x="225" y="634"/>
                  </a:lnTo>
                  <a:lnTo>
                    <a:pt x="210" y="615"/>
                  </a:lnTo>
                  <a:lnTo>
                    <a:pt x="198" y="597"/>
                  </a:lnTo>
                  <a:lnTo>
                    <a:pt x="188" y="577"/>
                  </a:lnTo>
                  <a:lnTo>
                    <a:pt x="180" y="555"/>
                  </a:lnTo>
                  <a:lnTo>
                    <a:pt x="180" y="555"/>
                  </a:lnTo>
                  <a:lnTo>
                    <a:pt x="162" y="561"/>
                  </a:lnTo>
                  <a:lnTo>
                    <a:pt x="148" y="567"/>
                  </a:lnTo>
                  <a:lnTo>
                    <a:pt x="135" y="573"/>
                  </a:lnTo>
                  <a:lnTo>
                    <a:pt x="125" y="579"/>
                  </a:lnTo>
                  <a:lnTo>
                    <a:pt x="115" y="587"/>
                  </a:lnTo>
                  <a:lnTo>
                    <a:pt x="109" y="593"/>
                  </a:lnTo>
                  <a:lnTo>
                    <a:pt x="97" y="609"/>
                  </a:lnTo>
                  <a:lnTo>
                    <a:pt x="89" y="624"/>
                  </a:lnTo>
                  <a:lnTo>
                    <a:pt x="79" y="638"/>
                  </a:lnTo>
                  <a:lnTo>
                    <a:pt x="73" y="644"/>
                  </a:lnTo>
                  <a:lnTo>
                    <a:pt x="65" y="650"/>
                  </a:lnTo>
                  <a:lnTo>
                    <a:pt x="54" y="654"/>
                  </a:lnTo>
                  <a:lnTo>
                    <a:pt x="44" y="658"/>
                  </a:lnTo>
                  <a:lnTo>
                    <a:pt x="44" y="658"/>
                  </a:lnTo>
                  <a:lnTo>
                    <a:pt x="65" y="670"/>
                  </a:lnTo>
                  <a:lnTo>
                    <a:pt x="87" y="680"/>
                  </a:lnTo>
                  <a:lnTo>
                    <a:pt x="109" y="688"/>
                  </a:lnTo>
                  <a:lnTo>
                    <a:pt x="119" y="688"/>
                  </a:lnTo>
                  <a:lnTo>
                    <a:pt x="131" y="688"/>
                  </a:lnTo>
                  <a:lnTo>
                    <a:pt x="142" y="688"/>
                  </a:lnTo>
                  <a:lnTo>
                    <a:pt x="154" y="686"/>
                  </a:lnTo>
                  <a:lnTo>
                    <a:pt x="166" y="682"/>
                  </a:lnTo>
                  <a:lnTo>
                    <a:pt x="176" y="676"/>
                  </a:lnTo>
                  <a:lnTo>
                    <a:pt x="188" y="668"/>
                  </a:lnTo>
                  <a:lnTo>
                    <a:pt x="200" y="658"/>
                  </a:lnTo>
                  <a:lnTo>
                    <a:pt x="212" y="648"/>
                  </a:lnTo>
                  <a:lnTo>
                    <a:pt x="225" y="634"/>
                  </a:lnTo>
                  <a:lnTo>
                    <a:pt x="225" y="634"/>
                  </a:lnTo>
                  <a:close/>
                  <a:moveTo>
                    <a:pt x="344" y="727"/>
                  </a:moveTo>
                  <a:lnTo>
                    <a:pt x="344" y="727"/>
                  </a:lnTo>
                  <a:lnTo>
                    <a:pt x="324" y="717"/>
                  </a:lnTo>
                  <a:lnTo>
                    <a:pt x="303" y="707"/>
                  </a:lnTo>
                  <a:lnTo>
                    <a:pt x="285" y="694"/>
                  </a:lnTo>
                  <a:lnTo>
                    <a:pt x="267" y="680"/>
                  </a:lnTo>
                  <a:lnTo>
                    <a:pt x="267" y="680"/>
                  </a:lnTo>
                  <a:lnTo>
                    <a:pt x="253" y="692"/>
                  </a:lnTo>
                  <a:lnTo>
                    <a:pt x="243" y="707"/>
                  </a:lnTo>
                  <a:lnTo>
                    <a:pt x="235" y="717"/>
                  </a:lnTo>
                  <a:lnTo>
                    <a:pt x="231" y="729"/>
                  </a:lnTo>
                  <a:lnTo>
                    <a:pt x="227" y="739"/>
                  </a:lnTo>
                  <a:lnTo>
                    <a:pt x="225" y="749"/>
                  </a:lnTo>
                  <a:lnTo>
                    <a:pt x="223" y="767"/>
                  </a:lnTo>
                  <a:lnTo>
                    <a:pt x="220" y="785"/>
                  </a:lnTo>
                  <a:lnTo>
                    <a:pt x="218" y="802"/>
                  </a:lnTo>
                  <a:lnTo>
                    <a:pt x="216" y="810"/>
                  </a:lnTo>
                  <a:lnTo>
                    <a:pt x="212" y="818"/>
                  </a:lnTo>
                  <a:lnTo>
                    <a:pt x="206" y="828"/>
                  </a:lnTo>
                  <a:lnTo>
                    <a:pt x="198" y="836"/>
                  </a:lnTo>
                  <a:lnTo>
                    <a:pt x="198" y="836"/>
                  </a:lnTo>
                  <a:lnTo>
                    <a:pt x="225" y="836"/>
                  </a:lnTo>
                  <a:lnTo>
                    <a:pt x="249" y="836"/>
                  </a:lnTo>
                  <a:lnTo>
                    <a:pt x="271" y="830"/>
                  </a:lnTo>
                  <a:lnTo>
                    <a:pt x="281" y="826"/>
                  </a:lnTo>
                  <a:lnTo>
                    <a:pt x="291" y="820"/>
                  </a:lnTo>
                  <a:lnTo>
                    <a:pt x="299" y="814"/>
                  </a:lnTo>
                  <a:lnTo>
                    <a:pt x="308" y="806"/>
                  </a:lnTo>
                  <a:lnTo>
                    <a:pt x="316" y="796"/>
                  </a:lnTo>
                  <a:lnTo>
                    <a:pt x="324" y="785"/>
                  </a:lnTo>
                  <a:lnTo>
                    <a:pt x="330" y="773"/>
                  </a:lnTo>
                  <a:lnTo>
                    <a:pt x="334" y="759"/>
                  </a:lnTo>
                  <a:lnTo>
                    <a:pt x="340" y="745"/>
                  </a:lnTo>
                  <a:lnTo>
                    <a:pt x="344" y="727"/>
                  </a:lnTo>
                  <a:lnTo>
                    <a:pt x="344" y="727"/>
                  </a:lnTo>
                  <a:close/>
                  <a:moveTo>
                    <a:pt x="494" y="747"/>
                  </a:moveTo>
                  <a:lnTo>
                    <a:pt x="494" y="747"/>
                  </a:lnTo>
                  <a:lnTo>
                    <a:pt x="471" y="749"/>
                  </a:lnTo>
                  <a:lnTo>
                    <a:pt x="447" y="749"/>
                  </a:lnTo>
                  <a:lnTo>
                    <a:pt x="425" y="747"/>
                  </a:lnTo>
                  <a:lnTo>
                    <a:pt x="403" y="745"/>
                  </a:lnTo>
                  <a:lnTo>
                    <a:pt x="403" y="745"/>
                  </a:lnTo>
                  <a:lnTo>
                    <a:pt x="399" y="763"/>
                  </a:lnTo>
                  <a:lnTo>
                    <a:pt x="397" y="779"/>
                  </a:lnTo>
                  <a:lnTo>
                    <a:pt x="395" y="794"/>
                  </a:lnTo>
                  <a:lnTo>
                    <a:pt x="397" y="806"/>
                  </a:lnTo>
                  <a:lnTo>
                    <a:pt x="399" y="816"/>
                  </a:lnTo>
                  <a:lnTo>
                    <a:pt x="401" y="826"/>
                  </a:lnTo>
                  <a:lnTo>
                    <a:pt x="409" y="842"/>
                  </a:lnTo>
                  <a:lnTo>
                    <a:pt x="417" y="858"/>
                  </a:lnTo>
                  <a:lnTo>
                    <a:pt x="423" y="875"/>
                  </a:lnTo>
                  <a:lnTo>
                    <a:pt x="425" y="883"/>
                  </a:lnTo>
                  <a:lnTo>
                    <a:pt x="427" y="893"/>
                  </a:lnTo>
                  <a:lnTo>
                    <a:pt x="425" y="903"/>
                  </a:lnTo>
                  <a:lnTo>
                    <a:pt x="423" y="913"/>
                  </a:lnTo>
                  <a:lnTo>
                    <a:pt x="423" y="913"/>
                  </a:lnTo>
                  <a:lnTo>
                    <a:pt x="445" y="901"/>
                  </a:lnTo>
                  <a:lnTo>
                    <a:pt x="465" y="889"/>
                  </a:lnTo>
                  <a:lnTo>
                    <a:pt x="482" y="873"/>
                  </a:lnTo>
                  <a:lnTo>
                    <a:pt x="488" y="864"/>
                  </a:lnTo>
                  <a:lnTo>
                    <a:pt x="494" y="854"/>
                  </a:lnTo>
                  <a:lnTo>
                    <a:pt x="500" y="844"/>
                  </a:lnTo>
                  <a:lnTo>
                    <a:pt x="502" y="832"/>
                  </a:lnTo>
                  <a:lnTo>
                    <a:pt x="504" y="822"/>
                  </a:lnTo>
                  <a:lnTo>
                    <a:pt x="506" y="808"/>
                  </a:lnTo>
                  <a:lnTo>
                    <a:pt x="504" y="794"/>
                  </a:lnTo>
                  <a:lnTo>
                    <a:pt x="502" y="779"/>
                  </a:lnTo>
                  <a:lnTo>
                    <a:pt x="498" y="763"/>
                  </a:lnTo>
                  <a:lnTo>
                    <a:pt x="494" y="747"/>
                  </a:lnTo>
                  <a:lnTo>
                    <a:pt x="494" y="747"/>
                  </a:lnTo>
                  <a:close/>
                  <a:moveTo>
                    <a:pt x="631" y="674"/>
                  </a:moveTo>
                  <a:lnTo>
                    <a:pt x="631" y="674"/>
                  </a:lnTo>
                  <a:lnTo>
                    <a:pt x="613" y="686"/>
                  </a:lnTo>
                  <a:lnTo>
                    <a:pt x="593" y="698"/>
                  </a:lnTo>
                  <a:lnTo>
                    <a:pt x="573" y="709"/>
                  </a:lnTo>
                  <a:lnTo>
                    <a:pt x="552" y="719"/>
                  </a:lnTo>
                  <a:lnTo>
                    <a:pt x="552" y="719"/>
                  </a:lnTo>
                  <a:lnTo>
                    <a:pt x="557" y="735"/>
                  </a:lnTo>
                  <a:lnTo>
                    <a:pt x="563" y="751"/>
                  </a:lnTo>
                  <a:lnTo>
                    <a:pt x="569" y="763"/>
                  </a:lnTo>
                  <a:lnTo>
                    <a:pt x="577" y="773"/>
                  </a:lnTo>
                  <a:lnTo>
                    <a:pt x="583" y="781"/>
                  </a:lnTo>
                  <a:lnTo>
                    <a:pt x="591" y="790"/>
                  </a:lnTo>
                  <a:lnTo>
                    <a:pt x="607" y="800"/>
                  </a:lnTo>
                  <a:lnTo>
                    <a:pt x="621" y="810"/>
                  </a:lnTo>
                  <a:lnTo>
                    <a:pt x="635" y="820"/>
                  </a:lnTo>
                  <a:lnTo>
                    <a:pt x="642" y="826"/>
                  </a:lnTo>
                  <a:lnTo>
                    <a:pt x="646" y="834"/>
                  </a:lnTo>
                  <a:lnTo>
                    <a:pt x="650" y="842"/>
                  </a:lnTo>
                  <a:lnTo>
                    <a:pt x="654" y="854"/>
                  </a:lnTo>
                  <a:lnTo>
                    <a:pt x="654" y="854"/>
                  </a:lnTo>
                  <a:lnTo>
                    <a:pt x="668" y="832"/>
                  </a:lnTo>
                  <a:lnTo>
                    <a:pt x="678" y="812"/>
                  </a:lnTo>
                  <a:lnTo>
                    <a:pt x="684" y="790"/>
                  </a:lnTo>
                  <a:lnTo>
                    <a:pt x="686" y="777"/>
                  </a:lnTo>
                  <a:lnTo>
                    <a:pt x="686" y="767"/>
                  </a:lnTo>
                  <a:lnTo>
                    <a:pt x="684" y="755"/>
                  </a:lnTo>
                  <a:lnTo>
                    <a:pt x="682" y="745"/>
                  </a:lnTo>
                  <a:lnTo>
                    <a:pt x="678" y="733"/>
                  </a:lnTo>
                  <a:lnTo>
                    <a:pt x="672" y="721"/>
                  </a:lnTo>
                  <a:lnTo>
                    <a:pt x="666" y="711"/>
                  </a:lnTo>
                  <a:lnTo>
                    <a:pt x="656" y="698"/>
                  </a:lnTo>
                  <a:lnTo>
                    <a:pt x="644" y="686"/>
                  </a:lnTo>
                  <a:lnTo>
                    <a:pt x="631" y="674"/>
                  </a:lnTo>
                  <a:lnTo>
                    <a:pt x="631" y="674"/>
                  </a:lnTo>
                  <a:close/>
                  <a:moveTo>
                    <a:pt x="716" y="553"/>
                  </a:moveTo>
                  <a:lnTo>
                    <a:pt x="716" y="553"/>
                  </a:lnTo>
                  <a:lnTo>
                    <a:pt x="708" y="573"/>
                  </a:lnTo>
                  <a:lnTo>
                    <a:pt x="696" y="593"/>
                  </a:lnTo>
                  <a:lnTo>
                    <a:pt x="684" y="611"/>
                  </a:lnTo>
                  <a:lnTo>
                    <a:pt x="670" y="630"/>
                  </a:lnTo>
                  <a:lnTo>
                    <a:pt x="670" y="630"/>
                  </a:lnTo>
                  <a:lnTo>
                    <a:pt x="684" y="644"/>
                  </a:lnTo>
                  <a:lnTo>
                    <a:pt x="696" y="654"/>
                  </a:lnTo>
                  <a:lnTo>
                    <a:pt x="708" y="660"/>
                  </a:lnTo>
                  <a:lnTo>
                    <a:pt x="718" y="666"/>
                  </a:lnTo>
                  <a:lnTo>
                    <a:pt x="729" y="670"/>
                  </a:lnTo>
                  <a:lnTo>
                    <a:pt x="739" y="672"/>
                  </a:lnTo>
                  <a:lnTo>
                    <a:pt x="759" y="674"/>
                  </a:lnTo>
                  <a:lnTo>
                    <a:pt x="775" y="674"/>
                  </a:lnTo>
                  <a:lnTo>
                    <a:pt x="793" y="676"/>
                  </a:lnTo>
                  <a:lnTo>
                    <a:pt x="801" y="680"/>
                  </a:lnTo>
                  <a:lnTo>
                    <a:pt x="810" y="684"/>
                  </a:lnTo>
                  <a:lnTo>
                    <a:pt x="818" y="688"/>
                  </a:lnTo>
                  <a:lnTo>
                    <a:pt x="826" y="696"/>
                  </a:lnTo>
                  <a:lnTo>
                    <a:pt x="826" y="696"/>
                  </a:lnTo>
                  <a:lnTo>
                    <a:pt x="828" y="672"/>
                  </a:lnTo>
                  <a:lnTo>
                    <a:pt x="826" y="648"/>
                  </a:lnTo>
                  <a:lnTo>
                    <a:pt x="820" y="626"/>
                  </a:lnTo>
                  <a:lnTo>
                    <a:pt x="816" y="615"/>
                  </a:lnTo>
                  <a:lnTo>
                    <a:pt x="812" y="605"/>
                  </a:lnTo>
                  <a:lnTo>
                    <a:pt x="803" y="597"/>
                  </a:lnTo>
                  <a:lnTo>
                    <a:pt x="795" y="587"/>
                  </a:lnTo>
                  <a:lnTo>
                    <a:pt x="787" y="581"/>
                  </a:lnTo>
                  <a:lnTo>
                    <a:pt x="777" y="573"/>
                  </a:lnTo>
                  <a:lnTo>
                    <a:pt x="765" y="567"/>
                  </a:lnTo>
                  <a:lnTo>
                    <a:pt x="751" y="561"/>
                  </a:lnTo>
                  <a:lnTo>
                    <a:pt x="735" y="557"/>
                  </a:lnTo>
                  <a:lnTo>
                    <a:pt x="716" y="553"/>
                  </a:lnTo>
                  <a:lnTo>
                    <a:pt x="716" y="5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0" name="TextBox 1210"/>
          <p:cNvSpPr/>
          <p:nvPr/>
        </p:nvSpPr>
        <p:spPr>
          <a:xfrm>
            <a:off x="1069975" y="2351405"/>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1" name="TextBox 1210"/>
          <p:cNvSpPr/>
          <p:nvPr/>
        </p:nvSpPr>
        <p:spPr>
          <a:xfrm>
            <a:off x="1213485" y="2633345"/>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9" name="TextBox 1210"/>
          <p:cNvSpPr/>
          <p:nvPr/>
        </p:nvSpPr>
        <p:spPr>
          <a:xfrm>
            <a:off x="4612005" y="2376170"/>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3" name="TextBox 1210"/>
          <p:cNvSpPr/>
          <p:nvPr/>
        </p:nvSpPr>
        <p:spPr>
          <a:xfrm>
            <a:off x="4755515" y="2658110"/>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4" name="TextBox 1210"/>
          <p:cNvSpPr/>
          <p:nvPr/>
        </p:nvSpPr>
        <p:spPr>
          <a:xfrm>
            <a:off x="8011795" y="2351405"/>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5" name="TextBox 1210"/>
          <p:cNvSpPr/>
          <p:nvPr/>
        </p:nvSpPr>
        <p:spPr>
          <a:xfrm>
            <a:off x="8155305" y="2633345"/>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27" name="TextBox 1210"/>
          <p:cNvSpPr/>
          <p:nvPr/>
        </p:nvSpPr>
        <p:spPr>
          <a:xfrm>
            <a:off x="1006475" y="4391025"/>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29" name="TextBox 1210"/>
          <p:cNvSpPr/>
          <p:nvPr/>
        </p:nvSpPr>
        <p:spPr>
          <a:xfrm>
            <a:off x="1149985" y="4672965"/>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30" name="TextBox 1210"/>
          <p:cNvSpPr/>
          <p:nvPr/>
        </p:nvSpPr>
        <p:spPr>
          <a:xfrm>
            <a:off x="4548505" y="4415790"/>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39" name="TextBox 1210"/>
          <p:cNvSpPr/>
          <p:nvPr/>
        </p:nvSpPr>
        <p:spPr>
          <a:xfrm>
            <a:off x="4692015" y="4697730"/>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40" name="TextBox 1210"/>
          <p:cNvSpPr/>
          <p:nvPr/>
        </p:nvSpPr>
        <p:spPr>
          <a:xfrm>
            <a:off x="7948295" y="4391025"/>
            <a:ext cx="2882900" cy="306705"/>
          </a:xfrm>
          <a:prstGeom prst="rect">
            <a:avLst/>
          </a:prstGeom>
          <a:noFill/>
          <a:ln w="9525">
            <a:noFill/>
            <a:miter/>
          </a:ln>
        </p:spPr>
        <p:txBody>
          <a:bodyPr wrap="square">
            <a:spAutoFit/>
          </a:bodyPr>
          <a:p>
            <a:pPr algn="ctr"/>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41" name="TextBox 1210"/>
          <p:cNvSpPr/>
          <p:nvPr/>
        </p:nvSpPr>
        <p:spPr>
          <a:xfrm>
            <a:off x="8091805" y="4672965"/>
            <a:ext cx="2739390" cy="397510"/>
          </a:xfrm>
          <a:prstGeom prst="rect">
            <a:avLst/>
          </a:prstGeom>
          <a:noFill/>
          <a:ln w="9525">
            <a:noFill/>
            <a:miter/>
          </a:ln>
        </p:spPr>
        <p:txBody>
          <a:bodyPr wrap="square">
            <a:spAutoFit/>
          </a:bodyPr>
          <a:p>
            <a:pPr algn="ctr"/>
            <a:r>
              <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Lorme ipsum dolor sit,consectetur adipsiicing elit.</a:t>
            </a:r>
            <a:endParaRPr lang="en-US" altLang="zh-CN" sz="10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1"/>
          <p:cNvPicPr>
            <a:picLocks noChangeAspect="1"/>
          </p:cNvPicPr>
          <p:nvPr/>
        </p:nvPicPr>
        <p:blipFill>
          <a:blip r:embed="rId1"/>
          <a:srcRect l="70114"/>
          <a:stretch>
            <a:fillRect/>
          </a:stretch>
        </p:blipFill>
        <p:spPr>
          <a:xfrm rot="1440000">
            <a:off x="1410335" y="2461895"/>
            <a:ext cx="3336290" cy="3779520"/>
          </a:xfrm>
          <a:prstGeom prst="rect">
            <a:avLst/>
          </a:prstGeom>
        </p:spPr>
      </p:pic>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5" name="水滴形"/>
          <p:cNvSpPr/>
          <p:nvPr/>
        </p:nvSpPr>
        <p:spPr>
          <a:xfrm rot="2940000">
            <a:off x="4279900" y="2479675"/>
            <a:ext cx="268605" cy="38417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2" name="水滴形"/>
          <p:cNvSpPr/>
          <p:nvPr/>
        </p:nvSpPr>
        <p:spPr>
          <a:xfrm rot="4680000">
            <a:off x="5257800" y="3568700"/>
            <a:ext cx="300990" cy="39814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0" name="水滴形"/>
          <p:cNvSpPr/>
          <p:nvPr/>
        </p:nvSpPr>
        <p:spPr>
          <a:xfrm rot="6600000">
            <a:off x="5257165" y="4546600"/>
            <a:ext cx="277495" cy="36766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2" name="水滴形"/>
          <p:cNvSpPr/>
          <p:nvPr/>
        </p:nvSpPr>
        <p:spPr>
          <a:xfrm rot="2520000">
            <a:off x="5235575" y="1470660"/>
            <a:ext cx="345440" cy="494030"/>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3" name="水滴形"/>
          <p:cNvSpPr/>
          <p:nvPr/>
        </p:nvSpPr>
        <p:spPr>
          <a:xfrm rot="3840000">
            <a:off x="5496560" y="2366010"/>
            <a:ext cx="345440" cy="494030"/>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4" name="水滴形"/>
          <p:cNvSpPr/>
          <p:nvPr/>
        </p:nvSpPr>
        <p:spPr>
          <a:xfrm rot="5400000">
            <a:off x="5723255" y="3443605"/>
            <a:ext cx="345440" cy="501650"/>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5" name="水滴形"/>
          <p:cNvSpPr/>
          <p:nvPr/>
        </p:nvSpPr>
        <p:spPr>
          <a:xfrm rot="6060000">
            <a:off x="5719445" y="4578350"/>
            <a:ext cx="345440" cy="494030"/>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16" name="TextBox 1210"/>
          <p:cNvSpPr/>
          <p:nvPr/>
        </p:nvSpPr>
        <p:spPr>
          <a:xfrm>
            <a:off x="5862955" y="105029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18" name="TextBox 1210"/>
          <p:cNvSpPr/>
          <p:nvPr/>
        </p:nvSpPr>
        <p:spPr>
          <a:xfrm>
            <a:off x="5862955" y="133223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0" name="TextBox 1210"/>
          <p:cNvSpPr/>
          <p:nvPr/>
        </p:nvSpPr>
        <p:spPr>
          <a:xfrm>
            <a:off x="6056630" y="227584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21" name="TextBox 1210"/>
          <p:cNvSpPr/>
          <p:nvPr/>
        </p:nvSpPr>
        <p:spPr>
          <a:xfrm>
            <a:off x="6056630" y="255778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2" name="TextBox 1210"/>
          <p:cNvSpPr/>
          <p:nvPr/>
        </p:nvSpPr>
        <p:spPr>
          <a:xfrm>
            <a:off x="6272530" y="3463925"/>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23" name="TextBox 1210"/>
          <p:cNvSpPr/>
          <p:nvPr/>
        </p:nvSpPr>
        <p:spPr>
          <a:xfrm>
            <a:off x="6272530" y="3745865"/>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4" name="TextBox 1210"/>
          <p:cNvSpPr/>
          <p:nvPr/>
        </p:nvSpPr>
        <p:spPr>
          <a:xfrm>
            <a:off x="6272530" y="4641850"/>
            <a:ext cx="2882900" cy="368300"/>
          </a:xfrm>
          <a:prstGeom prst="rect">
            <a:avLst/>
          </a:prstGeom>
          <a:noFill/>
          <a:ln w="9525">
            <a:noFill/>
            <a:miter/>
          </a:ln>
        </p:spPr>
        <p:txBody>
          <a:bodyPr wrap="square">
            <a:spAutoFit/>
          </a:bodyPr>
          <a:p>
            <a:pPr algn="l"/>
            <a:r>
              <a:rPr lang="en-US" altLang="zh-CN" b="1" noProof="0" dirty="0">
                <a:ln>
                  <a:noFill/>
                </a:ln>
                <a:solidFill>
                  <a:schemeClr val="tx1">
                    <a:lumMod val="65000"/>
                    <a:lumOff val="35000"/>
                  </a:schemeClr>
                </a:solidFill>
                <a:uLnTx/>
                <a:uFillTx/>
                <a:ea typeface="方正舒体" panose="02010601030101010101" charset="-122"/>
                <a:sym typeface="+mn-ea"/>
              </a:rPr>
              <a:t>ADD YOUR TEXT HERE</a:t>
            </a:r>
            <a:endParaRPr lang="en-US" altLang="zh-CN" b="1" noProof="0" dirty="0">
              <a:ln>
                <a:noFill/>
              </a:ln>
              <a:solidFill>
                <a:schemeClr val="tx1">
                  <a:lumMod val="65000"/>
                  <a:lumOff val="35000"/>
                </a:schemeClr>
              </a:solidFill>
              <a:uLnTx/>
              <a:uFillTx/>
              <a:ea typeface="方正舒体" panose="02010601030101010101" charset="-122"/>
              <a:sym typeface="+mn-ea"/>
            </a:endParaRPr>
          </a:p>
        </p:txBody>
      </p:sp>
      <p:sp>
        <p:nvSpPr>
          <p:cNvPr id="25" name="TextBox 1210"/>
          <p:cNvSpPr/>
          <p:nvPr/>
        </p:nvSpPr>
        <p:spPr>
          <a:xfrm>
            <a:off x="6272530" y="4923790"/>
            <a:ext cx="4745990" cy="640080"/>
          </a:xfrm>
          <a:prstGeom prst="rect">
            <a:avLst/>
          </a:prstGeom>
          <a:noFill/>
          <a:ln w="9525">
            <a:noFill/>
            <a:miter/>
          </a:ln>
        </p:spPr>
        <p:txBody>
          <a:bodyPr wrap="square">
            <a:spAutoFit/>
          </a:bodyPr>
          <a:p>
            <a:pPr indent="0" algn="l" fontAlgn="auto">
              <a:lnSpc>
                <a:spcPct val="150000"/>
              </a:lnSpc>
            </a:pP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r>
              <a:rPr lang="zh-CN" altLang="en-US" sz="12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37" name="Shape 540"/>
          <p:cNvSpPr/>
          <p:nvPr/>
        </p:nvSpPr>
        <p:spPr>
          <a:xfrm>
            <a:off x="351790" y="5287010"/>
            <a:ext cx="1388110" cy="27686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algn="ctr"/>
            <a:r>
              <a:rPr kumimoji="0" lang="en-US" altLang="zh-CN" sz="1800" b="1" i="0" u="none" strike="noStrike" kern="1200" cap="none" spc="42" normalizeH="0" baseline="0" noProof="0" dirty="0">
                <a:ln>
                  <a:noFill/>
                </a:ln>
                <a:solidFill>
                  <a:srgbClr val="4A575D"/>
                </a:solidFill>
                <a:effectLst/>
                <a:uLnTx/>
                <a:uFillTx/>
                <a:latin typeface="+mn-lt"/>
                <a:ea typeface="方正舒体" panose="02010601030101010101" charset="-122"/>
                <a:cs typeface="Oswald Light"/>
                <a:sym typeface="+mn-ea"/>
              </a:rPr>
              <a:t>KEYWORD</a:t>
            </a:r>
            <a:endParaRPr kumimoji="0" lang="en-US" altLang="zh-CN" sz="1800" b="1" i="0" u="none" strike="noStrike" kern="1200" cap="none" spc="42" normalizeH="0" baseline="0" noProof="0" dirty="0">
              <a:ln>
                <a:noFill/>
              </a:ln>
              <a:solidFill>
                <a:srgbClr val="4A575D"/>
              </a:solidFill>
              <a:effectLst/>
              <a:uLnTx/>
              <a:uFillTx/>
              <a:latin typeface="+mn-lt"/>
              <a:ea typeface="方正舒体" panose="02010601030101010101" charset="-122"/>
              <a:cs typeface="Oswald Light"/>
              <a:sym typeface="+mn-ea"/>
            </a:endParaRPr>
          </a:p>
        </p:txBody>
      </p:sp>
      <p:sp>
        <p:nvSpPr>
          <p:cNvPr id="26" name="水滴形"/>
          <p:cNvSpPr/>
          <p:nvPr/>
        </p:nvSpPr>
        <p:spPr>
          <a:xfrm rot="3240000">
            <a:off x="4585335" y="2927985"/>
            <a:ext cx="268605" cy="38417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30" name="水滴形"/>
          <p:cNvSpPr/>
          <p:nvPr/>
        </p:nvSpPr>
        <p:spPr>
          <a:xfrm rot="3480000">
            <a:off x="4972050" y="2707640"/>
            <a:ext cx="300990" cy="39814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31" name="水滴形"/>
          <p:cNvSpPr/>
          <p:nvPr/>
        </p:nvSpPr>
        <p:spPr>
          <a:xfrm rot="2580000">
            <a:off x="4715510" y="2051050"/>
            <a:ext cx="300990" cy="39814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32" name="水滴形"/>
          <p:cNvSpPr/>
          <p:nvPr/>
        </p:nvSpPr>
        <p:spPr>
          <a:xfrm rot="5160000">
            <a:off x="4690745" y="3616960"/>
            <a:ext cx="268605" cy="38417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
        <p:nvSpPr>
          <p:cNvPr id="33" name="水滴形"/>
          <p:cNvSpPr/>
          <p:nvPr/>
        </p:nvSpPr>
        <p:spPr>
          <a:xfrm rot="6540000">
            <a:off x="4792345" y="4451350"/>
            <a:ext cx="241300" cy="34480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bIns="576000" anchor="ctr"/>
          <a:p>
            <a:pPr algn="ctr" eaLnBrk="1" fontAlgn="auto" hangingPunct="1">
              <a:spcBef>
                <a:spcPts val="0"/>
              </a:spcBef>
              <a:spcAft>
                <a:spcPts val="0"/>
              </a:spcAft>
              <a:defRPr/>
            </a:pPr>
            <a:endParaRPr lang="zh-CN" altLang="en-US" dirty="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1442720" y="2470785"/>
            <a:ext cx="701675" cy="432435"/>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700" y="2671445"/>
            <a:ext cx="4965065" cy="1106805"/>
          </a:xfrm>
          <a:prstGeom prst="rect">
            <a:avLst/>
          </a:prstGeom>
          <a:noFill/>
        </p:spPr>
        <p:txBody>
          <a:bodyPr wrap="square" rtlCol="0">
            <a:spAutoFit/>
          </a:bodyPr>
          <a:p>
            <a:pPr lvl="0" algn="l"/>
            <a:r>
              <a:rPr lang="zh-CN" altLang="en-US" sz="5400" b="1" noProof="0" dirty="0">
                <a:ln>
                  <a:noFill/>
                </a:ln>
                <a:solidFill>
                  <a:srgbClr val="404E51"/>
                </a:solidFill>
                <a:uLnTx/>
                <a:uFillTx/>
                <a:latin typeface="新宋体" panose="02010609030101010101" charset="-122"/>
                <a:ea typeface="新宋体" panose="02010609030101010101" charset="-122"/>
                <a:sym typeface="+mn-ea"/>
              </a:rPr>
              <a:t> </a:t>
            </a:r>
            <a:r>
              <a:rPr lang="en-US" altLang="zh-CN"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THANKS</a:t>
            </a:r>
            <a:endPar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6" name="文本框 5"/>
          <p:cNvSpPr txBox="1"/>
          <p:nvPr/>
        </p:nvSpPr>
        <p:spPr>
          <a:xfrm>
            <a:off x="1490345" y="3636010"/>
            <a:ext cx="3928110" cy="337185"/>
          </a:xfrm>
          <a:prstGeom prst="rect">
            <a:avLst/>
          </a:prstGeom>
          <a:noFill/>
        </p:spPr>
        <p:txBody>
          <a:bodyPr wrap="square" rtlCol="0">
            <a:spAutoFit/>
          </a:bodyPr>
          <a:lstStyle/>
          <a:p>
            <a:pPr lvl="0" algn="dist"/>
            <a:r>
              <a:rPr lang="zh-CN" altLang="en-US" sz="1600" noProof="0" dirty="0">
                <a:ln>
                  <a:noFill/>
                </a:ln>
                <a:solidFill>
                  <a:srgbClr val="4A575D"/>
                </a:solidFill>
                <a:uLnTx/>
                <a:uFillTx/>
                <a:latin typeface="微软雅黑" panose="020B0503020204020204" charset="-122"/>
                <a:ea typeface="微软雅黑" panose="020B0503020204020204" charset="-122"/>
                <a:sym typeface="+mn-ea"/>
              </a:rPr>
              <a:t>谢谢观看</a:t>
            </a:r>
            <a:endParaRPr lang="zh-CN" altLang="en-US" sz="1600" b="1" noProof="0" dirty="0">
              <a:ln>
                <a:noFill/>
              </a:ln>
              <a:solidFill>
                <a:srgbClr val="4A575D"/>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028700" y="2671445"/>
            <a:ext cx="10345420" cy="829945"/>
          </a:xfrm>
          <a:prstGeom prst="rect">
            <a:avLst/>
          </a:prstGeom>
          <a:noFill/>
        </p:spPr>
        <p:txBody>
          <a:bodyPr wrap="square" rtlCol="0">
            <a:spAutoFit/>
          </a:bodyPr>
          <a:p>
            <a:pPr lvl="0" algn="ctr"/>
            <a:r>
              <a:rPr lang="zh-CN" altLang="en-US" sz="4000" b="1" noProof="0" dirty="0">
                <a:ln>
                  <a:noFill/>
                </a:ln>
                <a:solidFill>
                  <a:srgbClr val="404E51"/>
                </a:solidFill>
                <a:uLnTx/>
                <a:uFillTx/>
                <a:latin typeface="新宋体" panose="02010609030101010101" charset="-122"/>
                <a:ea typeface="新宋体" panose="02010609030101010101" charset="-122"/>
                <a:sym typeface="+mn-ea"/>
              </a:rPr>
              <a:t> </a:t>
            </a:r>
            <a:r>
              <a:rPr lang="zh-CN" sz="48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特殊字体：方正正纤黑简体</a:t>
            </a:r>
            <a:endParaRPr lang="zh-CN" sz="48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2251710" y="1948180"/>
            <a:ext cx="1075690" cy="662305"/>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700" y="2042795"/>
            <a:ext cx="4965065" cy="1106805"/>
          </a:xfrm>
          <a:prstGeom prst="rect">
            <a:avLst/>
          </a:prstGeom>
          <a:noFill/>
        </p:spPr>
        <p:txBody>
          <a:bodyPr wrap="square" rtlCol="0">
            <a:spAutoFit/>
          </a:bodyPr>
          <a:p>
            <a:pPr lvl="0" algn="l"/>
            <a:r>
              <a:rPr lang="zh-CN" altLang="en-US" sz="54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第一节</a:t>
            </a:r>
            <a:endPar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6" name="文本框 5"/>
          <p:cNvSpPr txBox="1"/>
          <p:nvPr/>
        </p:nvSpPr>
        <p:spPr>
          <a:xfrm>
            <a:off x="1442720" y="3007360"/>
            <a:ext cx="6031865" cy="706755"/>
          </a:xfrm>
          <a:prstGeom prst="rect">
            <a:avLst/>
          </a:prstGeom>
          <a:noFill/>
        </p:spPr>
        <p:txBody>
          <a:bodyPr wrap="square" rtlCol="0">
            <a:spAutoFit/>
          </a:bodyPr>
          <a:lstStyle/>
          <a:p>
            <a:pPr lvl="0" algn="l"/>
            <a:r>
              <a:rPr lang="zh-CN" altLang="en-US" sz="4000" noProof="0" dirty="0">
                <a:ln>
                  <a:noFill/>
                </a:ln>
                <a:solidFill>
                  <a:srgbClr val="4A575D"/>
                </a:solidFill>
                <a:uLnTx/>
                <a:uFillTx/>
                <a:latin typeface="微软雅黑" panose="020B0503020204020204" charset="-122"/>
                <a:ea typeface="微软雅黑" panose="020B0503020204020204" charset="-122"/>
                <a:sym typeface="+mn-ea"/>
              </a:rPr>
              <a:t>单击此处输入您的文本</a:t>
            </a:r>
            <a:endParaRPr lang="zh-CN" altLang="en-US" sz="4000" b="1" noProof="0" dirty="0">
              <a:ln>
                <a:noFill/>
              </a:ln>
              <a:solidFill>
                <a:srgbClr val="4A575D"/>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Shape 6922"/>
          <p:cNvSpPr/>
          <p:nvPr/>
        </p:nvSpPr>
        <p:spPr>
          <a:xfrm>
            <a:off x="1564005" y="3731260"/>
            <a:ext cx="5199380" cy="51435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kumimoji="0" lang="en-US" altLang="zh-CN" sz="12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3574" name="AutoShape 25"/>
          <p:cNvSpPr/>
          <p:nvPr/>
        </p:nvSpPr>
        <p:spPr>
          <a:xfrm rot="21558471">
            <a:off x="4323080" y="3199130"/>
            <a:ext cx="3148330" cy="326707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4A575D"/>
          </a:solidFill>
          <a:ln w="9525">
            <a:noFill/>
          </a:ln>
        </p:spPr>
        <p:txBody>
          <a:bodyPr/>
          <a:lstStyle/>
          <a:p>
            <a:endParaRPr lang="zh-CN" altLang="en-US">
              <a:solidFill>
                <a:schemeClr val="tx1">
                  <a:lumMod val="50000"/>
                  <a:lumOff val="50000"/>
                </a:schemeClr>
              </a:solidFill>
            </a:endParaRPr>
          </a:p>
        </p:txBody>
      </p:sp>
      <p:grpSp>
        <p:nvGrpSpPr>
          <p:cNvPr id="11" name="组合 10"/>
          <p:cNvGrpSpPr/>
          <p:nvPr/>
        </p:nvGrpSpPr>
        <p:grpSpPr>
          <a:xfrm>
            <a:off x="2975610" y="4111625"/>
            <a:ext cx="671830" cy="673100"/>
            <a:chOff x="5202" y="5131"/>
            <a:chExt cx="1058" cy="1060"/>
          </a:xfrm>
          <a:solidFill>
            <a:srgbClr val="5CA0B4"/>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rgbClr val="B9BB8A"/>
            </a:solidFill>
            <a:ln w="9525">
              <a:noFill/>
            </a:ln>
          </p:spPr>
          <p:txBody>
            <a:bodyPr/>
            <a:lstStyle/>
            <a:p>
              <a:endParaRPr lang="zh-CN" altLang="en-US">
                <a:solidFill>
                  <a:schemeClr val="tx1">
                    <a:lumMod val="50000"/>
                    <a:lumOff val="50000"/>
                  </a:schemeClr>
                </a:solidFill>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0" name="组合 9"/>
          <p:cNvGrpSpPr/>
          <p:nvPr/>
        </p:nvGrpSpPr>
        <p:grpSpPr>
          <a:xfrm>
            <a:off x="8440420" y="3996690"/>
            <a:ext cx="675640" cy="675640"/>
            <a:chOff x="9978" y="7833"/>
            <a:chExt cx="1064" cy="1064"/>
          </a:xfrm>
          <a:solidFill>
            <a:srgbClr val="5CA0B4"/>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rgbClr val="B9BB8A"/>
            </a:solidFill>
            <a:ln w="9525">
              <a:noFill/>
            </a:ln>
          </p:spPr>
          <p:txBody>
            <a:bodyPr/>
            <a:lstStyle/>
            <a:p>
              <a:endParaRPr lang="zh-CN" altLang="en-US">
                <a:solidFill>
                  <a:schemeClr val="tx1">
                    <a:lumMod val="50000"/>
                    <a:lumOff val="50000"/>
                  </a:schemeClr>
                </a:solidFill>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8" name="组合 7"/>
          <p:cNvGrpSpPr/>
          <p:nvPr/>
        </p:nvGrpSpPr>
        <p:grpSpPr>
          <a:xfrm>
            <a:off x="5567680" y="2121535"/>
            <a:ext cx="673100" cy="669290"/>
            <a:chOff x="8470" y="2554"/>
            <a:chExt cx="1060" cy="1054"/>
          </a:xfrm>
          <a:solidFill>
            <a:srgbClr val="5CA0B4"/>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B9BB8A"/>
            </a:solidFill>
            <a:ln w="9525">
              <a:noFill/>
            </a:ln>
          </p:spPr>
          <p:txBody>
            <a:bodyPr/>
            <a:lstStyle/>
            <a:p>
              <a:endParaRPr lang="zh-CN" altLang="en-US">
                <a:solidFill>
                  <a:schemeClr val="tx1">
                    <a:lumMod val="50000"/>
                    <a:lumOff val="50000"/>
                  </a:schemeClr>
                </a:solidFill>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5" name="组合 4"/>
          <p:cNvGrpSpPr/>
          <p:nvPr/>
        </p:nvGrpSpPr>
        <p:grpSpPr>
          <a:xfrm>
            <a:off x="3906520" y="2769870"/>
            <a:ext cx="600710" cy="603250"/>
            <a:chOff x="4704" y="4364"/>
            <a:chExt cx="946" cy="950"/>
          </a:xfrm>
          <a:solidFill>
            <a:srgbClr val="5CA0B4"/>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B9BB8A"/>
            </a:solidFill>
            <a:ln w="9525">
              <a:noFill/>
            </a:ln>
          </p:spPr>
          <p:txBody>
            <a:bodyPr/>
            <a:lstStyle/>
            <a:p>
              <a:endParaRPr lang="zh-CN" altLang="en-US">
                <a:solidFill>
                  <a:schemeClr val="tx1">
                    <a:lumMod val="50000"/>
                    <a:lumOff val="50000"/>
                  </a:schemeClr>
                </a:solidFill>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5" name="组合 14"/>
          <p:cNvGrpSpPr/>
          <p:nvPr/>
        </p:nvGrpSpPr>
        <p:grpSpPr>
          <a:xfrm>
            <a:off x="7351395" y="2769870"/>
            <a:ext cx="672465" cy="675005"/>
            <a:chOff x="4030" y="4930"/>
            <a:chExt cx="840" cy="843"/>
          </a:xfrm>
          <a:solidFill>
            <a:srgbClr val="5CA0B4"/>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B9BB8A"/>
            </a:solidFill>
            <a:ln w="9525">
              <a:noFill/>
            </a:ln>
          </p:spPr>
          <p:txBody>
            <a:bodyPr/>
            <a:lstStyle/>
            <a:p>
              <a:endParaRPr lang="zh-CN" altLang="en-US">
                <a:solidFill>
                  <a:schemeClr val="tx1">
                    <a:lumMod val="50000"/>
                    <a:lumOff val="50000"/>
                  </a:schemeClr>
                </a:solidFill>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endParaRPr>
            </a:p>
          </p:txBody>
        </p:sp>
      </p:grpSp>
      <p:sp>
        <p:nvSpPr>
          <p:cNvPr id="6" name="文本框 5"/>
          <p:cNvSpPr txBox="1"/>
          <p:nvPr/>
        </p:nvSpPr>
        <p:spPr>
          <a:xfrm>
            <a:off x="1210310" y="3013075"/>
            <a:ext cx="2538095" cy="458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00000"/>
              </a:lnSpc>
            </a:pPr>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sit,consecteturadipsiicing elit</a:t>
            </a: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35" name="文本框 34"/>
          <p:cNvSpPr txBox="1"/>
          <p:nvPr/>
        </p:nvSpPr>
        <p:spPr>
          <a:xfrm>
            <a:off x="2118360" y="266128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rPr>
              <a:t>KEYWORD</a:t>
            </a:r>
            <a:endPar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endParaRPr>
          </a:p>
        </p:txBody>
      </p:sp>
      <p:sp>
        <p:nvSpPr>
          <p:cNvPr id="9" name="文本框 8"/>
          <p:cNvSpPr txBox="1"/>
          <p:nvPr/>
        </p:nvSpPr>
        <p:spPr>
          <a:xfrm>
            <a:off x="286385" y="4447540"/>
            <a:ext cx="2538095" cy="458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00000"/>
              </a:lnSpc>
            </a:pPr>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sit,consecteturadipsiicing elit</a:t>
            </a: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2" name="文本框 11"/>
          <p:cNvSpPr txBox="1"/>
          <p:nvPr/>
        </p:nvSpPr>
        <p:spPr>
          <a:xfrm>
            <a:off x="1210310" y="411162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rPr>
              <a:t>KEYWORD</a:t>
            </a:r>
            <a:endPar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endParaRPr>
          </a:p>
        </p:txBody>
      </p:sp>
      <p:sp>
        <p:nvSpPr>
          <p:cNvPr id="14" name="文本框 13"/>
          <p:cNvSpPr txBox="1"/>
          <p:nvPr/>
        </p:nvSpPr>
        <p:spPr>
          <a:xfrm>
            <a:off x="4635500" y="1663065"/>
            <a:ext cx="2538095" cy="458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sit,consecteturadipsiicing elit</a:t>
            </a: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6" name="文本框 15"/>
          <p:cNvSpPr txBox="1"/>
          <p:nvPr/>
        </p:nvSpPr>
        <p:spPr>
          <a:xfrm>
            <a:off x="5089525" y="132588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rPr>
              <a:t>KEYWORD</a:t>
            </a:r>
            <a:endPar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endParaRPr>
          </a:p>
        </p:txBody>
      </p:sp>
      <p:sp>
        <p:nvSpPr>
          <p:cNvPr id="24" name="文本框 23"/>
          <p:cNvSpPr txBox="1"/>
          <p:nvPr/>
        </p:nvSpPr>
        <p:spPr>
          <a:xfrm>
            <a:off x="8270875" y="3013075"/>
            <a:ext cx="2538095" cy="458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sit,consecteturadipsiicing elit</a:t>
            </a: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26" name="文本框 25"/>
          <p:cNvSpPr txBox="1"/>
          <p:nvPr/>
        </p:nvSpPr>
        <p:spPr>
          <a:xfrm>
            <a:off x="8270875" y="267589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rPr>
              <a:t>KEYWORD</a:t>
            </a:r>
            <a:endPar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endParaRPr>
          </a:p>
        </p:txBody>
      </p:sp>
      <p:sp>
        <p:nvSpPr>
          <p:cNvPr id="27" name="文本框 26"/>
          <p:cNvSpPr txBox="1"/>
          <p:nvPr/>
        </p:nvSpPr>
        <p:spPr>
          <a:xfrm>
            <a:off x="9333865" y="4279900"/>
            <a:ext cx="2538095" cy="4584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sit,consecteturadipsiicing elit</a:t>
            </a:r>
            <a:endParaRPr lang="en-US" altLang="zh-CN" sz="1200" kern="0" noProof="0" dirty="0" smtClean="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28" name="文本框 27"/>
          <p:cNvSpPr txBox="1"/>
          <p:nvPr/>
        </p:nvSpPr>
        <p:spPr>
          <a:xfrm>
            <a:off x="9333865" y="394271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rPr>
              <a:t>KEYWORD</a:t>
            </a:r>
            <a:endParaRPr lang="en-US" altLang="zh-CN" sz="1600" b="1" spc="42" noProof="0" dirty="0">
              <a:ln>
                <a:noFill/>
              </a:ln>
              <a:solidFill>
                <a:schemeClr val="tx1">
                  <a:lumMod val="50000"/>
                  <a:lumOff val="50000"/>
                </a:schemeClr>
              </a:solidFill>
              <a:effectLst/>
              <a:uLnTx/>
              <a:uFillTx/>
              <a:latin typeface="Verdana" panose="020B0604030504040204" charset="0"/>
              <a:ea typeface="方正舒体" panose="02010601030101010101" charset="-122"/>
              <a:cs typeface="Oswald Ligh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grpSp>
        <p:nvGrpSpPr>
          <p:cNvPr id="4" name="组合 3"/>
          <p:cNvGrpSpPr/>
          <p:nvPr/>
        </p:nvGrpSpPr>
        <p:grpSpPr>
          <a:xfrm>
            <a:off x="1490345" y="1941830"/>
            <a:ext cx="3230245" cy="2786738"/>
            <a:chOff x="297" y="2348"/>
            <a:chExt cx="6508" cy="5614"/>
          </a:xfrm>
        </p:grpSpPr>
        <p:grpSp>
          <p:nvGrpSpPr>
            <p:cNvPr id="22549" name="组合 3"/>
            <p:cNvGrpSpPr/>
            <p:nvPr/>
          </p:nvGrpSpPr>
          <p:grpSpPr>
            <a:xfrm>
              <a:off x="297" y="2348"/>
              <a:ext cx="6508" cy="5612"/>
              <a:chOff x="0" y="0"/>
              <a:chExt cx="3467100" cy="2988880"/>
            </a:xfrm>
          </p:grpSpPr>
          <p:sp>
            <p:nvSpPr>
              <p:cNvPr id="22554" name="等腰三角形 2"/>
              <p:cNvSpPr/>
              <p:nvPr/>
            </p:nvSpPr>
            <p:spPr>
              <a:xfrm>
                <a:off x="866775" y="0"/>
                <a:ext cx="1733550" cy="1494440"/>
              </a:xfrm>
              <a:prstGeom prst="triangle">
                <a:avLst>
                  <a:gd name="adj" fmla="val 50000"/>
                </a:avLst>
              </a:prstGeom>
              <a:solidFill>
                <a:srgbClr val="4A575D"/>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55" name="等腰三角形 56"/>
              <p:cNvSpPr/>
              <p:nvPr/>
            </p:nvSpPr>
            <p:spPr>
              <a:xfrm>
                <a:off x="0" y="1494440"/>
                <a:ext cx="1733550" cy="1494440"/>
              </a:xfrm>
              <a:prstGeom prst="triangle">
                <a:avLst>
                  <a:gd name="adj" fmla="val 50000"/>
                </a:avLst>
              </a:prstGeom>
              <a:solidFill>
                <a:srgbClr val="B9BB8A"/>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56" name="等腰三角形 57"/>
              <p:cNvSpPr/>
              <p:nvPr/>
            </p:nvSpPr>
            <p:spPr>
              <a:xfrm>
                <a:off x="1733550" y="1494440"/>
                <a:ext cx="1733550" cy="1494440"/>
              </a:xfrm>
              <a:prstGeom prst="triangle">
                <a:avLst>
                  <a:gd name="adj" fmla="val 50000"/>
                </a:avLst>
              </a:prstGeom>
              <a:solidFill>
                <a:srgbClr val="8F959F"/>
              </a:solidFill>
              <a:ln w="12700">
                <a:noFill/>
                <a:miter/>
              </a:ln>
            </p:spPr>
            <p:txBody>
              <a:bodyPr anchor="ct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algn="ctr" eaLnBrk="1" hangingPunct="1">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 name="Freeform 913"/>
            <p:cNvSpPr>
              <a:spLocks noEditPoints="1"/>
            </p:cNvSpPr>
            <p:nvPr/>
          </p:nvSpPr>
          <p:spPr>
            <a:xfrm>
              <a:off x="2921" y="5642"/>
              <a:ext cx="1261" cy="1176"/>
            </a:xfrm>
            <a:custGeom>
              <a:avLst/>
              <a:gdLst>
                <a:gd name="txL" fmla="*/ 0 w 154"/>
                <a:gd name="txT" fmla="*/ 0 h 144"/>
                <a:gd name="txR" fmla="*/ 154 w 154"/>
                <a:gd name="txB" fmla="*/ 144 h 144"/>
              </a:gdLst>
              <a:ahLst/>
              <a:cxnLst>
                <a:cxn ang="0">
                  <a:pos x="2147483646" y="2004597483"/>
                </a:cxn>
                <a:cxn ang="0">
                  <a:pos x="2147483646" y="1917441070"/>
                </a:cxn>
                <a:cxn ang="0">
                  <a:pos x="2147483646" y="174312825"/>
                </a:cxn>
                <a:cxn ang="0">
                  <a:pos x="2147483646" y="174312825"/>
                </a:cxn>
                <a:cxn ang="0">
                  <a:pos x="2147483646" y="174312825"/>
                </a:cxn>
                <a:cxn ang="0">
                  <a:pos x="2147483646" y="0"/>
                </a:cxn>
                <a:cxn ang="0">
                  <a:pos x="1023083054" y="0"/>
                </a:cxn>
                <a:cxn ang="0">
                  <a:pos x="1023083054" y="174312825"/>
                </a:cxn>
                <a:cxn ang="0">
                  <a:pos x="730772065" y="174312825"/>
                </a:cxn>
                <a:cxn ang="0">
                  <a:pos x="146155494" y="174312825"/>
                </a:cxn>
                <a:cxn ang="0">
                  <a:pos x="1140005287" y="1917441070"/>
                </a:cxn>
                <a:cxn ang="0">
                  <a:pos x="1461544130" y="2004597483"/>
                </a:cxn>
                <a:cxn ang="0">
                  <a:pos x="2075393963" y="2147483646"/>
                </a:cxn>
                <a:cxn ang="0">
                  <a:pos x="2075393963" y="2147483646"/>
                </a:cxn>
                <a:cxn ang="0">
                  <a:pos x="1023083054" y="2147483646"/>
                </a:cxn>
                <a:cxn ang="0">
                  <a:pos x="2147483646" y="2147483646"/>
                </a:cxn>
                <a:cxn ang="0">
                  <a:pos x="2147483646" y="2147483646"/>
                </a:cxn>
                <a:cxn ang="0">
                  <a:pos x="2147483646" y="2147483646"/>
                </a:cxn>
                <a:cxn ang="0">
                  <a:pos x="2147483646" y="2004597483"/>
                </a:cxn>
                <a:cxn ang="0">
                  <a:pos x="2147483646" y="755355573"/>
                </a:cxn>
                <a:cxn ang="0">
                  <a:pos x="2147483646" y="348625649"/>
                </a:cxn>
                <a:cxn ang="0">
                  <a:pos x="2147483646" y="348625649"/>
                </a:cxn>
                <a:cxn ang="0">
                  <a:pos x="2147483646" y="348625649"/>
                </a:cxn>
                <a:cxn ang="0">
                  <a:pos x="2147483646" y="1743128246"/>
                </a:cxn>
                <a:cxn ang="0">
                  <a:pos x="2147483646" y="1801232521"/>
                </a:cxn>
                <a:cxn ang="0">
                  <a:pos x="2147483646" y="755355573"/>
                </a:cxn>
                <a:cxn ang="0">
                  <a:pos x="1198466403" y="1743128246"/>
                </a:cxn>
                <a:cxn ang="0">
                  <a:pos x="321538844" y="348625649"/>
                </a:cxn>
                <a:cxn ang="0">
                  <a:pos x="730772065" y="348625649"/>
                </a:cxn>
                <a:cxn ang="0">
                  <a:pos x="1023083054" y="348625649"/>
                </a:cxn>
                <a:cxn ang="0">
                  <a:pos x="1023083054" y="755355573"/>
                </a:cxn>
                <a:cxn ang="0">
                  <a:pos x="1315388636" y="1801232521"/>
                </a:cxn>
                <a:cxn ang="0">
                  <a:pos x="1198466403" y="1743128246"/>
                </a:cxn>
                <a:cxn ang="0">
                  <a:pos x="2147483646" y="1539763284"/>
                </a:cxn>
                <a:cxn ang="0">
                  <a:pos x="1695388596" y="1917441070"/>
                </a:cxn>
                <a:cxn ang="0">
                  <a:pos x="1900005207" y="1278294047"/>
                </a:cxn>
                <a:cxn ang="0">
                  <a:pos x="1373849752" y="900616260"/>
                </a:cxn>
                <a:cxn ang="0">
                  <a:pos x="2046160701" y="871564123"/>
                </a:cxn>
                <a:cxn ang="0">
                  <a:pos x="2147483646" y="261469237"/>
                </a:cxn>
                <a:cxn ang="0">
                  <a:pos x="2147483646" y="871564123"/>
                </a:cxn>
                <a:cxn ang="0">
                  <a:pos x="2147483646" y="900616260"/>
                </a:cxn>
                <a:cxn ang="0">
                  <a:pos x="2147483646" y="1278294047"/>
                </a:cxn>
                <a:cxn ang="0">
                  <a:pos x="2147483646" y="1917441070"/>
                </a:cxn>
                <a:cxn ang="0">
                  <a:pos x="2147483646" y="1539763284"/>
                </a:cxn>
              </a:cxnLst>
              <a:rect l="txL" t="txT" r="txR" b="tx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rgbClr val="808793"/>
            </a:solidFill>
            <a:ln w="9525">
              <a:noFill/>
            </a:ln>
          </p:spPr>
          <p:txBody>
            <a:bodyPr/>
            <a:lstStyle/>
            <a:p>
              <a:endParaRPr lang="zh-CN" altLang="en-US"/>
            </a:p>
          </p:txBody>
        </p:sp>
        <p:sp>
          <p:nvSpPr>
            <p:cNvPr id="22551" name="文本框 6"/>
            <p:cNvSpPr/>
            <p:nvPr/>
          </p:nvSpPr>
          <p:spPr>
            <a:xfrm>
              <a:off x="1496" y="6355"/>
              <a:ext cx="831" cy="1607"/>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FFF6E7"/>
                  </a:solidFill>
                  <a:latin typeface="微软雅黑" panose="020B0503020204020204" charset="-122"/>
                  <a:ea typeface="微软雅黑" panose="020B0503020204020204" charset="-122"/>
                  <a:sym typeface="微软雅黑" panose="020B0503020204020204" charset="-122"/>
                </a:rPr>
                <a:t>2</a:t>
              </a:r>
              <a:endParaRPr lang="en-US" altLang="zh-CN" sz="4400" b="1" dirty="0">
                <a:solidFill>
                  <a:srgbClr val="FFF6E7"/>
                </a:solidFill>
                <a:latin typeface="微软雅黑" panose="020B0503020204020204" charset="-122"/>
                <a:ea typeface="微软雅黑" panose="020B0503020204020204" charset="-122"/>
                <a:sym typeface="微软雅黑" panose="020B0503020204020204" charset="-122"/>
              </a:endParaRPr>
            </a:p>
          </p:txBody>
        </p:sp>
        <p:sp>
          <p:nvSpPr>
            <p:cNvPr id="22552" name="文本框 59"/>
            <p:cNvSpPr/>
            <p:nvPr/>
          </p:nvSpPr>
          <p:spPr>
            <a:xfrm>
              <a:off x="4821" y="6355"/>
              <a:ext cx="831" cy="1607"/>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FFF6E7"/>
                  </a:solidFill>
                  <a:latin typeface="微软雅黑" panose="020B0503020204020204" charset="-122"/>
                  <a:ea typeface="微软雅黑" panose="020B0503020204020204" charset="-122"/>
                  <a:sym typeface="微软雅黑" panose="020B0503020204020204" charset="-122"/>
                </a:rPr>
                <a:t>3</a:t>
              </a:r>
              <a:endParaRPr lang="en-US" altLang="zh-CN" sz="4400" b="1" dirty="0">
                <a:solidFill>
                  <a:srgbClr val="FFF6E7"/>
                </a:solidFill>
                <a:latin typeface="微软雅黑" panose="020B0503020204020204" charset="-122"/>
                <a:ea typeface="微软雅黑" panose="020B0503020204020204" charset="-122"/>
                <a:sym typeface="微软雅黑" panose="020B0503020204020204" charset="-122"/>
              </a:endParaRPr>
            </a:p>
          </p:txBody>
        </p:sp>
        <p:sp>
          <p:nvSpPr>
            <p:cNvPr id="22553" name="文本框 60"/>
            <p:cNvSpPr/>
            <p:nvPr/>
          </p:nvSpPr>
          <p:spPr>
            <a:xfrm>
              <a:off x="3087" y="3367"/>
              <a:ext cx="831" cy="1607"/>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FFF6E7"/>
                  </a:solidFill>
                  <a:latin typeface="微软雅黑" panose="020B0503020204020204" charset="-122"/>
                  <a:ea typeface="微软雅黑" panose="020B0503020204020204" charset="-122"/>
                  <a:sym typeface="微软雅黑" panose="020B0503020204020204" charset="-122"/>
                </a:rPr>
                <a:t>1</a:t>
              </a:r>
              <a:endParaRPr lang="en-US" altLang="zh-CN" sz="4400" b="1" dirty="0">
                <a:solidFill>
                  <a:srgbClr val="FFF6E7"/>
                </a:solidFill>
                <a:latin typeface="微软雅黑" panose="020B0503020204020204" charset="-122"/>
                <a:ea typeface="微软雅黑" panose="020B0503020204020204" charset="-122"/>
                <a:sym typeface="微软雅黑" panose="020B0503020204020204" charset="-122"/>
              </a:endParaRPr>
            </a:p>
          </p:txBody>
        </p:sp>
      </p:grpSp>
      <p:sp>
        <p:nvSpPr>
          <p:cNvPr id="15" name="TextBox 1210"/>
          <p:cNvSpPr/>
          <p:nvPr/>
        </p:nvSpPr>
        <p:spPr>
          <a:xfrm>
            <a:off x="6377940" y="1783080"/>
            <a:ext cx="2882900" cy="306705"/>
          </a:xfrm>
          <a:prstGeom prst="rect">
            <a:avLst/>
          </a:prstGeom>
          <a:noFill/>
          <a:ln w="9525">
            <a:noFill/>
            <a:miter/>
          </a:ln>
        </p:spPr>
        <p:txBody>
          <a:bodyPr wrap="square">
            <a:spAutoFit/>
          </a:bodyPr>
          <a:lstStyle/>
          <a:p>
            <a:pPr algn="l"/>
            <a:r>
              <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6" name="TextBox 1210"/>
          <p:cNvSpPr/>
          <p:nvPr/>
        </p:nvSpPr>
        <p:spPr>
          <a:xfrm>
            <a:off x="6377940" y="2049780"/>
            <a:ext cx="4248785" cy="458470"/>
          </a:xfrm>
          <a:prstGeom prst="rect">
            <a:avLst/>
          </a:prstGeom>
          <a:noFill/>
          <a:ln w="9525">
            <a:noFill/>
            <a:miter/>
          </a:ln>
        </p:spPr>
        <p:txBody>
          <a:bodyPr wrap="square">
            <a:spAutoFit/>
          </a:bodyPr>
          <a:lstStyle/>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2" name="TextBox 1210"/>
          <p:cNvSpPr/>
          <p:nvPr/>
        </p:nvSpPr>
        <p:spPr>
          <a:xfrm>
            <a:off x="6377940" y="2967355"/>
            <a:ext cx="2882900" cy="306705"/>
          </a:xfrm>
          <a:prstGeom prst="rect">
            <a:avLst/>
          </a:prstGeom>
          <a:noFill/>
          <a:ln w="9525">
            <a:noFill/>
            <a:miter/>
          </a:ln>
        </p:spPr>
        <p:txBody>
          <a:bodyPr wrap="square">
            <a:spAutoFit/>
          </a:bodyPr>
          <a:lstStyle/>
          <a:p>
            <a:pPr algn="l"/>
            <a:r>
              <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3" name="TextBox 1210"/>
          <p:cNvSpPr/>
          <p:nvPr/>
        </p:nvSpPr>
        <p:spPr>
          <a:xfrm>
            <a:off x="6377940" y="3234055"/>
            <a:ext cx="4248785" cy="458470"/>
          </a:xfrm>
          <a:prstGeom prst="rect">
            <a:avLst/>
          </a:prstGeom>
          <a:noFill/>
          <a:ln w="9525">
            <a:noFill/>
            <a:miter/>
          </a:ln>
        </p:spPr>
        <p:txBody>
          <a:bodyPr wrap="square">
            <a:spAutoFit/>
          </a:bodyPr>
          <a:lstStyle/>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4" name="TextBox 1210"/>
          <p:cNvSpPr/>
          <p:nvPr/>
        </p:nvSpPr>
        <p:spPr>
          <a:xfrm>
            <a:off x="6377940" y="4131310"/>
            <a:ext cx="2882900" cy="306705"/>
          </a:xfrm>
          <a:prstGeom prst="rect">
            <a:avLst/>
          </a:prstGeom>
          <a:noFill/>
          <a:ln w="9525">
            <a:noFill/>
            <a:miter/>
          </a:ln>
        </p:spPr>
        <p:txBody>
          <a:bodyPr wrap="square">
            <a:spAutoFit/>
          </a:bodyPr>
          <a:lstStyle/>
          <a:p>
            <a:pPr algn="l"/>
            <a:r>
              <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7" name="TextBox 1210"/>
          <p:cNvSpPr/>
          <p:nvPr/>
        </p:nvSpPr>
        <p:spPr>
          <a:xfrm>
            <a:off x="6377940" y="4398010"/>
            <a:ext cx="4248785" cy="458470"/>
          </a:xfrm>
          <a:prstGeom prst="rect">
            <a:avLst/>
          </a:prstGeom>
          <a:noFill/>
          <a:ln w="9525">
            <a:noFill/>
            <a:miter/>
          </a:ln>
        </p:spPr>
        <p:txBody>
          <a:bodyPr wrap="square">
            <a:spAutoFit/>
          </a:bodyPr>
          <a:lstStyle/>
          <a:p>
            <a:pPr algn="l"/>
            <a:r>
              <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rPr>
              <a:t>Lorme ipsum dolor sit,consectetur adipsiicing elit.Lorme ipsum dolor sit,consectetur adipsiicing elit.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8" name="文本框 60"/>
          <p:cNvSpPr/>
          <p:nvPr/>
        </p:nvSpPr>
        <p:spPr>
          <a:xfrm>
            <a:off x="5750560" y="1783080"/>
            <a:ext cx="531495" cy="79756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4A575D"/>
                </a:solidFill>
                <a:latin typeface="微软雅黑" panose="020B0503020204020204" charset="-122"/>
                <a:ea typeface="微软雅黑" panose="020B0503020204020204" charset="-122"/>
                <a:sym typeface="微软雅黑" panose="020B0503020204020204" charset="-122"/>
              </a:rPr>
              <a:t>1</a:t>
            </a:r>
            <a:endParaRPr lang="en-US" altLang="zh-CN" sz="4400" b="1" dirty="0">
              <a:solidFill>
                <a:srgbClr val="4A575D"/>
              </a:solidFill>
              <a:latin typeface="微软雅黑" panose="020B0503020204020204" charset="-122"/>
              <a:ea typeface="微软雅黑" panose="020B0503020204020204" charset="-122"/>
              <a:sym typeface="微软雅黑" panose="020B0503020204020204" charset="-122"/>
            </a:endParaRPr>
          </a:p>
        </p:txBody>
      </p:sp>
      <p:sp>
        <p:nvSpPr>
          <p:cNvPr id="19" name="文本框 60"/>
          <p:cNvSpPr/>
          <p:nvPr/>
        </p:nvSpPr>
        <p:spPr>
          <a:xfrm>
            <a:off x="5750560" y="2894965"/>
            <a:ext cx="531495" cy="79756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B9BB8A"/>
                </a:solidFill>
                <a:latin typeface="微软雅黑" panose="020B0503020204020204" charset="-122"/>
                <a:ea typeface="微软雅黑" panose="020B0503020204020204" charset="-122"/>
                <a:sym typeface="微软雅黑" panose="020B0503020204020204" charset="-122"/>
              </a:rPr>
              <a:t>2</a:t>
            </a:r>
            <a:endParaRPr lang="en-US" altLang="zh-CN" sz="4400" b="1" dirty="0">
              <a:solidFill>
                <a:srgbClr val="B9BB8A"/>
              </a:solidFill>
              <a:latin typeface="微软雅黑" panose="020B0503020204020204" charset="-122"/>
              <a:ea typeface="微软雅黑" panose="020B0503020204020204" charset="-122"/>
              <a:sym typeface="微软雅黑" panose="020B0503020204020204" charset="-122"/>
            </a:endParaRPr>
          </a:p>
        </p:txBody>
      </p:sp>
      <p:sp>
        <p:nvSpPr>
          <p:cNvPr id="20" name="文本框 60"/>
          <p:cNvSpPr/>
          <p:nvPr/>
        </p:nvSpPr>
        <p:spPr>
          <a:xfrm>
            <a:off x="5750560" y="4131310"/>
            <a:ext cx="531495" cy="797560"/>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4400" b="1" dirty="0">
                <a:solidFill>
                  <a:srgbClr val="8F959F"/>
                </a:solidFill>
                <a:latin typeface="微软雅黑" panose="020B0503020204020204" charset="-122"/>
                <a:ea typeface="微软雅黑" panose="020B0503020204020204" charset="-122"/>
                <a:sym typeface="微软雅黑" panose="020B0503020204020204" charset="-122"/>
              </a:rPr>
              <a:t>3</a:t>
            </a:r>
            <a:endParaRPr lang="en-US" altLang="zh-CN" sz="4400" b="1" dirty="0">
              <a:solidFill>
                <a:srgbClr val="8F959F"/>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grpSp>
        <p:nvGrpSpPr>
          <p:cNvPr id="35" name="组合 34"/>
          <p:cNvGrpSpPr/>
          <p:nvPr/>
        </p:nvGrpSpPr>
        <p:grpSpPr>
          <a:xfrm>
            <a:off x="4558665" y="2778760"/>
            <a:ext cx="2983230" cy="4075430"/>
            <a:chOff x="7149" y="3453"/>
            <a:chExt cx="4698" cy="7311"/>
          </a:xfrm>
        </p:grpSpPr>
        <p:sp>
          <p:nvSpPr>
            <p:cNvPr id="5" name="任意多边形 4"/>
            <p:cNvSpPr/>
            <p:nvPr/>
          </p:nvSpPr>
          <p:spPr>
            <a:xfrm>
              <a:off x="8442" y="4636"/>
              <a:ext cx="800" cy="6128"/>
            </a:xfrm>
            <a:custGeom>
              <a:avLst/>
              <a:gdLst>
                <a:gd name="connsiteX0" fmla="*/ 0 w 800"/>
                <a:gd name="connsiteY0" fmla="*/ 204 h 6128"/>
                <a:gd name="connsiteX1" fmla="*/ 431 w 800"/>
                <a:gd name="connsiteY1" fmla="*/ 0 h 6128"/>
                <a:gd name="connsiteX2" fmla="*/ 800 w 800"/>
                <a:gd name="connsiteY2" fmla="*/ 204 h 6128"/>
                <a:gd name="connsiteX3" fmla="*/ 800 w 800"/>
                <a:gd name="connsiteY3" fmla="*/ 6128 h 6128"/>
                <a:gd name="connsiteX4" fmla="*/ 0 w 800"/>
                <a:gd name="connsiteY4" fmla="*/ 6128 h 6128"/>
                <a:gd name="connsiteX5" fmla="*/ 0 w 800"/>
                <a:gd name="connsiteY5" fmla="*/ 204 h 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 h="6128">
                  <a:moveTo>
                    <a:pt x="0" y="204"/>
                  </a:moveTo>
                  <a:lnTo>
                    <a:pt x="431" y="0"/>
                  </a:lnTo>
                  <a:lnTo>
                    <a:pt x="800" y="204"/>
                  </a:lnTo>
                  <a:lnTo>
                    <a:pt x="800" y="6128"/>
                  </a:lnTo>
                  <a:lnTo>
                    <a:pt x="0" y="6128"/>
                  </a:lnTo>
                  <a:lnTo>
                    <a:pt x="0" y="20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Freeform 12"/>
            <p:cNvSpPr/>
            <p:nvPr/>
          </p:nvSpPr>
          <p:spPr bwMode="auto">
            <a:xfrm rot="16200000">
              <a:off x="8340" y="4215"/>
              <a:ext cx="1021" cy="817"/>
            </a:xfrm>
            <a:custGeom>
              <a:avLst/>
              <a:gdLst>
                <a:gd name="T0" fmla="*/ 107 w 128"/>
                <a:gd name="T1" fmla="*/ 63 h 113"/>
                <a:gd name="T2" fmla="*/ 106 w 128"/>
                <a:gd name="T3" fmla="*/ 49 h 113"/>
                <a:gd name="T4" fmla="*/ 73 w 128"/>
                <a:gd name="T5" fmla="*/ 50 h 113"/>
                <a:gd name="T6" fmla="*/ 44 w 128"/>
                <a:gd name="T7" fmla="*/ 0 h 113"/>
                <a:gd name="T8" fmla="*/ 29 w 128"/>
                <a:gd name="T9" fmla="*/ 0 h 113"/>
                <a:gd name="T10" fmla="*/ 47 w 128"/>
                <a:gd name="T11" fmla="*/ 49 h 113"/>
                <a:gd name="T12" fmla="*/ 19 w 128"/>
                <a:gd name="T13" fmla="*/ 50 h 113"/>
                <a:gd name="T14" fmla="*/ 11 w 128"/>
                <a:gd name="T15" fmla="*/ 39 h 113"/>
                <a:gd name="T16" fmla="*/ 0 w 128"/>
                <a:gd name="T17" fmla="*/ 38 h 113"/>
                <a:gd name="T18" fmla="*/ 6 w 128"/>
                <a:gd name="T19" fmla="*/ 57 h 113"/>
                <a:gd name="T20" fmla="*/ 0 w 128"/>
                <a:gd name="T21" fmla="*/ 74 h 113"/>
                <a:gd name="T22" fmla="*/ 11 w 128"/>
                <a:gd name="T23" fmla="*/ 74 h 113"/>
                <a:gd name="T24" fmla="*/ 20 w 128"/>
                <a:gd name="T25" fmla="*/ 62 h 113"/>
                <a:gd name="T26" fmla="*/ 48 w 128"/>
                <a:gd name="T27" fmla="*/ 64 h 113"/>
                <a:gd name="T28" fmla="*/ 31 w 128"/>
                <a:gd name="T29" fmla="*/ 113 h 113"/>
                <a:gd name="T30" fmla="*/ 47 w 128"/>
                <a:gd name="T31" fmla="*/ 113 h 113"/>
                <a:gd name="T32" fmla="*/ 75 w 128"/>
                <a:gd name="T33" fmla="*/ 64 h 113"/>
                <a:gd name="T34" fmla="*/ 107 w 128"/>
                <a:gd name="T35"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13">
                  <a:moveTo>
                    <a:pt x="107" y="63"/>
                  </a:moveTo>
                  <a:cubicBezTo>
                    <a:pt x="107" y="63"/>
                    <a:pt x="128" y="57"/>
                    <a:pt x="106" y="49"/>
                  </a:cubicBezTo>
                  <a:cubicBezTo>
                    <a:pt x="73" y="50"/>
                    <a:pt x="73" y="50"/>
                    <a:pt x="73" y="50"/>
                  </a:cubicBezTo>
                  <a:cubicBezTo>
                    <a:pt x="44" y="0"/>
                    <a:pt x="44" y="0"/>
                    <a:pt x="44" y="0"/>
                  </a:cubicBezTo>
                  <a:cubicBezTo>
                    <a:pt x="29" y="0"/>
                    <a:pt x="29" y="0"/>
                    <a:pt x="29" y="0"/>
                  </a:cubicBezTo>
                  <a:cubicBezTo>
                    <a:pt x="47" y="49"/>
                    <a:pt x="47" y="49"/>
                    <a:pt x="47" y="49"/>
                  </a:cubicBezTo>
                  <a:cubicBezTo>
                    <a:pt x="19" y="50"/>
                    <a:pt x="19" y="50"/>
                    <a:pt x="19" y="50"/>
                  </a:cubicBezTo>
                  <a:cubicBezTo>
                    <a:pt x="11" y="39"/>
                    <a:pt x="11" y="39"/>
                    <a:pt x="11" y="39"/>
                  </a:cubicBezTo>
                  <a:cubicBezTo>
                    <a:pt x="0" y="38"/>
                    <a:pt x="0" y="38"/>
                    <a:pt x="0" y="38"/>
                  </a:cubicBezTo>
                  <a:cubicBezTo>
                    <a:pt x="6" y="57"/>
                    <a:pt x="6" y="57"/>
                    <a:pt x="6" y="57"/>
                  </a:cubicBezTo>
                  <a:cubicBezTo>
                    <a:pt x="0" y="74"/>
                    <a:pt x="0" y="74"/>
                    <a:pt x="0" y="74"/>
                  </a:cubicBezTo>
                  <a:cubicBezTo>
                    <a:pt x="11" y="74"/>
                    <a:pt x="11" y="74"/>
                    <a:pt x="11" y="74"/>
                  </a:cubicBezTo>
                  <a:cubicBezTo>
                    <a:pt x="20" y="62"/>
                    <a:pt x="20" y="62"/>
                    <a:pt x="20" y="62"/>
                  </a:cubicBezTo>
                  <a:cubicBezTo>
                    <a:pt x="48" y="64"/>
                    <a:pt x="48" y="64"/>
                    <a:pt x="48" y="64"/>
                  </a:cubicBezTo>
                  <a:cubicBezTo>
                    <a:pt x="31" y="113"/>
                    <a:pt x="31" y="113"/>
                    <a:pt x="31" y="113"/>
                  </a:cubicBezTo>
                  <a:cubicBezTo>
                    <a:pt x="47" y="113"/>
                    <a:pt x="47" y="113"/>
                    <a:pt x="47" y="113"/>
                  </a:cubicBezTo>
                  <a:cubicBezTo>
                    <a:pt x="75" y="64"/>
                    <a:pt x="75" y="64"/>
                    <a:pt x="75" y="64"/>
                  </a:cubicBezTo>
                  <a:lnTo>
                    <a:pt x="107" y="63"/>
                  </a:lnTo>
                  <a:close/>
                </a:path>
              </a:pathLst>
            </a:custGeom>
            <a:solidFill>
              <a:srgbClr val="4A575D"/>
            </a:solidFill>
            <a:ln>
              <a:noFill/>
            </a:ln>
          </p:spPr>
          <p:txBody>
            <a:bodyPr vert="horz" wrap="square" lIns="91440" tIns="45720" rIns="91440" bIns="45720" numCol="1" anchor="t" anchorCtr="0" compatLnSpc="1"/>
            <a:p>
              <a:endParaRPr lang="en-US" sz="2000" dirty="0">
                <a:solidFill>
                  <a:schemeClr val="bg1"/>
                </a:solidFill>
                <a:ea typeface="Roboto" panose="02000000000000000000" pitchFamily="2" charset="0"/>
              </a:endParaRPr>
            </a:p>
          </p:txBody>
        </p:sp>
        <p:sp>
          <p:nvSpPr>
            <p:cNvPr id="6" name="任意多边形 5"/>
            <p:cNvSpPr/>
            <p:nvPr/>
          </p:nvSpPr>
          <p:spPr>
            <a:xfrm>
              <a:off x="9727" y="3956"/>
              <a:ext cx="800" cy="6808"/>
            </a:xfrm>
            <a:custGeom>
              <a:avLst/>
              <a:gdLst>
                <a:gd name="connsiteX0" fmla="*/ 0 w 800"/>
                <a:gd name="connsiteY0" fmla="*/ 204 h 6128"/>
                <a:gd name="connsiteX1" fmla="*/ 431 w 800"/>
                <a:gd name="connsiteY1" fmla="*/ 0 h 6128"/>
                <a:gd name="connsiteX2" fmla="*/ 800 w 800"/>
                <a:gd name="connsiteY2" fmla="*/ 204 h 6128"/>
                <a:gd name="connsiteX3" fmla="*/ 800 w 800"/>
                <a:gd name="connsiteY3" fmla="*/ 6128 h 6128"/>
                <a:gd name="connsiteX4" fmla="*/ 0 w 800"/>
                <a:gd name="connsiteY4" fmla="*/ 6128 h 6128"/>
                <a:gd name="connsiteX5" fmla="*/ 0 w 800"/>
                <a:gd name="connsiteY5" fmla="*/ 204 h 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 h="6128">
                  <a:moveTo>
                    <a:pt x="0" y="204"/>
                  </a:moveTo>
                  <a:lnTo>
                    <a:pt x="431" y="0"/>
                  </a:lnTo>
                  <a:lnTo>
                    <a:pt x="800" y="204"/>
                  </a:lnTo>
                  <a:lnTo>
                    <a:pt x="800" y="6128"/>
                  </a:lnTo>
                  <a:lnTo>
                    <a:pt x="0" y="6128"/>
                  </a:lnTo>
                  <a:lnTo>
                    <a:pt x="0" y="20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Freeform 12"/>
            <p:cNvSpPr/>
            <p:nvPr/>
          </p:nvSpPr>
          <p:spPr bwMode="auto">
            <a:xfrm rot="16200000">
              <a:off x="9625" y="3555"/>
              <a:ext cx="1021" cy="817"/>
            </a:xfrm>
            <a:custGeom>
              <a:avLst/>
              <a:gdLst>
                <a:gd name="T0" fmla="*/ 107 w 128"/>
                <a:gd name="T1" fmla="*/ 63 h 113"/>
                <a:gd name="T2" fmla="*/ 106 w 128"/>
                <a:gd name="T3" fmla="*/ 49 h 113"/>
                <a:gd name="T4" fmla="*/ 73 w 128"/>
                <a:gd name="T5" fmla="*/ 50 h 113"/>
                <a:gd name="T6" fmla="*/ 44 w 128"/>
                <a:gd name="T7" fmla="*/ 0 h 113"/>
                <a:gd name="T8" fmla="*/ 29 w 128"/>
                <a:gd name="T9" fmla="*/ 0 h 113"/>
                <a:gd name="T10" fmla="*/ 47 w 128"/>
                <a:gd name="T11" fmla="*/ 49 h 113"/>
                <a:gd name="T12" fmla="*/ 19 w 128"/>
                <a:gd name="T13" fmla="*/ 50 h 113"/>
                <a:gd name="T14" fmla="*/ 11 w 128"/>
                <a:gd name="T15" fmla="*/ 39 h 113"/>
                <a:gd name="T16" fmla="*/ 0 w 128"/>
                <a:gd name="T17" fmla="*/ 38 h 113"/>
                <a:gd name="T18" fmla="*/ 6 w 128"/>
                <a:gd name="T19" fmla="*/ 57 h 113"/>
                <a:gd name="T20" fmla="*/ 0 w 128"/>
                <a:gd name="T21" fmla="*/ 74 h 113"/>
                <a:gd name="T22" fmla="*/ 11 w 128"/>
                <a:gd name="T23" fmla="*/ 74 h 113"/>
                <a:gd name="T24" fmla="*/ 20 w 128"/>
                <a:gd name="T25" fmla="*/ 62 h 113"/>
                <a:gd name="T26" fmla="*/ 48 w 128"/>
                <a:gd name="T27" fmla="*/ 64 h 113"/>
                <a:gd name="T28" fmla="*/ 31 w 128"/>
                <a:gd name="T29" fmla="*/ 113 h 113"/>
                <a:gd name="T30" fmla="*/ 47 w 128"/>
                <a:gd name="T31" fmla="*/ 113 h 113"/>
                <a:gd name="T32" fmla="*/ 75 w 128"/>
                <a:gd name="T33" fmla="*/ 64 h 113"/>
                <a:gd name="T34" fmla="*/ 107 w 128"/>
                <a:gd name="T35"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13">
                  <a:moveTo>
                    <a:pt x="107" y="63"/>
                  </a:moveTo>
                  <a:cubicBezTo>
                    <a:pt x="107" y="63"/>
                    <a:pt x="128" y="57"/>
                    <a:pt x="106" y="49"/>
                  </a:cubicBezTo>
                  <a:cubicBezTo>
                    <a:pt x="73" y="50"/>
                    <a:pt x="73" y="50"/>
                    <a:pt x="73" y="50"/>
                  </a:cubicBezTo>
                  <a:cubicBezTo>
                    <a:pt x="44" y="0"/>
                    <a:pt x="44" y="0"/>
                    <a:pt x="44" y="0"/>
                  </a:cubicBezTo>
                  <a:cubicBezTo>
                    <a:pt x="29" y="0"/>
                    <a:pt x="29" y="0"/>
                    <a:pt x="29" y="0"/>
                  </a:cubicBezTo>
                  <a:cubicBezTo>
                    <a:pt x="47" y="49"/>
                    <a:pt x="47" y="49"/>
                    <a:pt x="47" y="49"/>
                  </a:cubicBezTo>
                  <a:cubicBezTo>
                    <a:pt x="19" y="50"/>
                    <a:pt x="19" y="50"/>
                    <a:pt x="19" y="50"/>
                  </a:cubicBezTo>
                  <a:cubicBezTo>
                    <a:pt x="11" y="39"/>
                    <a:pt x="11" y="39"/>
                    <a:pt x="11" y="39"/>
                  </a:cubicBezTo>
                  <a:cubicBezTo>
                    <a:pt x="0" y="38"/>
                    <a:pt x="0" y="38"/>
                    <a:pt x="0" y="38"/>
                  </a:cubicBezTo>
                  <a:cubicBezTo>
                    <a:pt x="6" y="57"/>
                    <a:pt x="6" y="57"/>
                    <a:pt x="6" y="57"/>
                  </a:cubicBezTo>
                  <a:cubicBezTo>
                    <a:pt x="0" y="74"/>
                    <a:pt x="0" y="74"/>
                    <a:pt x="0" y="74"/>
                  </a:cubicBezTo>
                  <a:cubicBezTo>
                    <a:pt x="11" y="74"/>
                    <a:pt x="11" y="74"/>
                    <a:pt x="11" y="74"/>
                  </a:cubicBezTo>
                  <a:cubicBezTo>
                    <a:pt x="20" y="62"/>
                    <a:pt x="20" y="62"/>
                    <a:pt x="20" y="62"/>
                  </a:cubicBezTo>
                  <a:cubicBezTo>
                    <a:pt x="48" y="64"/>
                    <a:pt x="48" y="64"/>
                    <a:pt x="48" y="64"/>
                  </a:cubicBezTo>
                  <a:cubicBezTo>
                    <a:pt x="31" y="113"/>
                    <a:pt x="31" y="113"/>
                    <a:pt x="31" y="113"/>
                  </a:cubicBezTo>
                  <a:cubicBezTo>
                    <a:pt x="47" y="113"/>
                    <a:pt x="47" y="113"/>
                    <a:pt x="47" y="113"/>
                  </a:cubicBezTo>
                  <a:cubicBezTo>
                    <a:pt x="75" y="64"/>
                    <a:pt x="75" y="64"/>
                    <a:pt x="75" y="64"/>
                  </a:cubicBezTo>
                  <a:lnTo>
                    <a:pt x="107" y="63"/>
                  </a:lnTo>
                  <a:close/>
                </a:path>
              </a:pathLst>
            </a:custGeom>
            <a:solidFill>
              <a:srgbClr val="B9BB8A"/>
            </a:solidFill>
            <a:ln>
              <a:noFill/>
            </a:ln>
          </p:spPr>
          <p:txBody>
            <a:bodyPr vert="horz" wrap="square" lIns="91440" tIns="45720" rIns="91440" bIns="45720" numCol="1" anchor="t" anchorCtr="0" compatLnSpc="1"/>
            <a:p>
              <a:endParaRPr lang="en-US" sz="2000" dirty="0">
                <a:solidFill>
                  <a:schemeClr val="bg1"/>
                </a:solidFill>
                <a:ea typeface="Roboto" panose="02000000000000000000" pitchFamily="2" charset="0"/>
              </a:endParaRPr>
            </a:p>
          </p:txBody>
        </p:sp>
        <p:sp>
          <p:nvSpPr>
            <p:cNvPr id="8" name="任意多边形 7"/>
            <p:cNvSpPr/>
            <p:nvPr/>
          </p:nvSpPr>
          <p:spPr>
            <a:xfrm>
              <a:off x="11047" y="5445"/>
              <a:ext cx="800" cy="5319"/>
            </a:xfrm>
            <a:custGeom>
              <a:avLst/>
              <a:gdLst>
                <a:gd name="connsiteX0" fmla="*/ 0 w 800"/>
                <a:gd name="connsiteY0" fmla="*/ 204 h 6128"/>
                <a:gd name="connsiteX1" fmla="*/ 431 w 800"/>
                <a:gd name="connsiteY1" fmla="*/ 0 h 6128"/>
                <a:gd name="connsiteX2" fmla="*/ 800 w 800"/>
                <a:gd name="connsiteY2" fmla="*/ 204 h 6128"/>
                <a:gd name="connsiteX3" fmla="*/ 800 w 800"/>
                <a:gd name="connsiteY3" fmla="*/ 6128 h 6128"/>
                <a:gd name="connsiteX4" fmla="*/ 0 w 800"/>
                <a:gd name="connsiteY4" fmla="*/ 6128 h 6128"/>
                <a:gd name="connsiteX5" fmla="*/ 0 w 800"/>
                <a:gd name="connsiteY5" fmla="*/ 204 h 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 h="6128">
                  <a:moveTo>
                    <a:pt x="0" y="204"/>
                  </a:moveTo>
                  <a:lnTo>
                    <a:pt x="431" y="0"/>
                  </a:lnTo>
                  <a:lnTo>
                    <a:pt x="800" y="204"/>
                  </a:lnTo>
                  <a:lnTo>
                    <a:pt x="800" y="6128"/>
                  </a:lnTo>
                  <a:lnTo>
                    <a:pt x="0" y="6128"/>
                  </a:lnTo>
                  <a:lnTo>
                    <a:pt x="0" y="20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Freeform 12"/>
            <p:cNvSpPr/>
            <p:nvPr/>
          </p:nvSpPr>
          <p:spPr bwMode="auto">
            <a:xfrm rot="16200000">
              <a:off x="10928" y="4924"/>
              <a:ext cx="1021" cy="817"/>
            </a:xfrm>
            <a:custGeom>
              <a:avLst/>
              <a:gdLst>
                <a:gd name="T0" fmla="*/ 107 w 128"/>
                <a:gd name="T1" fmla="*/ 63 h 113"/>
                <a:gd name="T2" fmla="*/ 106 w 128"/>
                <a:gd name="T3" fmla="*/ 49 h 113"/>
                <a:gd name="T4" fmla="*/ 73 w 128"/>
                <a:gd name="T5" fmla="*/ 50 h 113"/>
                <a:gd name="T6" fmla="*/ 44 w 128"/>
                <a:gd name="T7" fmla="*/ 0 h 113"/>
                <a:gd name="T8" fmla="*/ 29 w 128"/>
                <a:gd name="T9" fmla="*/ 0 h 113"/>
                <a:gd name="T10" fmla="*/ 47 w 128"/>
                <a:gd name="T11" fmla="*/ 49 h 113"/>
                <a:gd name="T12" fmla="*/ 19 w 128"/>
                <a:gd name="T13" fmla="*/ 50 h 113"/>
                <a:gd name="T14" fmla="*/ 11 w 128"/>
                <a:gd name="T15" fmla="*/ 39 h 113"/>
                <a:gd name="T16" fmla="*/ 0 w 128"/>
                <a:gd name="T17" fmla="*/ 38 h 113"/>
                <a:gd name="T18" fmla="*/ 6 w 128"/>
                <a:gd name="T19" fmla="*/ 57 h 113"/>
                <a:gd name="T20" fmla="*/ 0 w 128"/>
                <a:gd name="T21" fmla="*/ 74 h 113"/>
                <a:gd name="T22" fmla="*/ 11 w 128"/>
                <a:gd name="T23" fmla="*/ 74 h 113"/>
                <a:gd name="T24" fmla="*/ 20 w 128"/>
                <a:gd name="T25" fmla="*/ 62 h 113"/>
                <a:gd name="T26" fmla="*/ 48 w 128"/>
                <a:gd name="T27" fmla="*/ 64 h 113"/>
                <a:gd name="T28" fmla="*/ 31 w 128"/>
                <a:gd name="T29" fmla="*/ 113 h 113"/>
                <a:gd name="T30" fmla="*/ 47 w 128"/>
                <a:gd name="T31" fmla="*/ 113 h 113"/>
                <a:gd name="T32" fmla="*/ 75 w 128"/>
                <a:gd name="T33" fmla="*/ 64 h 113"/>
                <a:gd name="T34" fmla="*/ 107 w 128"/>
                <a:gd name="T35"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13">
                  <a:moveTo>
                    <a:pt x="107" y="63"/>
                  </a:moveTo>
                  <a:cubicBezTo>
                    <a:pt x="107" y="63"/>
                    <a:pt x="128" y="57"/>
                    <a:pt x="106" y="49"/>
                  </a:cubicBezTo>
                  <a:cubicBezTo>
                    <a:pt x="73" y="50"/>
                    <a:pt x="73" y="50"/>
                    <a:pt x="73" y="50"/>
                  </a:cubicBezTo>
                  <a:cubicBezTo>
                    <a:pt x="44" y="0"/>
                    <a:pt x="44" y="0"/>
                    <a:pt x="44" y="0"/>
                  </a:cubicBezTo>
                  <a:cubicBezTo>
                    <a:pt x="29" y="0"/>
                    <a:pt x="29" y="0"/>
                    <a:pt x="29" y="0"/>
                  </a:cubicBezTo>
                  <a:cubicBezTo>
                    <a:pt x="47" y="49"/>
                    <a:pt x="47" y="49"/>
                    <a:pt x="47" y="49"/>
                  </a:cubicBezTo>
                  <a:cubicBezTo>
                    <a:pt x="19" y="50"/>
                    <a:pt x="19" y="50"/>
                    <a:pt x="19" y="50"/>
                  </a:cubicBezTo>
                  <a:cubicBezTo>
                    <a:pt x="11" y="39"/>
                    <a:pt x="11" y="39"/>
                    <a:pt x="11" y="39"/>
                  </a:cubicBezTo>
                  <a:cubicBezTo>
                    <a:pt x="0" y="38"/>
                    <a:pt x="0" y="38"/>
                    <a:pt x="0" y="38"/>
                  </a:cubicBezTo>
                  <a:cubicBezTo>
                    <a:pt x="6" y="57"/>
                    <a:pt x="6" y="57"/>
                    <a:pt x="6" y="57"/>
                  </a:cubicBezTo>
                  <a:cubicBezTo>
                    <a:pt x="0" y="74"/>
                    <a:pt x="0" y="74"/>
                    <a:pt x="0" y="74"/>
                  </a:cubicBezTo>
                  <a:cubicBezTo>
                    <a:pt x="11" y="74"/>
                    <a:pt x="11" y="74"/>
                    <a:pt x="11" y="74"/>
                  </a:cubicBezTo>
                  <a:cubicBezTo>
                    <a:pt x="20" y="62"/>
                    <a:pt x="20" y="62"/>
                    <a:pt x="20" y="62"/>
                  </a:cubicBezTo>
                  <a:cubicBezTo>
                    <a:pt x="48" y="64"/>
                    <a:pt x="48" y="64"/>
                    <a:pt x="48" y="64"/>
                  </a:cubicBezTo>
                  <a:cubicBezTo>
                    <a:pt x="31" y="113"/>
                    <a:pt x="31" y="113"/>
                    <a:pt x="31" y="113"/>
                  </a:cubicBezTo>
                  <a:cubicBezTo>
                    <a:pt x="47" y="113"/>
                    <a:pt x="47" y="113"/>
                    <a:pt x="47" y="113"/>
                  </a:cubicBezTo>
                  <a:cubicBezTo>
                    <a:pt x="75" y="64"/>
                    <a:pt x="75" y="64"/>
                    <a:pt x="75" y="64"/>
                  </a:cubicBezTo>
                  <a:lnTo>
                    <a:pt x="107" y="63"/>
                  </a:lnTo>
                  <a:close/>
                </a:path>
              </a:pathLst>
            </a:custGeom>
            <a:solidFill>
              <a:srgbClr val="8F959F"/>
            </a:solidFill>
            <a:ln>
              <a:noFill/>
            </a:ln>
          </p:spPr>
          <p:txBody>
            <a:bodyPr vert="horz" wrap="square" lIns="91440" tIns="45720" rIns="91440" bIns="45720" numCol="1" anchor="t" anchorCtr="0" compatLnSpc="1"/>
            <a:p>
              <a:endParaRPr lang="en-US" sz="2000" dirty="0">
                <a:solidFill>
                  <a:schemeClr val="bg1"/>
                </a:solidFill>
                <a:ea typeface="Roboto" panose="02000000000000000000" pitchFamily="2" charset="0"/>
              </a:endParaRPr>
            </a:p>
          </p:txBody>
        </p:sp>
        <p:grpSp>
          <p:nvGrpSpPr>
            <p:cNvPr id="10" name="组合 9"/>
            <p:cNvGrpSpPr/>
            <p:nvPr/>
          </p:nvGrpSpPr>
          <p:grpSpPr>
            <a:xfrm>
              <a:off x="7149" y="6035"/>
              <a:ext cx="817" cy="4729"/>
              <a:chOff x="6200" y="6102"/>
              <a:chExt cx="817" cy="4729"/>
            </a:xfrm>
          </p:grpSpPr>
          <p:sp>
            <p:nvSpPr>
              <p:cNvPr id="11" name="任意多边形 10"/>
              <p:cNvSpPr/>
              <p:nvPr/>
            </p:nvSpPr>
            <p:spPr>
              <a:xfrm>
                <a:off x="6217" y="6724"/>
                <a:ext cx="800" cy="4107"/>
              </a:xfrm>
              <a:custGeom>
                <a:avLst/>
                <a:gdLst>
                  <a:gd name="connsiteX0" fmla="*/ 0 w 800"/>
                  <a:gd name="connsiteY0" fmla="*/ 204 h 6128"/>
                  <a:gd name="connsiteX1" fmla="*/ 431 w 800"/>
                  <a:gd name="connsiteY1" fmla="*/ 0 h 6128"/>
                  <a:gd name="connsiteX2" fmla="*/ 800 w 800"/>
                  <a:gd name="connsiteY2" fmla="*/ 204 h 6128"/>
                  <a:gd name="connsiteX3" fmla="*/ 800 w 800"/>
                  <a:gd name="connsiteY3" fmla="*/ 6128 h 6128"/>
                  <a:gd name="connsiteX4" fmla="*/ 0 w 800"/>
                  <a:gd name="connsiteY4" fmla="*/ 6128 h 6128"/>
                  <a:gd name="connsiteX5" fmla="*/ 0 w 800"/>
                  <a:gd name="connsiteY5" fmla="*/ 204 h 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 h="6128">
                    <a:moveTo>
                      <a:pt x="0" y="204"/>
                    </a:moveTo>
                    <a:lnTo>
                      <a:pt x="431" y="0"/>
                    </a:lnTo>
                    <a:lnTo>
                      <a:pt x="800" y="204"/>
                    </a:lnTo>
                    <a:lnTo>
                      <a:pt x="800" y="6128"/>
                    </a:lnTo>
                    <a:lnTo>
                      <a:pt x="0" y="6128"/>
                    </a:lnTo>
                    <a:lnTo>
                      <a:pt x="0" y="20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Freeform 12"/>
              <p:cNvSpPr/>
              <p:nvPr/>
            </p:nvSpPr>
            <p:spPr bwMode="auto">
              <a:xfrm rot="16200000">
                <a:off x="6098" y="6204"/>
                <a:ext cx="1021" cy="817"/>
              </a:xfrm>
              <a:custGeom>
                <a:avLst/>
                <a:gdLst>
                  <a:gd name="T0" fmla="*/ 107 w 128"/>
                  <a:gd name="T1" fmla="*/ 63 h 113"/>
                  <a:gd name="T2" fmla="*/ 106 w 128"/>
                  <a:gd name="T3" fmla="*/ 49 h 113"/>
                  <a:gd name="T4" fmla="*/ 73 w 128"/>
                  <a:gd name="T5" fmla="*/ 50 h 113"/>
                  <a:gd name="T6" fmla="*/ 44 w 128"/>
                  <a:gd name="T7" fmla="*/ 0 h 113"/>
                  <a:gd name="T8" fmla="*/ 29 w 128"/>
                  <a:gd name="T9" fmla="*/ 0 h 113"/>
                  <a:gd name="T10" fmla="*/ 47 w 128"/>
                  <a:gd name="T11" fmla="*/ 49 h 113"/>
                  <a:gd name="T12" fmla="*/ 19 w 128"/>
                  <a:gd name="T13" fmla="*/ 50 h 113"/>
                  <a:gd name="T14" fmla="*/ 11 w 128"/>
                  <a:gd name="T15" fmla="*/ 39 h 113"/>
                  <a:gd name="T16" fmla="*/ 0 w 128"/>
                  <a:gd name="T17" fmla="*/ 38 h 113"/>
                  <a:gd name="T18" fmla="*/ 6 w 128"/>
                  <a:gd name="T19" fmla="*/ 57 h 113"/>
                  <a:gd name="T20" fmla="*/ 0 w 128"/>
                  <a:gd name="T21" fmla="*/ 74 h 113"/>
                  <a:gd name="T22" fmla="*/ 11 w 128"/>
                  <a:gd name="T23" fmla="*/ 74 h 113"/>
                  <a:gd name="T24" fmla="*/ 20 w 128"/>
                  <a:gd name="T25" fmla="*/ 62 h 113"/>
                  <a:gd name="T26" fmla="*/ 48 w 128"/>
                  <a:gd name="T27" fmla="*/ 64 h 113"/>
                  <a:gd name="T28" fmla="*/ 31 w 128"/>
                  <a:gd name="T29" fmla="*/ 113 h 113"/>
                  <a:gd name="T30" fmla="*/ 47 w 128"/>
                  <a:gd name="T31" fmla="*/ 113 h 113"/>
                  <a:gd name="T32" fmla="*/ 75 w 128"/>
                  <a:gd name="T33" fmla="*/ 64 h 113"/>
                  <a:gd name="T34" fmla="*/ 107 w 128"/>
                  <a:gd name="T35"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13">
                    <a:moveTo>
                      <a:pt x="107" y="63"/>
                    </a:moveTo>
                    <a:cubicBezTo>
                      <a:pt x="107" y="63"/>
                      <a:pt x="128" y="57"/>
                      <a:pt x="106" y="49"/>
                    </a:cubicBezTo>
                    <a:cubicBezTo>
                      <a:pt x="73" y="50"/>
                      <a:pt x="73" y="50"/>
                      <a:pt x="73" y="50"/>
                    </a:cubicBezTo>
                    <a:cubicBezTo>
                      <a:pt x="44" y="0"/>
                      <a:pt x="44" y="0"/>
                      <a:pt x="44" y="0"/>
                    </a:cubicBezTo>
                    <a:cubicBezTo>
                      <a:pt x="29" y="0"/>
                      <a:pt x="29" y="0"/>
                      <a:pt x="29" y="0"/>
                    </a:cubicBezTo>
                    <a:cubicBezTo>
                      <a:pt x="47" y="49"/>
                      <a:pt x="47" y="49"/>
                      <a:pt x="47" y="49"/>
                    </a:cubicBezTo>
                    <a:cubicBezTo>
                      <a:pt x="19" y="50"/>
                      <a:pt x="19" y="50"/>
                      <a:pt x="19" y="50"/>
                    </a:cubicBezTo>
                    <a:cubicBezTo>
                      <a:pt x="11" y="39"/>
                      <a:pt x="11" y="39"/>
                      <a:pt x="11" y="39"/>
                    </a:cubicBezTo>
                    <a:cubicBezTo>
                      <a:pt x="0" y="38"/>
                      <a:pt x="0" y="38"/>
                      <a:pt x="0" y="38"/>
                    </a:cubicBezTo>
                    <a:cubicBezTo>
                      <a:pt x="6" y="57"/>
                      <a:pt x="6" y="57"/>
                      <a:pt x="6" y="57"/>
                    </a:cubicBezTo>
                    <a:cubicBezTo>
                      <a:pt x="0" y="74"/>
                      <a:pt x="0" y="74"/>
                      <a:pt x="0" y="74"/>
                    </a:cubicBezTo>
                    <a:cubicBezTo>
                      <a:pt x="11" y="74"/>
                      <a:pt x="11" y="74"/>
                      <a:pt x="11" y="74"/>
                    </a:cubicBezTo>
                    <a:cubicBezTo>
                      <a:pt x="20" y="62"/>
                      <a:pt x="20" y="62"/>
                      <a:pt x="20" y="62"/>
                    </a:cubicBezTo>
                    <a:cubicBezTo>
                      <a:pt x="48" y="64"/>
                      <a:pt x="48" y="64"/>
                      <a:pt x="48" y="64"/>
                    </a:cubicBezTo>
                    <a:cubicBezTo>
                      <a:pt x="31" y="113"/>
                      <a:pt x="31" y="113"/>
                      <a:pt x="31" y="113"/>
                    </a:cubicBezTo>
                    <a:cubicBezTo>
                      <a:pt x="47" y="113"/>
                      <a:pt x="47" y="113"/>
                      <a:pt x="47" y="113"/>
                    </a:cubicBezTo>
                    <a:cubicBezTo>
                      <a:pt x="75" y="64"/>
                      <a:pt x="75" y="64"/>
                      <a:pt x="75" y="64"/>
                    </a:cubicBezTo>
                    <a:lnTo>
                      <a:pt x="107" y="63"/>
                    </a:lnTo>
                    <a:close/>
                  </a:path>
                </a:pathLst>
              </a:custGeom>
              <a:solidFill>
                <a:srgbClr val="B9BB8A"/>
              </a:solidFill>
              <a:ln>
                <a:noFill/>
              </a:ln>
            </p:spPr>
            <p:txBody>
              <a:bodyPr vert="horz" wrap="square" lIns="91440" tIns="45720" rIns="91440" bIns="45720" numCol="1" anchor="t" anchorCtr="0" compatLnSpc="1"/>
              <a:p>
                <a:endParaRPr lang="en-US" sz="2000" dirty="0">
                  <a:solidFill>
                    <a:schemeClr val="bg1"/>
                  </a:solidFill>
                  <a:ea typeface="Roboto" panose="02000000000000000000" pitchFamily="2" charset="0"/>
                </a:endParaRPr>
              </a:p>
            </p:txBody>
          </p:sp>
        </p:grpSp>
      </p:grpSp>
      <p:grpSp>
        <p:nvGrpSpPr>
          <p:cNvPr id="15" name="组合 14"/>
          <p:cNvGrpSpPr/>
          <p:nvPr/>
        </p:nvGrpSpPr>
        <p:grpSpPr>
          <a:xfrm>
            <a:off x="6473825" y="1626235"/>
            <a:ext cx="1280160" cy="1019175"/>
            <a:chOff x="9759" y="2531"/>
            <a:chExt cx="2016" cy="958"/>
          </a:xfrm>
        </p:grpSpPr>
        <p:cxnSp>
          <p:nvCxnSpPr>
            <p:cNvPr id="13" name="直接连接符 12"/>
            <p:cNvCxnSpPr/>
            <p:nvPr/>
          </p:nvCxnSpPr>
          <p:spPr>
            <a:xfrm flipV="1">
              <a:off x="9759" y="2531"/>
              <a:ext cx="0" cy="958"/>
            </a:xfrm>
            <a:prstGeom prst="line">
              <a:avLst/>
            </a:prstGeom>
            <a:ln w="3175">
              <a:solidFill>
                <a:srgbClr val="B9BB8A"/>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9759" y="2531"/>
              <a:ext cx="2016" cy="0"/>
            </a:xfrm>
            <a:prstGeom prst="line">
              <a:avLst/>
            </a:prstGeom>
            <a:ln w="3175">
              <a:solidFill>
                <a:srgbClr val="B9BB8A"/>
              </a:solidFill>
              <a:prstDash val="soli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flipH="1">
            <a:off x="4340860" y="2063750"/>
            <a:ext cx="1280160" cy="894715"/>
            <a:chOff x="9759" y="2531"/>
            <a:chExt cx="2016" cy="958"/>
          </a:xfrm>
        </p:grpSpPr>
        <p:cxnSp>
          <p:nvCxnSpPr>
            <p:cNvPr id="18" name="直接连接符 17"/>
            <p:cNvCxnSpPr/>
            <p:nvPr/>
          </p:nvCxnSpPr>
          <p:spPr>
            <a:xfrm flipV="1">
              <a:off x="9759" y="2531"/>
              <a:ext cx="0" cy="958"/>
            </a:xfrm>
            <a:prstGeom prst="line">
              <a:avLst/>
            </a:prstGeom>
            <a:ln w="3175">
              <a:solidFill>
                <a:srgbClr val="4A575D"/>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759" y="2531"/>
              <a:ext cx="2016" cy="0"/>
            </a:xfrm>
            <a:prstGeom prst="line">
              <a:avLst/>
            </a:prstGeom>
            <a:ln w="3175">
              <a:solidFill>
                <a:srgbClr val="4A575D"/>
              </a:solidFill>
              <a:prstDash val="solid"/>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a:off x="3963670" y="3676015"/>
            <a:ext cx="874395" cy="410210"/>
            <a:chOff x="9759" y="2531"/>
            <a:chExt cx="2016" cy="958"/>
          </a:xfrm>
        </p:grpSpPr>
        <p:cxnSp>
          <p:nvCxnSpPr>
            <p:cNvPr id="22" name="直接连接符 21"/>
            <p:cNvCxnSpPr/>
            <p:nvPr/>
          </p:nvCxnSpPr>
          <p:spPr>
            <a:xfrm flipV="1">
              <a:off x="9759" y="2531"/>
              <a:ext cx="0" cy="958"/>
            </a:xfrm>
            <a:prstGeom prst="line">
              <a:avLst/>
            </a:prstGeom>
            <a:ln w="3175">
              <a:solidFill>
                <a:srgbClr val="B9BB8A"/>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9759" y="2531"/>
              <a:ext cx="2016" cy="0"/>
            </a:xfrm>
            <a:prstGeom prst="line">
              <a:avLst/>
            </a:prstGeom>
            <a:ln w="3175">
              <a:solidFill>
                <a:srgbClr val="B9BB8A"/>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287895" y="3018790"/>
            <a:ext cx="874395" cy="410210"/>
            <a:chOff x="9759" y="2531"/>
            <a:chExt cx="2016" cy="958"/>
          </a:xfrm>
        </p:grpSpPr>
        <p:cxnSp>
          <p:nvCxnSpPr>
            <p:cNvPr id="25" name="直接连接符 24"/>
            <p:cNvCxnSpPr/>
            <p:nvPr/>
          </p:nvCxnSpPr>
          <p:spPr>
            <a:xfrm flipV="1">
              <a:off x="9759" y="2531"/>
              <a:ext cx="0" cy="958"/>
            </a:xfrm>
            <a:prstGeom prst="line">
              <a:avLst/>
            </a:prstGeom>
            <a:ln w="3175">
              <a:solidFill>
                <a:srgbClr val="8F959F"/>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759" y="2531"/>
              <a:ext cx="2016" cy="0"/>
            </a:xfrm>
            <a:prstGeom prst="line">
              <a:avLst/>
            </a:prstGeom>
            <a:ln w="3175">
              <a:solidFill>
                <a:srgbClr val="8F959F"/>
              </a:solidFill>
              <a:prstDash val="solid"/>
            </a:ln>
          </p:spPr>
          <p:style>
            <a:lnRef idx="1">
              <a:schemeClr val="accent1"/>
            </a:lnRef>
            <a:fillRef idx="0">
              <a:schemeClr val="accent1"/>
            </a:fillRef>
            <a:effectRef idx="0">
              <a:schemeClr val="accent1"/>
            </a:effectRef>
            <a:fontRef idx="minor">
              <a:schemeClr val="tx1"/>
            </a:fontRef>
          </p:style>
        </p:cxnSp>
      </p:grpSp>
      <p:sp>
        <p:nvSpPr>
          <p:cNvPr id="27" name="Shape 540"/>
          <p:cNvSpPr/>
          <p:nvPr/>
        </p:nvSpPr>
        <p:spPr>
          <a:xfrm>
            <a:off x="7936230" y="1380490"/>
            <a:ext cx="1388110" cy="27686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algn="l"/>
            <a:r>
              <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rPr>
              <a:t>KEYWORD</a:t>
            </a:r>
            <a:endPar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endParaRPr>
          </a:p>
        </p:txBody>
      </p:sp>
      <p:sp>
        <p:nvSpPr>
          <p:cNvPr id="28" name="文本框 27"/>
          <p:cNvSpPr txBox="1"/>
          <p:nvPr/>
        </p:nvSpPr>
        <p:spPr>
          <a:xfrm>
            <a:off x="7856220" y="1555115"/>
            <a:ext cx="3074035" cy="777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1000" kern="0" noProof="0" dirty="0" smtClean="0">
              <a:ln>
                <a:noFill/>
              </a:ln>
              <a:solidFill>
                <a:schemeClr val="bg1">
                  <a:lumMod val="50000"/>
                </a:schemeClr>
              </a:solidFill>
              <a:uLnTx/>
              <a:uFillTx/>
              <a:ea typeface="微软雅黑" panose="020B0503020204020204" charset="-122"/>
              <a:sym typeface="+mn-ea"/>
            </a:endParaRPr>
          </a:p>
        </p:txBody>
      </p:sp>
      <p:sp>
        <p:nvSpPr>
          <p:cNvPr id="29" name="Shape 540"/>
          <p:cNvSpPr/>
          <p:nvPr/>
        </p:nvSpPr>
        <p:spPr>
          <a:xfrm>
            <a:off x="8268970" y="2880360"/>
            <a:ext cx="1388110" cy="27686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algn="l"/>
            <a:r>
              <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rPr>
              <a:t>KEYWORD</a:t>
            </a:r>
            <a:endPar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endParaRPr>
          </a:p>
        </p:txBody>
      </p:sp>
      <p:sp>
        <p:nvSpPr>
          <p:cNvPr id="30" name="文本框 29"/>
          <p:cNvSpPr txBox="1"/>
          <p:nvPr/>
        </p:nvSpPr>
        <p:spPr>
          <a:xfrm>
            <a:off x="8188960" y="3072765"/>
            <a:ext cx="3074035" cy="777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1000" kern="0" noProof="0" dirty="0" smtClean="0">
              <a:ln>
                <a:noFill/>
              </a:ln>
              <a:solidFill>
                <a:schemeClr val="bg1">
                  <a:lumMod val="50000"/>
                </a:schemeClr>
              </a:solidFill>
              <a:uLnTx/>
              <a:uFillTx/>
              <a:ea typeface="微软雅黑" panose="020B0503020204020204" charset="-122"/>
              <a:sym typeface="+mn-ea"/>
            </a:endParaRPr>
          </a:p>
        </p:txBody>
      </p:sp>
      <p:sp>
        <p:nvSpPr>
          <p:cNvPr id="31" name="Shape 540"/>
          <p:cNvSpPr/>
          <p:nvPr/>
        </p:nvSpPr>
        <p:spPr>
          <a:xfrm>
            <a:off x="2438400" y="3411220"/>
            <a:ext cx="1388110" cy="27686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algn="r"/>
            <a:r>
              <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rPr>
              <a:t>KEYWORD</a:t>
            </a:r>
            <a:endPar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endParaRPr>
          </a:p>
        </p:txBody>
      </p:sp>
      <p:sp>
        <p:nvSpPr>
          <p:cNvPr id="32" name="文本框 31"/>
          <p:cNvSpPr txBox="1"/>
          <p:nvPr/>
        </p:nvSpPr>
        <p:spPr>
          <a:xfrm>
            <a:off x="770255" y="3603625"/>
            <a:ext cx="3074035" cy="777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1000" kern="0" noProof="0" dirty="0" smtClean="0">
              <a:ln>
                <a:noFill/>
              </a:ln>
              <a:solidFill>
                <a:schemeClr val="bg1">
                  <a:lumMod val="50000"/>
                </a:schemeClr>
              </a:solidFill>
              <a:uLnTx/>
              <a:uFillTx/>
              <a:ea typeface="微软雅黑" panose="020B0503020204020204" charset="-122"/>
              <a:sym typeface="+mn-ea"/>
            </a:endParaRPr>
          </a:p>
        </p:txBody>
      </p:sp>
      <p:sp>
        <p:nvSpPr>
          <p:cNvPr id="33" name="Shape 540"/>
          <p:cNvSpPr/>
          <p:nvPr/>
        </p:nvSpPr>
        <p:spPr>
          <a:xfrm>
            <a:off x="2851150" y="1818005"/>
            <a:ext cx="1388110" cy="27686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algn="r"/>
            <a:r>
              <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rPr>
              <a:t>KEYWORD</a:t>
            </a:r>
            <a:endParaRPr kumimoji="0" lang="en-US" altLang="zh-CN" sz="1800" b="1" i="0" u="none" strike="noStrike" kern="1200" cap="none" spc="42" normalizeH="0" baseline="0" noProof="0" dirty="0">
              <a:ln>
                <a:noFill/>
              </a:ln>
              <a:solidFill>
                <a:schemeClr val="tx1">
                  <a:lumMod val="65000"/>
                  <a:lumOff val="35000"/>
                </a:schemeClr>
              </a:solidFill>
              <a:effectLst/>
              <a:uLnTx/>
              <a:uFillTx/>
              <a:latin typeface="+mn-lt"/>
              <a:ea typeface="方正舒体" panose="02010601030101010101" charset="-122"/>
              <a:cs typeface="Oswald Light"/>
              <a:sym typeface="+mn-ea"/>
            </a:endParaRPr>
          </a:p>
        </p:txBody>
      </p:sp>
      <p:sp>
        <p:nvSpPr>
          <p:cNvPr id="34" name="文本框 33"/>
          <p:cNvSpPr txBox="1"/>
          <p:nvPr/>
        </p:nvSpPr>
        <p:spPr>
          <a:xfrm>
            <a:off x="1165225" y="2001520"/>
            <a:ext cx="3074035" cy="777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1000" kern="0" noProof="0" dirty="0" smtClean="0">
              <a:ln>
                <a:noFill/>
              </a:ln>
              <a:solidFill>
                <a:schemeClr val="bg1">
                  <a:lumMod val="50000"/>
                </a:schemeClr>
              </a:solidFill>
              <a:uLnTx/>
              <a:uFillTx/>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pic>
        <p:nvPicPr>
          <p:cNvPr id="14" name="图片 13" descr="C:\Users\影\Desktop\图片\281.jpg281"/>
          <p:cNvPicPr>
            <a:picLocks noChangeAspect="1"/>
          </p:cNvPicPr>
          <p:nvPr/>
        </p:nvPicPr>
        <p:blipFill rotWithShape="1">
          <a:blip r:embed="rId2"/>
          <a:srcRect/>
          <a:stretch>
            <a:fillRect/>
          </a:stretch>
        </p:blipFill>
        <p:spPr>
          <a:xfrm>
            <a:off x="469900" y="2716530"/>
            <a:ext cx="3770630" cy="3119120"/>
          </a:xfrm>
          <a:prstGeom prst="hexagon">
            <a:avLst/>
          </a:prstGeom>
        </p:spPr>
      </p:pic>
      <p:sp>
        <p:nvSpPr>
          <p:cNvPr id="15" name="六边形 14"/>
          <p:cNvSpPr/>
          <p:nvPr/>
        </p:nvSpPr>
        <p:spPr>
          <a:xfrm>
            <a:off x="3935730" y="4771390"/>
            <a:ext cx="1213485" cy="1064260"/>
          </a:xfrm>
          <a:prstGeom prst="hexagon">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0" y="3897948"/>
            <a:ext cx="1233488" cy="1657350"/>
          </a:xfrm>
          <a:custGeom>
            <a:avLst/>
            <a:gdLst>
              <a:gd name="connsiteX0" fmla="*/ 0 w 1233004"/>
              <a:gd name="connsiteY0" fmla="*/ 0 h 1657027"/>
              <a:gd name="connsiteX1" fmla="*/ 818747 w 1233004"/>
              <a:gd name="connsiteY1" fmla="*/ 0 h 1657027"/>
              <a:gd name="connsiteX2" fmla="*/ 1233004 w 1233004"/>
              <a:gd name="connsiteY2" fmla="*/ 828514 h 1657027"/>
              <a:gd name="connsiteX3" fmla="*/ 818747 w 1233004"/>
              <a:gd name="connsiteY3" fmla="*/ 1657027 h 1657027"/>
              <a:gd name="connsiteX4" fmla="*/ 0 w 1233004"/>
              <a:gd name="connsiteY4" fmla="*/ 1657027 h 165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004" h="1657027">
                <a:moveTo>
                  <a:pt x="0" y="0"/>
                </a:moveTo>
                <a:lnTo>
                  <a:pt x="818747" y="0"/>
                </a:lnTo>
                <a:lnTo>
                  <a:pt x="1233004" y="828514"/>
                </a:lnTo>
                <a:lnTo>
                  <a:pt x="818747" y="1657027"/>
                </a:lnTo>
                <a:lnTo>
                  <a:pt x="0" y="165702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六边形 16"/>
          <p:cNvSpPr/>
          <p:nvPr/>
        </p:nvSpPr>
        <p:spPr>
          <a:xfrm>
            <a:off x="736600" y="1880235"/>
            <a:ext cx="887413" cy="777875"/>
          </a:xfrm>
          <a:prstGeom prst="hexagon">
            <a:avLst/>
          </a:prstGeom>
          <a:solidFill>
            <a:srgbClr val="8F95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六边形 17"/>
          <p:cNvSpPr/>
          <p:nvPr/>
        </p:nvSpPr>
        <p:spPr>
          <a:xfrm>
            <a:off x="4267200" y="2981325"/>
            <a:ext cx="1022350" cy="895350"/>
          </a:xfrm>
          <a:prstGeom prst="hexagon">
            <a:avLst/>
          </a:prstGeom>
          <a:solidFill>
            <a:srgbClr val="B9B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六边形 19"/>
          <p:cNvSpPr/>
          <p:nvPr/>
        </p:nvSpPr>
        <p:spPr>
          <a:xfrm>
            <a:off x="3700145" y="1343025"/>
            <a:ext cx="1684655" cy="1474470"/>
          </a:xfrm>
          <a:prstGeom prst="hexagon">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六边形 18"/>
          <p:cNvSpPr/>
          <p:nvPr/>
        </p:nvSpPr>
        <p:spPr>
          <a:xfrm>
            <a:off x="5384800" y="3876675"/>
            <a:ext cx="554355" cy="483870"/>
          </a:xfrm>
          <a:prstGeom prst="hexagon">
            <a:avLst/>
          </a:prstGeom>
          <a:solidFill>
            <a:srgbClr val="4A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Box 1210"/>
          <p:cNvSpPr/>
          <p:nvPr/>
        </p:nvSpPr>
        <p:spPr>
          <a:xfrm>
            <a:off x="6758305" y="2724150"/>
            <a:ext cx="2882900" cy="306705"/>
          </a:xfrm>
          <a:prstGeom prst="rect">
            <a:avLst/>
          </a:prstGeom>
          <a:noFill/>
          <a:ln w="9525">
            <a:noFill/>
            <a:miter/>
          </a:ln>
        </p:spPr>
        <p:txBody>
          <a:bodyPr wrap="square">
            <a:spAutoFit/>
          </a:bodyPr>
          <a:lstStyle/>
          <a:p>
            <a:pPr algn="l"/>
            <a:r>
              <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ADD YOUR TEXT HERE</a:t>
            </a:r>
            <a:endParaRPr lang="en-US" altLang="zh-CN" sz="1400" b="1"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9" name="文本框 8"/>
          <p:cNvSpPr txBox="1"/>
          <p:nvPr/>
        </p:nvSpPr>
        <p:spPr>
          <a:xfrm>
            <a:off x="6758305" y="3173730"/>
            <a:ext cx="4418965" cy="188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sz="1200">
                <a:solidFill>
                  <a:schemeClr val="tx1">
                    <a:lumMod val="65000"/>
                    <a:lumOff val="35000"/>
                  </a:schemeClr>
                </a:solidFill>
                <a:sym typeface="+mn-ea"/>
              </a:rPr>
              <a:t>I will paint this day with laughter; I will frame this night in song. Never will I labor to be happy; rather will I remain too busy to be sad. I will enjoy today's happiness today. It is not grain to be stored in a box. It is not wine to be saved in a jar. It cannot be saved for the morrow. It must be sown and reaped on the same day and this I will do, henceforth.</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a:p>
            <a:pPr indent="0" algn="l"/>
            <a:endParaRPr lang="zh-CN" altLang="en-US" sz="10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10010140" y="-41910"/>
            <a:ext cx="1888490" cy="1983740"/>
          </a:xfrm>
          <a:prstGeom prst="rect">
            <a:avLst/>
          </a:prstGeom>
        </p:spPr>
      </p:pic>
      <p:sp>
        <p:nvSpPr>
          <p:cNvPr id="2" name="矩形 1"/>
          <p:cNvSpPr/>
          <p:nvPr/>
        </p:nvSpPr>
        <p:spPr>
          <a:xfrm>
            <a:off x="-47625" y="3053715"/>
            <a:ext cx="12287250" cy="3837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C:\Users\影\Desktop\图片\336.jpg336"/>
          <p:cNvPicPr>
            <a:picLocks noChangeAspect="1"/>
          </p:cNvPicPr>
          <p:nvPr/>
        </p:nvPicPr>
        <p:blipFill>
          <a:blip r:embed="rId2"/>
          <a:srcRect l="64912" r="2940"/>
          <a:stretch>
            <a:fillRect/>
          </a:stretch>
        </p:blipFill>
        <p:spPr>
          <a:xfrm>
            <a:off x="7529830" y="906145"/>
            <a:ext cx="1819275" cy="3778885"/>
          </a:xfrm>
          <a:prstGeom prst="rect">
            <a:avLst/>
          </a:prstGeom>
        </p:spPr>
      </p:pic>
      <p:sp>
        <p:nvSpPr>
          <p:cNvPr id="9" name="TextBox 1210"/>
          <p:cNvSpPr/>
          <p:nvPr/>
        </p:nvSpPr>
        <p:spPr>
          <a:xfrm>
            <a:off x="2555875" y="4958080"/>
            <a:ext cx="1772285" cy="367665"/>
          </a:xfrm>
          <a:prstGeom prst="rect">
            <a:avLst/>
          </a:prstGeom>
          <a:noFill/>
          <a:ln w="9525">
            <a:noFill/>
            <a:miter/>
          </a:ln>
        </p:spPr>
        <p:txBody>
          <a:bodyPr wrap="square">
            <a:spAutoFit/>
          </a:bodyPr>
          <a:p>
            <a:pPr algn="ctr"/>
            <a:r>
              <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KEYWORD</a:t>
            </a:r>
            <a:endPar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0" name="TextBox 1210"/>
          <p:cNvSpPr/>
          <p:nvPr/>
        </p:nvSpPr>
        <p:spPr>
          <a:xfrm>
            <a:off x="2212975" y="5309870"/>
            <a:ext cx="2458085" cy="1188720"/>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ctr" fontAlgn="auto">
              <a:lnSpc>
                <a:spcPct val="150000"/>
              </a:lnSpc>
            </a:pP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1" name="TextBox 1210"/>
          <p:cNvSpPr/>
          <p:nvPr/>
        </p:nvSpPr>
        <p:spPr>
          <a:xfrm>
            <a:off x="4879975" y="4973955"/>
            <a:ext cx="1772285" cy="367665"/>
          </a:xfrm>
          <a:prstGeom prst="rect">
            <a:avLst/>
          </a:prstGeom>
          <a:noFill/>
          <a:ln w="9525">
            <a:noFill/>
            <a:miter/>
          </a:ln>
        </p:spPr>
        <p:txBody>
          <a:bodyPr wrap="square">
            <a:spAutoFit/>
          </a:bodyPr>
          <a:p>
            <a:pPr algn="ctr"/>
            <a:r>
              <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KEYWORD</a:t>
            </a:r>
            <a:endPar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2" name="TextBox 1210"/>
          <p:cNvSpPr/>
          <p:nvPr/>
        </p:nvSpPr>
        <p:spPr>
          <a:xfrm>
            <a:off x="4537075" y="5325745"/>
            <a:ext cx="2458085" cy="1188720"/>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ctr" fontAlgn="auto">
              <a:lnSpc>
                <a:spcPct val="150000"/>
              </a:lnSpc>
            </a:pP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sp>
        <p:nvSpPr>
          <p:cNvPr id="13" name="TextBox 1210"/>
          <p:cNvSpPr/>
          <p:nvPr/>
        </p:nvSpPr>
        <p:spPr>
          <a:xfrm>
            <a:off x="7400290" y="4973955"/>
            <a:ext cx="1772285" cy="367665"/>
          </a:xfrm>
          <a:prstGeom prst="rect">
            <a:avLst/>
          </a:prstGeom>
          <a:noFill/>
          <a:ln w="9525">
            <a:noFill/>
            <a:miter/>
          </a:ln>
        </p:spPr>
        <p:txBody>
          <a:bodyPr wrap="square">
            <a:spAutoFit/>
          </a:bodyPr>
          <a:p>
            <a:pPr algn="ctr"/>
            <a:r>
              <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rPr>
              <a:t>KEYWORD</a:t>
            </a:r>
            <a:endParaRPr lang="en-US" altLang="zh-CN" noProof="0" dirty="0">
              <a:ln>
                <a:noFill/>
              </a:ln>
              <a:solidFill>
                <a:schemeClr val="tx1">
                  <a:lumMod val="65000"/>
                  <a:lumOff val="35000"/>
                </a:schemeClr>
              </a:solidFill>
              <a:uLnTx/>
              <a:uFillTx/>
              <a:latin typeface="Verdana" panose="020B0604030504040204" charset="0"/>
              <a:ea typeface="方正舒体" panose="02010601030101010101" charset="-122"/>
              <a:sym typeface="+mn-ea"/>
            </a:endParaRPr>
          </a:p>
        </p:txBody>
      </p:sp>
      <p:sp>
        <p:nvSpPr>
          <p:cNvPr id="14" name="TextBox 1210"/>
          <p:cNvSpPr/>
          <p:nvPr/>
        </p:nvSpPr>
        <p:spPr>
          <a:xfrm>
            <a:off x="7057390" y="5325745"/>
            <a:ext cx="2458085" cy="1188720"/>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ctr" fontAlgn="auto">
              <a:lnSpc>
                <a:spcPct val="150000"/>
              </a:lnSpc>
            </a:pP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charset="-122"/>
              <a:sym typeface="+mn-ea"/>
            </a:endParaRPr>
          </a:p>
        </p:txBody>
      </p:sp>
      <p:pic>
        <p:nvPicPr>
          <p:cNvPr id="6" name="图片 5" descr="C:\Users\影\Desktop\图片\336.jpg336"/>
          <p:cNvPicPr>
            <a:picLocks noChangeAspect="1"/>
          </p:cNvPicPr>
          <p:nvPr/>
        </p:nvPicPr>
        <p:blipFill>
          <a:blip r:embed="rId2"/>
          <a:srcRect l="31929" r="31386"/>
          <a:stretch>
            <a:fillRect/>
          </a:stretch>
        </p:blipFill>
        <p:spPr>
          <a:xfrm>
            <a:off x="4879975" y="904875"/>
            <a:ext cx="2076450" cy="3780155"/>
          </a:xfrm>
          <a:prstGeom prst="rect">
            <a:avLst/>
          </a:prstGeom>
        </p:spPr>
      </p:pic>
      <p:pic>
        <p:nvPicPr>
          <p:cNvPr id="8" name="图片 7" descr="C:\Users\影\Desktop\图片\336.jpg336"/>
          <p:cNvPicPr>
            <a:picLocks noChangeAspect="1"/>
          </p:cNvPicPr>
          <p:nvPr/>
        </p:nvPicPr>
        <p:blipFill>
          <a:blip r:embed="rId2"/>
          <a:srcRect r="64912"/>
          <a:stretch>
            <a:fillRect/>
          </a:stretch>
        </p:blipFill>
        <p:spPr>
          <a:xfrm>
            <a:off x="2342515" y="906145"/>
            <a:ext cx="1985645" cy="3778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1"/>
          <p:cNvPicPr>
            <a:picLocks noChangeAspect="1"/>
          </p:cNvPicPr>
          <p:nvPr/>
        </p:nvPicPr>
        <p:blipFill>
          <a:blip r:embed="rId1"/>
          <a:srcRect l="50794" r="30669" b="42507"/>
          <a:stretch>
            <a:fillRect/>
          </a:stretch>
        </p:blipFill>
        <p:spPr>
          <a:xfrm>
            <a:off x="9483090" y="-41910"/>
            <a:ext cx="2415540" cy="2536825"/>
          </a:xfrm>
          <a:prstGeom prst="rect">
            <a:avLst/>
          </a:prstGeom>
        </p:spPr>
      </p:pic>
      <p:pic>
        <p:nvPicPr>
          <p:cNvPr id="19" name="图片 18" descr="3"/>
          <p:cNvPicPr>
            <a:picLocks noChangeAspect="1"/>
          </p:cNvPicPr>
          <p:nvPr/>
        </p:nvPicPr>
        <p:blipFill>
          <a:blip r:embed="rId2"/>
          <a:stretch>
            <a:fillRect/>
          </a:stretch>
        </p:blipFill>
        <p:spPr>
          <a:xfrm>
            <a:off x="2289810" y="1810385"/>
            <a:ext cx="958850" cy="590550"/>
          </a:xfrm>
          <a:prstGeom prst="rect">
            <a:avLst/>
          </a:prstGeom>
        </p:spPr>
      </p:pic>
      <p:cxnSp>
        <p:nvCxnSpPr>
          <p:cNvPr id="14" name="直接连接符 13"/>
          <p:cNvCxnSpPr/>
          <p:nvPr/>
        </p:nvCxnSpPr>
        <p:spPr>
          <a:xfrm>
            <a:off x="233680" y="6560820"/>
            <a:ext cx="75184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pic>
        <p:nvPicPr>
          <p:cNvPr id="5" name="图片 4" descr="2"/>
          <p:cNvPicPr>
            <a:picLocks noChangeAspect="1"/>
          </p:cNvPicPr>
          <p:nvPr/>
        </p:nvPicPr>
        <p:blipFill>
          <a:blip r:embed="rId3"/>
          <a:stretch>
            <a:fillRect/>
          </a:stretch>
        </p:blipFill>
        <p:spPr>
          <a:xfrm>
            <a:off x="8799195" y="4465955"/>
            <a:ext cx="3453765" cy="2436495"/>
          </a:xfrm>
          <a:prstGeom prst="rect">
            <a:avLst/>
          </a:prstGeom>
        </p:spPr>
      </p:pic>
      <p:cxnSp>
        <p:nvCxnSpPr>
          <p:cNvPr id="9" name="直接连接符 8"/>
          <p:cNvCxnSpPr/>
          <p:nvPr/>
        </p:nvCxnSpPr>
        <p:spPr>
          <a:xfrm>
            <a:off x="11645265" y="323850"/>
            <a:ext cx="25336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3680" y="341630"/>
            <a:ext cx="0" cy="477774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3680" y="5071110"/>
            <a:ext cx="0" cy="148971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98630" y="323850"/>
            <a:ext cx="0" cy="430022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94880" y="346075"/>
            <a:ext cx="2364105"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700" y="2042795"/>
            <a:ext cx="4965065" cy="1106805"/>
          </a:xfrm>
          <a:prstGeom prst="rect">
            <a:avLst/>
          </a:prstGeom>
          <a:noFill/>
        </p:spPr>
        <p:txBody>
          <a:bodyPr wrap="square" rtlCol="0">
            <a:spAutoFit/>
          </a:bodyPr>
          <a:p>
            <a:pPr lvl="0" algn="l"/>
            <a:r>
              <a:rPr lang="zh-CN" altLang="en-US" sz="5400" b="1" noProof="0" dirty="0">
                <a:ln>
                  <a:noFill/>
                </a:ln>
                <a:solidFill>
                  <a:srgbClr val="404E51"/>
                </a:solidFill>
                <a:uLnTx/>
                <a:uFillTx/>
                <a:latin typeface="新宋体" panose="02010609030101010101" charset="-122"/>
                <a:ea typeface="新宋体" panose="02010609030101010101" charset="-122"/>
                <a:sym typeface="+mn-ea"/>
              </a:rPr>
              <a:t> </a:t>
            </a:r>
            <a:r>
              <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rPr>
              <a:t>第二节</a:t>
            </a:r>
            <a:endParaRPr lang="zh-CN" altLang="en-US" sz="6600" b="1" noProof="0" dirty="0">
              <a:ln>
                <a:noFill/>
              </a:ln>
              <a:gradFill>
                <a:gsLst>
                  <a:gs pos="0">
                    <a:srgbClr val="4A575D"/>
                  </a:gs>
                  <a:gs pos="100000">
                    <a:srgbClr val="D6D56E"/>
                  </a:gs>
                </a:gsLst>
                <a:lin ang="5400000" scaled="0"/>
              </a:gradFill>
              <a:uLnTx/>
              <a:uFillTx/>
              <a:latin typeface="方正正纤黑简体" panose="02000000000000000000" charset="-122"/>
              <a:ea typeface="方正正纤黑简体" panose="02000000000000000000" charset="-122"/>
              <a:sym typeface="+mn-ea"/>
            </a:endParaRPr>
          </a:p>
        </p:txBody>
      </p:sp>
      <p:cxnSp>
        <p:nvCxnSpPr>
          <p:cNvPr id="20" name="直接连接符 19"/>
          <p:cNvCxnSpPr/>
          <p:nvPr/>
        </p:nvCxnSpPr>
        <p:spPr>
          <a:xfrm>
            <a:off x="850265" y="6560820"/>
            <a:ext cx="8161020" cy="0"/>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40385" y="38735"/>
            <a:ext cx="0" cy="614045"/>
          </a:xfrm>
          <a:prstGeom prst="line">
            <a:avLst/>
          </a:prstGeom>
          <a:ln w="3175">
            <a:solidFill>
              <a:srgbClr val="404E51">
                <a:alpha val="57000"/>
              </a:srgb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8700" y="177800"/>
            <a:ext cx="6085205" cy="337185"/>
          </a:xfrm>
          <a:prstGeom prst="rect">
            <a:avLst/>
          </a:prstGeom>
          <a:noFill/>
        </p:spPr>
        <p:txBody>
          <a:bodyPr wrap="square" rtlCol="0">
            <a:spAutoFit/>
          </a:bodyPr>
          <a:p>
            <a:pPr algn="dist"/>
            <a:r>
              <a:rPr lang="en-US" altLang="zh-CN" sz="1600" dirty="0" smtClean="0">
                <a:solidFill>
                  <a:schemeClr val="tx1">
                    <a:lumMod val="75000"/>
                    <a:lumOff val="25000"/>
                  </a:schemeClr>
                </a:solidFill>
                <a:ea typeface="Kozuka Mincho Pro H" panose="02020A00000000000000" charset="-128"/>
                <a:cs typeface="Times New Roman" panose="02020603050405020304" pitchFamily="18" charset="0"/>
                <a:sym typeface="+mn-ea"/>
              </a:rPr>
              <a:t>THE PROFESSIONAL TEMPLATE</a:t>
            </a:r>
            <a:endParaRPr lang="en-US" altLang="zh-CN" sz="1600" dirty="0" smtClean="0">
              <a:solidFill>
                <a:schemeClr val="tx1">
                  <a:lumMod val="75000"/>
                  <a:lumOff val="25000"/>
                </a:schemeClr>
              </a:solidFill>
              <a:effectLst>
                <a:outerShdw blurRad="50800" dist="38100" dir="5400000" algn="t" rotWithShape="0">
                  <a:prstClr val="black">
                    <a:alpha val="40000"/>
                  </a:prstClr>
                </a:outerShdw>
              </a:effectLst>
              <a:ea typeface="Kozuka Mincho Pro H" panose="02020A00000000000000" charset="-128"/>
              <a:cs typeface="Times New Roman" panose="02020603050405020304" pitchFamily="18" charset="0"/>
              <a:sym typeface="+mn-ea"/>
            </a:endParaRPr>
          </a:p>
        </p:txBody>
      </p:sp>
      <p:sp>
        <p:nvSpPr>
          <p:cNvPr id="6" name="文本框 5"/>
          <p:cNvSpPr txBox="1"/>
          <p:nvPr/>
        </p:nvSpPr>
        <p:spPr>
          <a:xfrm>
            <a:off x="1442720" y="3007360"/>
            <a:ext cx="6031865" cy="706755"/>
          </a:xfrm>
          <a:prstGeom prst="rect">
            <a:avLst/>
          </a:prstGeom>
          <a:noFill/>
        </p:spPr>
        <p:txBody>
          <a:bodyPr wrap="square" rtlCol="0">
            <a:spAutoFit/>
          </a:bodyPr>
          <a:lstStyle/>
          <a:p>
            <a:pPr lvl="0" algn="l"/>
            <a:r>
              <a:rPr lang="zh-CN" altLang="en-US" sz="4000" noProof="0" dirty="0">
                <a:ln>
                  <a:noFill/>
                </a:ln>
                <a:solidFill>
                  <a:srgbClr val="4A575D"/>
                </a:solidFill>
                <a:uLnTx/>
                <a:uFillTx/>
                <a:latin typeface="微软雅黑" panose="020B0503020204020204" charset="-122"/>
                <a:ea typeface="微软雅黑" panose="020B0503020204020204" charset="-122"/>
                <a:sym typeface="+mn-ea"/>
              </a:rPr>
              <a:t>单击此处输入您的文本</a:t>
            </a:r>
            <a:endParaRPr lang="zh-CN" altLang="en-US" sz="4000" b="1" noProof="0" dirty="0">
              <a:ln>
                <a:noFill/>
              </a:ln>
              <a:solidFill>
                <a:srgbClr val="4A575D"/>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Shape 6922"/>
          <p:cNvSpPr/>
          <p:nvPr/>
        </p:nvSpPr>
        <p:spPr>
          <a:xfrm>
            <a:off x="1564005" y="3731260"/>
            <a:ext cx="5199380" cy="51435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kumimoji="0" lang="en-US" altLang="zh-CN" sz="1200" b="0" i="0" u="none" strike="noStrike" kern="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12110</Words>
  <Application>WPS 演示</Application>
  <PresentationFormat>宽屏</PresentationFormat>
  <Paragraphs>411</Paragraphs>
  <Slides>27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27</vt:i4>
      </vt:variant>
    </vt:vector>
  </HeadingPairs>
  <TitlesOfParts>
    <vt:vector size="51" baseType="lpstr">
      <vt:lpstr>Arial</vt:lpstr>
      <vt:lpstr>宋体</vt:lpstr>
      <vt:lpstr>Wingdings</vt:lpstr>
      <vt:lpstr>新宋体</vt:lpstr>
      <vt:lpstr>方正正纤黑简体</vt:lpstr>
      <vt:lpstr>Kozuka Mincho Pro H</vt:lpstr>
      <vt:lpstr>Times New Roman</vt:lpstr>
      <vt:lpstr>微软雅黑</vt:lpstr>
      <vt:lpstr>方正清刻本悦宋简体</vt:lpstr>
      <vt:lpstr>Segoe Script</vt:lpstr>
      <vt:lpstr>Arial Unicode MS</vt:lpstr>
      <vt:lpstr>方正舒体</vt:lpstr>
      <vt:lpstr>Verdana</vt:lpstr>
      <vt:lpstr>Oswald Light</vt:lpstr>
      <vt:lpstr>Calibri</vt:lpstr>
      <vt:lpstr>Roboto</vt:lpstr>
      <vt:lpstr>Calibri Light</vt:lpstr>
      <vt:lpstr>Myanmar Text</vt:lpstr>
      <vt:lpstr>Impact</vt:lpstr>
      <vt:lpstr>Helvetica Light</vt:lpstr>
      <vt:lpstr>Open Sans</vt:lpstr>
      <vt:lpstr>Arial</vt:lpstr>
      <vt:lpstr>★日文毛笔</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李慧民</cp:lastModifiedBy>
  <cp:revision>10</cp:revision>
  <dcterms:created xsi:type="dcterms:W3CDTF">2015-05-05T08:02:00Z</dcterms:created>
  <dcterms:modified xsi:type="dcterms:W3CDTF">2017-11-30T13:25:09Z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