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Model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l3res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27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Model 3 improves significantly on these issues, showing better normality of residuals and addressing heteroscedasticity. The inverse transformation applied in Model 3 has helped stabilize the variance and improve the overall model fit.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2 and Transformation 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 2 Formula</a:t>
                </a:r>
              </a:p>
              <a:p>
                <a:pPr lvl="0" indent="0" marL="0">
                  <a:buNone/>
                </a:pPr>
                <a:r>
                  <a:rPr/>
                  <a:t>The formula for Model 2 is shown below: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Ages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 </m:t>
                            </m:r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Sex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Sex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Diameter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Height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5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Whole_weight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6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Shucked_weight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7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Viscera_weight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8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Shell_weight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ϵ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transformation in Model 2 is primarily aimed at improving the model’s ability to meet the assumptions of linear regression, specifically:Linearity, Reducing Skewness, Homoscedasticity, Normality of Residuals.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2 Linearity check</a:t>
            </a:r>
          </a:p>
        </p:txBody>
      </p:sp>
      <p:pic>
        <p:nvPicPr>
          <p:cNvPr descr="model2che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27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log-transformed predictor variables generally exhibit a linear relationship with Ages, as expected in a linear regression model.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A3-A4 Transfer to Model 3</a:t>
            </a:r>
          </a:p>
        </p:txBody>
      </p:sp>
      <p:pic>
        <p:nvPicPr>
          <p:cNvPr descr="model2qq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27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 </a:t>
                </a:r>
              </a:p>
              <a:p>
                <a:pPr lvl="0" indent="0" marL="0">
                  <a:buNone/>
                </a:pPr>
                <a:r>
                  <a:rPr/>
                  <a:t>Model 2 exhibits problems with non-normal residuals (especially in the tails) and heteroscedasticity, as seen in both the QQ plot and residuals vs fitted plot. This suggests that the assumptions of linear regression are violated. # Model 3 and Transformation Explanation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 3 Formula</a:t>
                </a:r>
              </a:p>
              <a:p>
                <a:pPr lvl="0" indent="0" marL="0">
                  <a:buNone/>
                </a:pPr>
                <a:r>
                  <a:rPr/>
                  <a:t>The formula for </a:t>
                </a:r>
                <a:r>
                  <a:rPr b="1"/>
                  <a:t>Model 3</a:t>
                </a:r>
                <a:r>
                  <a:rPr/>
                  <a:t> with the inverse of </a:t>
                </a:r>
                <a:r>
                  <a:rPr b="1"/>
                  <a:t>Ages</a:t>
                </a:r>
                <a:r>
                  <a:rPr/>
                  <a:t> as the response variable is shown below: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  <m:sty m:val="p"/>
                                  </m:rPr>
                                  <m:t>Ages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 </m:t>
                            </m:r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Sex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Sex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Diameter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Height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5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Whole_weight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6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Shucked_weight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7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Viscera_weight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8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Shell_weight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ϵ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model exhibits a more linear relationship between the response and predictors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3 Linearity check</a:t>
            </a:r>
          </a:p>
        </p:txBody>
      </p:sp>
      <p:pic>
        <p:nvPicPr>
          <p:cNvPr descr="model3che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27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model adequately satisfies the linearity assumption, with only minor deviations for some predictors.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A3-A4</a:t>
            </a:r>
          </a:p>
        </p:txBody>
      </p:sp>
      <p:pic>
        <p:nvPicPr>
          <p:cNvPr descr="model3qq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27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Model Analysis</dc:title>
  <dc:creator/>
  <cp:keywords/>
  <dcterms:created xsi:type="dcterms:W3CDTF">2024-10-16T12:57:22Z</dcterms:created>
  <dcterms:modified xsi:type="dcterms:W3CDTF">2024-10-16T12:57:22Z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font-size">
    <vt:lpwstr>14pt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lide_level">
    <vt:lpwstr>2</vt:lpwstr>
  </property>
  <property fmtid="{D5CDD505-2E9C-101B-9397-08002B2CF9AE}" pid="9" name="toc-title">
    <vt:lpwstr>Table of contents</vt:lpwstr>
  </property>
</Properties>
</file>