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0d7f89c0207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0d7f89c0207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e4e368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e4e368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0d7f89c0207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60d7f89c0207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e4e36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e4e36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e4e368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e4e368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e4e368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e4e368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23726" y="1156650"/>
            <a:ext cx="461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2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96700" y="3924925"/>
            <a:ext cx="16578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Fredrik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Arijeet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r>
              <a:rPr lang="en"/>
              <a:t> the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32200" y="1307850"/>
            <a:ext cx="59100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Test dataset: </a:t>
            </a:r>
            <a:r>
              <a:rPr lang="en" sz="1400"/>
              <a:t>BosphorusDB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433*22, which include 433 samples and each sample has 22  3D landmarks.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6 labels, anger-disgust-fear-happy-sadness-surprise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41" y="1078785"/>
            <a:ext cx="2725749" cy="26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0.21264367816091953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r>
              <a:rPr lang="en"/>
              <a:t>: </a:t>
            </a:r>
            <a:r>
              <a:rPr lang="en"/>
              <a:t>0.6379310344827587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2571750"/>
            <a:ext cx="3160975" cy="17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475" y="2522550"/>
            <a:ext cx="3403200" cy="17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866775"/>
            <a:ext cx="5527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 we are facing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 accuracy, eapecially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 accuracy: &gt;0.8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Possible solution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Normilizaton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Parameters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Optimise our current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 another two classifier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Random 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Neural network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2725" y="3843100"/>
            <a:ext cx="6936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you! </a:t>
            </a:r>
            <a:endParaRPr b="1" sz="3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475" y="455725"/>
            <a:ext cx="4515050" cy="4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